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3" r:id="rId2"/>
  </p:sldMasterIdLst>
  <p:notesMasterIdLst>
    <p:notesMasterId r:id="rId49"/>
  </p:notesMasterIdLst>
  <p:handoutMasterIdLst>
    <p:handoutMasterId r:id="rId50"/>
  </p:handoutMasterIdLst>
  <p:sldIdLst>
    <p:sldId id="448" r:id="rId3"/>
    <p:sldId id="449" r:id="rId4"/>
    <p:sldId id="536" r:id="rId5"/>
    <p:sldId id="455" r:id="rId6"/>
    <p:sldId id="456" r:id="rId7"/>
    <p:sldId id="457" r:id="rId8"/>
    <p:sldId id="548" r:id="rId9"/>
    <p:sldId id="550" r:id="rId10"/>
    <p:sldId id="551" r:id="rId11"/>
    <p:sldId id="566" r:id="rId12"/>
    <p:sldId id="593" r:id="rId13"/>
    <p:sldId id="594" r:id="rId14"/>
    <p:sldId id="595" r:id="rId15"/>
    <p:sldId id="596" r:id="rId16"/>
    <p:sldId id="598" r:id="rId17"/>
    <p:sldId id="599" r:id="rId18"/>
    <p:sldId id="600" r:id="rId19"/>
    <p:sldId id="602" r:id="rId20"/>
    <p:sldId id="606" r:id="rId21"/>
    <p:sldId id="607" r:id="rId22"/>
    <p:sldId id="624" r:id="rId23"/>
    <p:sldId id="625" r:id="rId24"/>
    <p:sldId id="626" r:id="rId25"/>
    <p:sldId id="627" r:id="rId26"/>
    <p:sldId id="628" r:id="rId27"/>
    <p:sldId id="629" r:id="rId28"/>
    <p:sldId id="609" r:id="rId29"/>
    <p:sldId id="610" r:id="rId30"/>
    <p:sldId id="611" r:id="rId31"/>
    <p:sldId id="608" r:id="rId32"/>
    <p:sldId id="612" r:id="rId33"/>
    <p:sldId id="619" r:id="rId34"/>
    <p:sldId id="620" r:id="rId35"/>
    <p:sldId id="574" r:id="rId36"/>
    <p:sldId id="615" r:id="rId37"/>
    <p:sldId id="616" r:id="rId38"/>
    <p:sldId id="617" r:id="rId39"/>
    <p:sldId id="621" r:id="rId40"/>
    <p:sldId id="622" r:id="rId41"/>
    <p:sldId id="623" r:id="rId42"/>
    <p:sldId id="618" r:id="rId43"/>
    <p:sldId id="567" r:id="rId44"/>
    <p:sldId id="487" r:id="rId45"/>
    <p:sldId id="488" r:id="rId46"/>
    <p:sldId id="530" r:id="rId47"/>
    <p:sldId id="531" r:id="rId48"/>
  </p:sldIdLst>
  <p:sldSz cx="6858000" cy="9906000" type="A4"/>
  <p:notesSz cx="6858000" cy="994568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gZ7kueuPY7cv92XNQlnHapnOKlS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79F2D8-F8DA-59EA-30E8-B974CE84AA9F}" name="元井 菜々子" initials="元井" userId="S::nanako.motoi@jinjer01.onmicrosoft.com::f2d1ac50-fe62-43b8-b8ee-07f9beb613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柳学済"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B32"/>
    <a:srgbClr val="262626"/>
    <a:srgbClr val="ED7D31"/>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4BE441-DBA9-4671-B218-B56174D4B43D}" v="71" dt="2024-06-06T03:00:40.45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53" autoAdjust="0"/>
    <p:restoredTop sz="96353" autoAdjust="0"/>
  </p:normalViewPr>
  <p:slideViewPr>
    <p:cSldViewPr snapToGrid="0">
      <p:cViewPr varScale="1">
        <p:scale>
          <a:sx n="77" d="100"/>
          <a:sy n="77" d="100"/>
        </p:scale>
        <p:origin x="3714" y="9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313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customschemas.google.com/relationships/presentationmetadata" Target="meta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8/10/relationships/authors" Targe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microsoft.com/office/2016/11/relationships/changesInfo" Target="changesInfos/changesInfo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那須 祐香" clId="Web-{B94BE441-DBA9-4671-B218-B56174D4B43D}"/>
    <pc:docChg chg="modSld">
      <pc:chgData name="那須 祐香" userId="" providerId="" clId="Web-{B94BE441-DBA9-4671-B218-B56174D4B43D}" dt="2024-06-06T03:00:40.458" v="67"/>
      <pc:docMkLst>
        <pc:docMk/>
      </pc:docMkLst>
      <pc:sldChg chg="addSp delSp modSp">
        <pc:chgData name="那須 祐香" userId="" providerId="" clId="Web-{B94BE441-DBA9-4671-B218-B56174D4B43D}" dt="2024-06-06T03:00:40.458" v="67"/>
        <pc:sldMkLst>
          <pc:docMk/>
          <pc:sldMk cId="3961886856" sldId="594"/>
        </pc:sldMkLst>
        <pc:spChg chg="mod ord">
          <ac:chgData name="那須 祐香" userId="" providerId="" clId="Web-{B94BE441-DBA9-4671-B218-B56174D4B43D}" dt="2024-06-06T02:56:52.730" v="60" actId="1076"/>
          <ac:spMkLst>
            <pc:docMk/>
            <pc:sldMk cId="3961886856" sldId="594"/>
            <ac:spMk id="10" creationId="{D1651EFB-4F49-F8C6-12E1-66C2D4DB6C59}"/>
          </ac:spMkLst>
        </pc:spChg>
        <pc:spChg chg="mod">
          <ac:chgData name="那須 祐香" userId="" providerId="" clId="Web-{B94BE441-DBA9-4671-B218-B56174D4B43D}" dt="2024-06-06T03:00:11.691" v="65" actId="14100"/>
          <ac:spMkLst>
            <pc:docMk/>
            <pc:sldMk cId="3961886856" sldId="594"/>
            <ac:spMk id="11" creationId="{9441D40A-3961-BA5F-89D9-AEE0D843ED33}"/>
          </ac:spMkLst>
        </pc:spChg>
        <pc:picChg chg="add del mod ord">
          <ac:chgData name="那須 祐香" userId="" providerId="" clId="Web-{B94BE441-DBA9-4671-B218-B56174D4B43D}" dt="2024-06-06T02:45:41.001" v="14"/>
          <ac:picMkLst>
            <pc:docMk/>
            <pc:sldMk cId="3961886856" sldId="594"/>
            <ac:picMk id="5" creationId="{A8720BD8-84DF-37FB-45C6-8DD3A11646C3}"/>
          </ac:picMkLst>
        </pc:picChg>
        <pc:picChg chg="add mod ord">
          <ac:chgData name="那須 祐香" userId="" providerId="" clId="Web-{B94BE441-DBA9-4671-B218-B56174D4B43D}" dt="2024-06-06T03:00:40.458" v="67"/>
          <ac:picMkLst>
            <pc:docMk/>
            <pc:sldMk cId="3961886856" sldId="594"/>
            <ac:picMk id="7" creationId="{982AB113-A7CA-BF9F-1CCF-056365D9A45A}"/>
          </ac:picMkLst>
        </pc:picChg>
        <pc:picChg chg="add mod ord">
          <ac:chgData name="那須 祐香" userId="" providerId="" clId="Web-{B94BE441-DBA9-4671-B218-B56174D4B43D}" dt="2024-06-06T02:58:59.829" v="64"/>
          <ac:picMkLst>
            <pc:docMk/>
            <pc:sldMk cId="3961886856" sldId="594"/>
            <ac:picMk id="8" creationId="{9A03CB16-5969-2C2B-156D-00262CE25089}"/>
          </ac:picMkLst>
        </pc:picChg>
        <pc:picChg chg="add del mod ord">
          <ac:chgData name="那須 祐香" userId="" providerId="" clId="Web-{B94BE441-DBA9-4671-B218-B56174D4B43D}" dt="2024-06-06T02:56:35.214" v="58" actId="1076"/>
          <ac:picMkLst>
            <pc:docMk/>
            <pc:sldMk cId="3961886856" sldId="594"/>
            <ac:picMk id="9" creationId="{E6093F1A-DBBE-B9EB-3024-581DFDF0BB92}"/>
          </ac:picMkLst>
        </pc:picChg>
        <pc:picChg chg="add del ord">
          <ac:chgData name="那須 祐香" userId="" providerId="" clId="Web-{B94BE441-DBA9-4671-B218-B56174D4B43D}" dt="2024-06-06T02:48:19.835" v="31"/>
          <ac:picMkLst>
            <pc:docMk/>
            <pc:sldMk cId="3961886856" sldId="594"/>
            <ac:picMk id="38" creationId="{CA7A0CD2-E5DA-C040-D106-14D9BB776AB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8C400E1-E9E2-44F6-F1CA-1F50D5DC309B}"/>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428FEA4-BB53-B493-9375-BE670A566C00}"/>
              </a:ext>
            </a:extLst>
          </p:cNvPr>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fld id="{E495D70B-27FC-4B10-BACA-EE2E768EACC3}" type="datetimeFigureOut">
              <a:rPr kumimoji="1" lang="ja-JP" altLang="en-US" smtClean="0"/>
              <a:t>2024/6/11</a:t>
            </a:fld>
            <a:endParaRPr kumimoji="1" lang="ja-JP" altLang="en-US"/>
          </a:p>
        </p:txBody>
      </p:sp>
      <p:sp>
        <p:nvSpPr>
          <p:cNvPr id="4" name="フッター プレースホルダー 3">
            <a:extLst>
              <a:ext uri="{FF2B5EF4-FFF2-40B4-BE49-F238E27FC236}">
                <a16:creationId xmlns:a16="http://schemas.microsoft.com/office/drawing/2014/main" id="{8C7517D4-03DD-203E-FD24-976B9CFE7462}"/>
              </a:ext>
            </a:extLst>
          </p:cNvPr>
          <p:cNvSpPr>
            <a:spLocks noGrp="1"/>
          </p:cNvSpPr>
          <p:nvPr>
            <p:ph type="ftr" sz="quarter" idx="2"/>
          </p:nvPr>
        </p:nvSpPr>
        <p:spPr>
          <a:xfrm>
            <a:off x="0" y="9447213"/>
            <a:ext cx="2971800"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22D33CC-BD49-9D4D-6337-7AE424631DCC}"/>
              </a:ext>
            </a:extLst>
          </p:cNvPr>
          <p:cNvSpPr>
            <a:spLocks noGrp="1"/>
          </p:cNvSpPr>
          <p:nvPr>
            <p:ph type="sldNum" sz="quarter" idx="3"/>
          </p:nvPr>
        </p:nvSpPr>
        <p:spPr>
          <a:xfrm>
            <a:off x="3884613" y="9447213"/>
            <a:ext cx="2971800" cy="498475"/>
          </a:xfrm>
          <a:prstGeom prst="rect">
            <a:avLst/>
          </a:prstGeom>
        </p:spPr>
        <p:txBody>
          <a:bodyPr vert="horz" lIns="91440" tIns="45720" rIns="91440" bIns="45720" rtlCol="0" anchor="b"/>
          <a:lstStyle>
            <a:lvl1pPr algn="r">
              <a:defRPr sz="1200"/>
            </a:lvl1pPr>
          </a:lstStyle>
          <a:p>
            <a:fld id="{8E4D3A22-CE4E-46D6-8CF9-0BBA3F184812}" type="slidenum">
              <a:rPr kumimoji="1" lang="ja-JP" altLang="en-US" smtClean="0"/>
              <a:t>‹#›</a:t>
            </a:fld>
            <a:endParaRPr kumimoji="1" lang="ja-JP" altLang="en-US"/>
          </a:p>
        </p:txBody>
      </p:sp>
    </p:spTree>
    <p:extLst>
      <p:ext uri="{BB962C8B-B14F-4D97-AF65-F5344CB8AC3E}">
        <p14:creationId xmlns:p14="http://schemas.microsoft.com/office/powerpoint/2010/main" val="169157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9901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99012"/>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266950" y="1243013"/>
            <a:ext cx="23241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786362"/>
            <a:ext cx="5486400" cy="39161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46678"/>
            <a:ext cx="2971800" cy="499011"/>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9446678"/>
            <a:ext cx="2971800" cy="49901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87"/>
        <p:cNvGrpSpPr/>
        <p:nvPr/>
      </p:nvGrpSpPr>
      <p:grpSpPr>
        <a:xfrm>
          <a:off x="0" y="0"/>
          <a:ext cx="0" cy="0"/>
          <a:chOff x="0" y="0"/>
          <a:chExt cx="0" cy="0"/>
        </a:xfrm>
      </p:grpSpPr>
      <p:sp>
        <p:nvSpPr>
          <p:cNvPr id="88" name="Google Shape;88;p73"/>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73"/>
          <p:cNvSpPr>
            <a:spLocks noGrp="1"/>
          </p:cNvSpPr>
          <p:nvPr>
            <p:ph type="pic" idx="2"/>
          </p:nvPr>
        </p:nvSpPr>
        <p:spPr>
          <a:xfrm>
            <a:off x="2915543" y="1426283"/>
            <a:ext cx="3471863" cy="7039681"/>
          </a:xfrm>
          <a:prstGeom prst="rect">
            <a:avLst/>
          </a:prstGeom>
          <a:noFill/>
          <a:ln>
            <a:noFill/>
          </a:ln>
        </p:spPr>
      </p:sp>
      <p:sp>
        <p:nvSpPr>
          <p:cNvPr id="90" name="Google Shape;90;p73"/>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1" name="Google Shape;91;p7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73"/>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93"/>
        <p:cNvGrpSpPr/>
        <p:nvPr/>
      </p:nvGrpSpPr>
      <p:grpSpPr>
        <a:xfrm>
          <a:off x="0" y="0"/>
          <a:ext cx="0" cy="0"/>
          <a:chOff x="0" y="0"/>
          <a:chExt cx="0" cy="0"/>
        </a:xfrm>
      </p:grpSpPr>
      <p:sp>
        <p:nvSpPr>
          <p:cNvPr id="94" name="Google Shape;94;p74"/>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74"/>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6" name="Google Shape;96;p7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74"/>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98"/>
        <p:cNvGrpSpPr/>
        <p:nvPr/>
      </p:nvGrpSpPr>
      <p:grpSpPr>
        <a:xfrm>
          <a:off x="0" y="0"/>
          <a:ext cx="0" cy="0"/>
          <a:chOff x="0" y="0"/>
          <a:chExt cx="0" cy="0"/>
        </a:xfrm>
      </p:grpSpPr>
      <p:sp>
        <p:nvSpPr>
          <p:cNvPr id="99" name="Google Shape;99;p75"/>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75"/>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1" name="Google Shape;101;p7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75"/>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956D55-5F67-9BC8-87A3-20142072C94B}"/>
              </a:ext>
            </a:extLst>
          </p:cNvPr>
          <p:cNvSpPr>
            <a:spLocks noGrp="1"/>
          </p:cNvSpPr>
          <p:nvPr>
            <p:ph type="ctrTitle"/>
          </p:nvPr>
        </p:nvSpPr>
        <p:spPr>
          <a:xfrm>
            <a:off x="857250" y="1620838"/>
            <a:ext cx="5143500" cy="3449637"/>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22FFC47-84DB-97C5-DB2E-EEA70313CB08}"/>
              </a:ext>
            </a:extLst>
          </p:cNvPr>
          <p:cNvSpPr>
            <a:spLocks noGrp="1"/>
          </p:cNvSpPr>
          <p:nvPr>
            <p:ph type="subTitle" idx="1"/>
          </p:nvPr>
        </p:nvSpPr>
        <p:spPr>
          <a:xfrm>
            <a:off x="857250" y="5202238"/>
            <a:ext cx="5143500" cy="23923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0DE4FDD-DFE7-AE64-FA01-1344548A7D73}"/>
              </a:ext>
            </a:extLst>
          </p:cNvPr>
          <p:cNvSpPr>
            <a:spLocks noGrp="1"/>
          </p:cNvSpPr>
          <p:nvPr>
            <p:ph type="dt" sz="half" idx="10"/>
          </p:nvPr>
        </p:nvSpPr>
        <p:spPr/>
        <p:txBody>
          <a:bodyPr/>
          <a:lstStyle/>
          <a:p>
            <a:fld id="{17D8ECBD-F1B6-4E19-A2F9-9CC990FFE8E8}" type="datetimeFigureOut">
              <a:rPr kumimoji="1" lang="ja-JP" altLang="en-US" smtClean="0"/>
              <a:t>2024/6/11</a:t>
            </a:fld>
            <a:endParaRPr kumimoji="1" lang="ja-JP" altLang="en-US"/>
          </a:p>
        </p:txBody>
      </p:sp>
      <p:sp>
        <p:nvSpPr>
          <p:cNvPr id="5" name="フッター プレースホルダー 4">
            <a:extLst>
              <a:ext uri="{FF2B5EF4-FFF2-40B4-BE49-F238E27FC236}">
                <a16:creationId xmlns:a16="http://schemas.microsoft.com/office/drawing/2014/main" id="{457D8DD1-FAF0-3850-7413-641606067B5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6C10581-C9EE-F24B-3C24-5C8F93BE3285}"/>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2239672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4E4917-E954-4CCD-8CF1-15A90821BB2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36ECF4F-A0A1-18E5-F023-508749F77CB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A4D6F05-BF73-C317-DAA3-A6E55446C3A6}"/>
              </a:ext>
            </a:extLst>
          </p:cNvPr>
          <p:cNvSpPr>
            <a:spLocks noGrp="1"/>
          </p:cNvSpPr>
          <p:nvPr>
            <p:ph type="dt" sz="half" idx="10"/>
          </p:nvPr>
        </p:nvSpPr>
        <p:spPr/>
        <p:txBody>
          <a:bodyPr/>
          <a:lstStyle/>
          <a:p>
            <a:fld id="{17D8ECBD-F1B6-4E19-A2F9-9CC990FFE8E8}" type="datetimeFigureOut">
              <a:rPr kumimoji="1" lang="ja-JP" altLang="en-US" smtClean="0"/>
              <a:t>2024/6/11</a:t>
            </a:fld>
            <a:endParaRPr kumimoji="1" lang="ja-JP" altLang="en-US"/>
          </a:p>
        </p:txBody>
      </p:sp>
      <p:sp>
        <p:nvSpPr>
          <p:cNvPr id="5" name="フッター プレースホルダー 4">
            <a:extLst>
              <a:ext uri="{FF2B5EF4-FFF2-40B4-BE49-F238E27FC236}">
                <a16:creationId xmlns:a16="http://schemas.microsoft.com/office/drawing/2014/main" id="{8DBC050A-C1C3-B93A-97F2-1485389CEA5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685DE6E-0053-314A-0948-6AD09208C5EC}"/>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42421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671AF4-B1EC-247A-F0FB-983E02257E68}"/>
              </a:ext>
            </a:extLst>
          </p:cNvPr>
          <p:cNvSpPr>
            <a:spLocks noGrp="1"/>
          </p:cNvSpPr>
          <p:nvPr>
            <p:ph type="title"/>
          </p:nvPr>
        </p:nvSpPr>
        <p:spPr>
          <a:xfrm>
            <a:off x="468313" y="2470150"/>
            <a:ext cx="5915025" cy="4119563"/>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D141D96-A1F0-B788-3297-3A298D9C132C}"/>
              </a:ext>
            </a:extLst>
          </p:cNvPr>
          <p:cNvSpPr>
            <a:spLocks noGrp="1"/>
          </p:cNvSpPr>
          <p:nvPr>
            <p:ph type="body" idx="1"/>
          </p:nvPr>
        </p:nvSpPr>
        <p:spPr>
          <a:xfrm>
            <a:off x="468313" y="6629400"/>
            <a:ext cx="5915025" cy="21669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A51F1A4-A1AC-A3FA-67D5-2C0C792157BB}"/>
              </a:ext>
            </a:extLst>
          </p:cNvPr>
          <p:cNvSpPr>
            <a:spLocks noGrp="1"/>
          </p:cNvSpPr>
          <p:nvPr>
            <p:ph type="dt" sz="half" idx="10"/>
          </p:nvPr>
        </p:nvSpPr>
        <p:spPr/>
        <p:txBody>
          <a:bodyPr/>
          <a:lstStyle/>
          <a:p>
            <a:fld id="{17D8ECBD-F1B6-4E19-A2F9-9CC990FFE8E8}" type="datetimeFigureOut">
              <a:rPr kumimoji="1" lang="ja-JP" altLang="en-US" smtClean="0"/>
              <a:t>2024/6/11</a:t>
            </a:fld>
            <a:endParaRPr kumimoji="1" lang="ja-JP" altLang="en-US"/>
          </a:p>
        </p:txBody>
      </p:sp>
      <p:sp>
        <p:nvSpPr>
          <p:cNvPr id="5" name="フッター プレースホルダー 4">
            <a:extLst>
              <a:ext uri="{FF2B5EF4-FFF2-40B4-BE49-F238E27FC236}">
                <a16:creationId xmlns:a16="http://schemas.microsoft.com/office/drawing/2014/main" id="{2F39A76C-F002-383B-5FDB-13346A57EFB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3F5BA6E-CC9C-EDE6-606E-AEDDC18DFCB5}"/>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856969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A18BE8-BA48-891C-E0F7-F68CE2C0B0B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DB9981A-8F4D-5968-E003-370A27F54483}"/>
              </a:ext>
            </a:extLst>
          </p:cNvPr>
          <p:cNvSpPr>
            <a:spLocks noGrp="1"/>
          </p:cNvSpPr>
          <p:nvPr>
            <p:ph sz="half" idx="1"/>
          </p:nvPr>
        </p:nvSpPr>
        <p:spPr>
          <a:xfrm>
            <a:off x="471488" y="2636838"/>
            <a:ext cx="2881312" cy="628491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A05D2BD-96BC-0CBA-4D45-6C5AD69E08DF}"/>
              </a:ext>
            </a:extLst>
          </p:cNvPr>
          <p:cNvSpPr>
            <a:spLocks noGrp="1"/>
          </p:cNvSpPr>
          <p:nvPr>
            <p:ph sz="half" idx="2"/>
          </p:nvPr>
        </p:nvSpPr>
        <p:spPr>
          <a:xfrm>
            <a:off x="3505200" y="2636838"/>
            <a:ext cx="2881313" cy="628491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5DB56A7-A3CA-E558-3375-422C58EB880B}"/>
              </a:ext>
            </a:extLst>
          </p:cNvPr>
          <p:cNvSpPr>
            <a:spLocks noGrp="1"/>
          </p:cNvSpPr>
          <p:nvPr>
            <p:ph type="dt" sz="half" idx="10"/>
          </p:nvPr>
        </p:nvSpPr>
        <p:spPr/>
        <p:txBody>
          <a:bodyPr/>
          <a:lstStyle/>
          <a:p>
            <a:fld id="{17D8ECBD-F1B6-4E19-A2F9-9CC990FFE8E8}" type="datetimeFigureOut">
              <a:rPr kumimoji="1" lang="ja-JP" altLang="en-US" smtClean="0"/>
              <a:t>2024/6/11</a:t>
            </a:fld>
            <a:endParaRPr kumimoji="1" lang="ja-JP" altLang="en-US"/>
          </a:p>
        </p:txBody>
      </p:sp>
      <p:sp>
        <p:nvSpPr>
          <p:cNvPr id="6" name="フッター プレースホルダー 5">
            <a:extLst>
              <a:ext uri="{FF2B5EF4-FFF2-40B4-BE49-F238E27FC236}">
                <a16:creationId xmlns:a16="http://schemas.microsoft.com/office/drawing/2014/main" id="{97DEEAD4-8F55-1708-0BDB-3DBE965853E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59F2C40-53B9-85A3-1B58-6A11AD220069}"/>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1811461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8E1EA0-F380-94D4-3D97-611A99A1C293}"/>
              </a:ext>
            </a:extLst>
          </p:cNvPr>
          <p:cNvSpPr>
            <a:spLocks noGrp="1"/>
          </p:cNvSpPr>
          <p:nvPr>
            <p:ph type="title"/>
          </p:nvPr>
        </p:nvSpPr>
        <p:spPr>
          <a:xfrm>
            <a:off x="473075" y="527050"/>
            <a:ext cx="5915025" cy="1914525"/>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01BAF8C-5BB2-D1C2-9FCC-160BE8F25463}"/>
              </a:ext>
            </a:extLst>
          </p:cNvPr>
          <p:cNvSpPr>
            <a:spLocks noGrp="1"/>
          </p:cNvSpPr>
          <p:nvPr>
            <p:ph type="body" idx="1"/>
          </p:nvPr>
        </p:nvSpPr>
        <p:spPr>
          <a:xfrm>
            <a:off x="473075" y="2428875"/>
            <a:ext cx="2900363"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89E74C1-F87C-25ED-FFDD-2B450ECDC8E9}"/>
              </a:ext>
            </a:extLst>
          </p:cNvPr>
          <p:cNvSpPr>
            <a:spLocks noGrp="1"/>
          </p:cNvSpPr>
          <p:nvPr>
            <p:ph sz="half" idx="2"/>
          </p:nvPr>
        </p:nvSpPr>
        <p:spPr>
          <a:xfrm>
            <a:off x="473075" y="3617913"/>
            <a:ext cx="2900363" cy="532288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D5B7FD7-26F2-291F-2F7A-04115D5F39B6}"/>
              </a:ext>
            </a:extLst>
          </p:cNvPr>
          <p:cNvSpPr>
            <a:spLocks noGrp="1"/>
          </p:cNvSpPr>
          <p:nvPr>
            <p:ph type="body" sz="quarter" idx="3"/>
          </p:nvPr>
        </p:nvSpPr>
        <p:spPr>
          <a:xfrm>
            <a:off x="3471863" y="2428875"/>
            <a:ext cx="2916237"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8F73339-BD1A-820B-9FEF-18C3CFF02F9C}"/>
              </a:ext>
            </a:extLst>
          </p:cNvPr>
          <p:cNvSpPr>
            <a:spLocks noGrp="1"/>
          </p:cNvSpPr>
          <p:nvPr>
            <p:ph sz="quarter" idx="4"/>
          </p:nvPr>
        </p:nvSpPr>
        <p:spPr>
          <a:xfrm>
            <a:off x="3471863" y="3617913"/>
            <a:ext cx="2916237" cy="532288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6B1B90B-7D81-2D4C-6266-66B667B3FFD7}"/>
              </a:ext>
            </a:extLst>
          </p:cNvPr>
          <p:cNvSpPr>
            <a:spLocks noGrp="1"/>
          </p:cNvSpPr>
          <p:nvPr>
            <p:ph type="dt" sz="half" idx="10"/>
          </p:nvPr>
        </p:nvSpPr>
        <p:spPr/>
        <p:txBody>
          <a:bodyPr/>
          <a:lstStyle/>
          <a:p>
            <a:fld id="{17D8ECBD-F1B6-4E19-A2F9-9CC990FFE8E8}" type="datetimeFigureOut">
              <a:rPr kumimoji="1" lang="ja-JP" altLang="en-US" smtClean="0"/>
              <a:t>2024/6/11</a:t>
            </a:fld>
            <a:endParaRPr kumimoji="1" lang="ja-JP" altLang="en-US"/>
          </a:p>
        </p:txBody>
      </p:sp>
      <p:sp>
        <p:nvSpPr>
          <p:cNvPr id="8" name="フッター プレースホルダー 7">
            <a:extLst>
              <a:ext uri="{FF2B5EF4-FFF2-40B4-BE49-F238E27FC236}">
                <a16:creationId xmlns:a16="http://schemas.microsoft.com/office/drawing/2014/main" id="{9B9BE4D7-3962-0E4D-55EB-0C6FB212751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F7C740D-3E1E-B2EE-2293-184C72474281}"/>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471696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30210C-A0C5-BD8B-FD61-CC6A0E4F250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98D3AAC-DF55-551D-A855-159B49B20D74}"/>
              </a:ext>
            </a:extLst>
          </p:cNvPr>
          <p:cNvSpPr>
            <a:spLocks noGrp="1"/>
          </p:cNvSpPr>
          <p:nvPr>
            <p:ph type="dt" sz="half" idx="10"/>
          </p:nvPr>
        </p:nvSpPr>
        <p:spPr/>
        <p:txBody>
          <a:bodyPr/>
          <a:lstStyle/>
          <a:p>
            <a:fld id="{17D8ECBD-F1B6-4E19-A2F9-9CC990FFE8E8}" type="datetimeFigureOut">
              <a:rPr kumimoji="1" lang="ja-JP" altLang="en-US" smtClean="0"/>
              <a:t>2024/6/11</a:t>
            </a:fld>
            <a:endParaRPr kumimoji="1" lang="ja-JP" altLang="en-US"/>
          </a:p>
        </p:txBody>
      </p:sp>
      <p:sp>
        <p:nvSpPr>
          <p:cNvPr id="4" name="フッター プレースホルダー 3">
            <a:extLst>
              <a:ext uri="{FF2B5EF4-FFF2-40B4-BE49-F238E27FC236}">
                <a16:creationId xmlns:a16="http://schemas.microsoft.com/office/drawing/2014/main" id="{4C5CFB87-18A9-D2ED-7FBD-FAFBB8ACBD6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241DD52-C74F-DF45-EC03-749C01666593}"/>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2146190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363B68F-1D81-1B05-AFF1-369CFB9F276A}"/>
              </a:ext>
            </a:extLst>
          </p:cNvPr>
          <p:cNvSpPr>
            <a:spLocks noGrp="1"/>
          </p:cNvSpPr>
          <p:nvPr>
            <p:ph type="dt" sz="half" idx="10"/>
          </p:nvPr>
        </p:nvSpPr>
        <p:spPr/>
        <p:txBody>
          <a:bodyPr/>
          <a:lstStyle/>
          <a:p>
            <a:fld id="{17D8ECBD-F1B6-4E19-A2F9-9CC990FFE8E8}" type="datetimeFigureOut">
              <a:rPr kumimoji="1" lang="ja-JP" altLang="en-US" smtClean="0"/>
              <a:t>2024/6/11</a:t>
            </a:fld>
            <a:endParaRPr kumimoji="1" lang="ja-JP" altLang="en-US"/>
          </a:p>
        </p:txBody>
      </p:sp>
      <p:sp>
        <p:nvSpPr>
          <p:cNvPr id="3" name="フッター プレースホルダー 2">
            <a:extLst>
              <a:ext uri="{FF2B5EF4-FFF2-40B4-BE49-F238E27FC236}">
                <a16:creationId xmlns:a16="http://schemas.microsoft.com/office/drawing/2014/main" id="{775614E1-0843-760E-FBB0-64E2857AD61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7E24F7E-8E03-9F55-AC5B-B180317522D6}"/>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1238659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reserve="1" userDrawn="1">
  <p:cSld name="Blank">
    <p:spTree>
      <p:nvGrpSpPr>
        <p:cNvPr id="1" name="Shape 16"/>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C7B8D619-4578-79B0-6F8A-6FAE147FE03B}"/>
              </a:ext>
            </a:extLst>
          </p:cNvPr>
          <p:cNvSpPr/>
          <p:nvPr userDrawn="1"/>
        </p:nvSpPr>
        <p:spPr>
          <a:xfrm flipV="1">
            <a:off x="0" y="9600073"/>
            <a:ext cx="6858000" cy="307582"/>
          </a:xfrm>
          <a:prstGeom prst="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19" name="Google Shape;19;p16"/>
          <p:cNvSpPr txBox="1">
            <a:spLocks noGrp="1"/>
          </p:cNvSpPr>
          <p:nvPr>
            <p:ph type="sldNum" idx="12"/>
          </p:nvPr>
        </p:nvSpPr>
        <p:spPr>
          <a:xfrm>
            <a:off x="6352675" y="9667004"/>
            <a:ext cx="338890" cy="176859"/>
          </a:xfrm>
          <a:prstGeom prst="rect">
            <a:avLst/>
          </a:prstGeom>
          <a:noFill/>
          <a:ln>
            <a:noFill/>
          </a:ln>
        </p:spPr>
        <p:txBody>
          <a:bodyPr spcFirstLastPara="1" wrap="square" lIns="0" tIns="0" rIns="0" bIns="0" anchor="t" anchorCtr="0">
            <a:spAutoFit/>
          </a:bodyPr>
          <a:lstStyle>
            <a:lvl1pPr marL="38077" marR="0" lvl="0" indent="0" algn="l">
              <a:lnSpc>
                <a:spcPct val="100000"/>
              </a:lnSpc>
              <a:spcBef>
                <a:spcPts val="0"/>
              </a:spcBef>
              <a:spcAft>
                <a:spcPts val="0"/>
              </a:spcAft>
              <a:buClr>
                <a:srgbClr val="000000"/>
              </a:buClr>
              <a:buSzPts val="1150"/>
              <a:buFont typeface="Arial"/>
              <a:buNone/>
              <a:defRPr sz="1149" b="0" i="0" u="none" strike="noStrike" cap="none">
                <a:solidFill>
                  <a:schemeClr val="bg1"/>
                </a:solidFill>
                <a:latin typeface="+mj-lt"/>
                <a:ea typeface="Helvetica Neue"/>
                <a:cs typeface="Helvetica Neue"/>
                <a:sym typeface="Helvetica Neue"/>
              </a:defRPr>
            </a:lvl1pPr>
            <a:lvl2pPr marL="38077" marR="0" lvl="1"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2pPr>
            <a:lvl3pPr marL="38077" marR="0" lvl="2"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3pPr>
            <a:lvl4pPr marL="38077" marR="0" lvl="3"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4pPr>
            <a:lvl5pPr marL="38077" marR="0" lvl="4"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5pPr>
            <a:lvl6pPr marL="38077" marR="0" lvl="5"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6pPr>
            <a:lvl7pPr marL="38077" marR="0" lvl="6"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7pPr>
            <a:lvl8pPr marL="38077" marR="0" lvl="7"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8pPr>
            <a:lvl9pPr marL="38077" marR="0" lvl="8"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9pPr>
          </a:lstStyle>
          <a:p>
            <a:fld id="{00000000-1234-1234-1234-123412341234}" type="slidenum">
              <a:rPr lang="en-US" altLang="ja-JP" smtClean="0"/>
              <a:pPr/>
              <a:t>‹#›</a:t>
            </a:fld>
            <a:endParaRPr lang="ja-JP" altLang="en-US" dirty="0"/>
          </a:p>
        </p:txBody>
      </p:sp>
      <p:sp>
        <p:nvSpPr>
          <p:cNvPr id="4" name="Google Shape;21;p17">
            <a:extLst>
              <a:ext uri="{FF2B5EF4-FFF2-40B4-BE49-F238E27FC236}">
                <a16:creationId xmlns:a16="http://schemas.microsoft.com/office/drawing/2014/main" id="{66CA35BD-A71D-02D8-AB91-64022830AF6D}"/>
              </a:ext>
            </a:extLst>
          </p:cNvPr>
          <p:cNvSpPr txBox="1">
            <a:spLocks noGrp="1"/>
          </p:cNvSpPr>
          <p:nvPr>
            <p:ph type="title"/>
          </p:nvPr>
        </p:nvSpPr>
        <p:spPr>
          <a:xfrm>
            <a:off x="369000" y="287816"/>
            <a:ext cx="6120000" cy="3075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999" b="1" i="0" u="none" baseline="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cxnSp>
        <p:nvCxnSpPr>
          <p:cNvPr id="7" name="直線コネクタ 6">
            <a:extLst>
              <a:ext uri="{FF2B5EF4-FFF2-40B4-BE49-F238E27FC236}">
                <a16:creationId xmlns:a16="http://schemas.microsoft.com/office/drawing/2014/main" id="{2D89BBA8-7172-D6B9-356B-F1B74EF2821D}"/>
              </a:ext>
            </a:extLst>
          </p:cNvPr>
          <p:cNvCxnSpPr>
            <a:cxnSpLocks/>
          </p:cNvCxnSpPr>
          <p:nvPr userDrawn="1"/>
        </p:nvCxnSpPr>
        <p:spPr>
          <a:xfrm>
            <a:off x="225000" y="719539"/>
            <a:ext cx="64080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テキスト プレースホルダー 19">
            <a:extLst>
              <a:ext uri="{FF2B5EF4-FFF2-40B4-BE49-F238E27FC236}">
                <a16:creationId xmlns:a16="http://schemas.microsoft.com/office/drawing/2014/main" id="{63E40DE3-33C4-3B07-95B3-6BC422EE7DC0}"/>
              </a:ext>
            </a:extLst>
          </p:cNvPr>
          <p:cNvSpPr>
            <a:spLocks noGrp="1"/>
          </p:cNvSpPr>
          <p:nvPr>
            <p:ph type="body" sz="quarter" idx="13"/>
          </p:nvPr>
        </p:nvSpPr>
        <p:spPr>
          <a:xfrm>
            <a:off x="166435" y="9658324"/>
            <a:ext cx="1481891" cy="173013"/>
          </a:xfrm>
        </p:spPr>
        <p:txBody>
          <a:bodyPr anchor="b"/>
          <a:lstStyle>
            <a:lvl1pPr marL="0" indent="0" algn="l">
              <a:lnSpc>
                <a:spcPct val="0"/>
              </a:lnSpc>
              <a:spcBef>
                <a:spcPts val="0"/>
              </a:spcBef>
              <a:buNone/>
              <a:defRPr sz="1099" b="1" baseline="0">
                <a:solidFill>
                  <a:schemeClr val="bg1"/>
                </a:solidFill>
                <a:latin typeface="HG丸ｺﾞｼｯｸM-PRO" panose="020F0600000000000000" pitchFamily="50" charset="-128"/>
                <a:ea typeface="HG丸ｺﾞｼｯｸM-PRO" panose="020F0600000000000000" pitchFamily="50" charset="-128"/>
              </a:defRPr>
            </a:lvl1pPr>
          </a:lstStyle>
          <a:p>
            <a:pPr lvl="0"/>
            <a:endParaRPr kumimoji="1" lang="en-US" altLang="ja-JP" dirty="0"/>
          </a:p>
        </p:txBody>
      </p:sp>
    </p:spTree>
    <p:extLst>
      <p:ext uri="{BB962C8B-B14F-4D97-AF65-F5344CB8AC3E}">
        <p14:creationId xmlns:p14="http://schemas.microsoft.com/office/powerpoint/2010/main" val="335232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524526-0A45-6D2F-381E-803BF4F244AE}"/>
              </a:ext>
            </a:extLst>
          </p:cNvPr>
          <p:cNvSpPr>
            <a:spLocks noGrp="1"/>
          </p:cNvSpPr>
          <p:nvPr>
            <p:ph type="title"/>
          </p:nvPr>
        </p:nvSpPr>
        <p:spPr>
          <a:xfrm>
            <a:off x="473075" y="660400"/>
            <a:ext cx="2211388" cy="23114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71E7BC7-125C-9033-8979-6CACEE804338}"/>
              </a:ext>
            </a:extLst>
          </p:cNvPr>
          <p:cNvSpPr>
            <a:spLocks noGrp="1"/>
          </p:cNvSpPr>
          <p:nvPr>
            <p:ph idx="1"/>
          </p:nvPr>
        </p:nvSpPr>
        <p:spPr>
          <a:xfrm>
            <a:off x="2916238" y="1425575"/>
            <a:ext cx="3471862" cy="7040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C66DE70-652B-52E7-F4AB-CADD1FC9B416}"/>
              </a:ext>
            </a:extLst>
          </p:cNvPr>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806FAC0-89AA-24F0-AEFD-F15182A54D5A}"/>
              </a:ext>
            </a:extLst>
          </p:cNvPr>
          <p:cNvSpPr>
            <a:spLocks noGrp="1"/>
          </p:cNvSpPr>
          <p:nvPr>
            <p:ph type="dt" sz="half" idx="10"/>
          </p:nvPr>
        </p:nvSpPr>
        <p:spPr/>
        <p:txBody>
          <a:bodyPr/>
          <a:lstStyle/>
          <a:p>
            <a:fld id="{17D8ECBD-F1B6-4E19-A2F9-9CC990FFE8E8}" type="datetimeFigureOut">
              <a:rPr kumimoji="1" lang="ja-JP" altLang="en-US" smtClean="0"/>
              <a:t>2024/6/11</a:t>
            </a:fld>
            <a:endParaRPr kumimoji="1" lang="ja-JP" altLang="en-US"/>
          </a:p>
        </p:txBody>
      </p:sp>
      <p:sp>
        <p:nvSpPr>
          <p:cNvPr id="6" name="フッター プレースホルダー 5">
            <a:extLst>
              <a:ext uri="{FF2B5EF4-FFF2-40B4-BE49-F238E27FC236}">
                <a16:creationId xmlns:a16="http://schemas.microsoft.com/office/drawing/2014/main" id="{6FB2FCDB-41A4-B940-05ED-1066D6D378B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FB1D917-CAB2-941F-8F91-6EF0010A3CDE}"/>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488758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72B962-9C3E-AB50-3770-CDBC28E223B4}"/>
              </a:ext>
            </a:extLst>
          </p:cNvPr>
          <p:cNvSpPr>
            <a:spLocks noGrp="1"/>
          </p:cNvSpPr>
          <p:nvPr>
            <p:ph type="title"/>
          </p:nvPr>
        </p:nvSpPr>
        <p:spPr>
          <a:xfrm>
            <a:off x="473075" y="660400"/>
            <a:ext cx="2211388" cy="23114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59E5016-D29E-DC69-7EE5-E64968FCC796}"/>
              </a:ext>
            </a:extLst>
          </p:cNvPr>
          <p:cNvSpPr>
            <a:spLocks noGrp="1"/>
          </p:cNvSpPr>
          <p:nvPr>
            <p:ph type="pic" idx="1"/>
          </p:nvPr>
        </p:nvSpPr>
        <p:spPr>
          <a:xfrm>
            <a:off x="2916238" y="1425575"/>
            <a:ext cx="3471862" cy="7040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BB4712A-ABFA-F4CD-2175-AE30861703B6}"/>
              </a:ext>
            </a:extLst>
          </p:cNvPr>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F33F077-2831-9F82-2995-478BF51CD6A4}"/>
              </a:ext>
            </a:extLst>
          </p:cNvPr>
          <p:cNvSpPr>
            <a:spLocks noGrp="1"/>
          </p:cNvSpPr>
          <p:nvPr>
            <p:ph type="dt" sz="half" idx="10"/>
          </p:nvPr>
        </p:nvSpPr>
        <p:spPr/>
        <p:txBody>
          <a:bodyPr/>
          <a:lstStyle/>
          <a:p>
            <a:fld id="{17D8ECBD-F1B6-4E19-A2F9-9CC990FFE8E8}" type="datetimeFigureOut">
              <a:rPr kumimoji="1" lang="ja-JP" altLang="en-US" smtClean="0"/>
              <a:t>2024/6/11</a:t>
            </a:fld>
            <a:endParaRPr kumimoji="1" lang="ja-JP" altLang="en-US"/>
          </a:p>
        </p:txBody>
      </p:sp>
      <p:sp>
        <p:nvSpPr>
          <p:cNvPr id="6" name="フッター プレースホルダー 5">
            <a:extLst>
              <a:ext uri="{FF2B5EF4-FFF2-40B4-BE49-F238E27FC236}">
                <a16:creationId xmlns:a16="http://schemas.microsoft.com/office/drawing/2014/main" id="{C1E135A7-F491-08A2-2443-4FBCE664A39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598EED2-8AC4-C106-975C-9F7E282B5449}"/>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027270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0C898E-B58D-96BA-03BA-5A03D5BBED5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B225BC5-9373-4B7B-EE26-15F8108B7C0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FB6082D-913D-8D71-0DF6-E03C1331C592}"/>
              </a:ext>
            </a:extLst>
          </p:cNvPr>
          <p:cNvSpPr>
            <a:spLocks noGrp="1"/>
          </p:cNvSpPr>
          <p:nvPr>
            <p:ph type="dt" sz="half" idx="10"/>
          </p:nvPr>
        </p:nvSpPr>
        <p:spPr/>
        <p:txBody>
          <a:bodyPr/>
          <a:lstStyle/>
          <a:p>
            <a:fld id="{17D8ECBD-F1B6-4E19-A2F9-9CC990FFE8E8}" type="datetimeFigureOut">
              <a:rPr kumimoji="1" lang="ja-JP" altLang="en-US" smtClean="0"/>
              <a:t>2024/6/11</a:t>
            </a:fld>
            <a:endParaRPr kumimoji="1" lang="ja-JP" altLang="en-US"/>
          </a:p>
        </p:txBody>
      </p:sp>
      <p:sp>
        <p:nvSpPr>
          <p:cNvPr id="5" name="フッター プレースホルダー 4">
            <a:extLst>
              <a:ext uri="{FF2B5EF4-FFF2-40B4-BE49-F238E27FC236}">
                <a16:creationId xmlns:a16="http://schemas.microsoft.com/office/drawing/2014/main" id="{6A874D7C-7492-4AA0-0AB0-CE2032DDFFD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3E2A739-4ABC-64C4-41D3-8F07D49B0417}"/>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1999332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F572D47-82E7-AD46-0A38-A5AA1AA19E6E}"/>
              </a:ext>
            </a:extLst>
          </p:cNvPr>
          <p:cNvSpPr>
            <a:spLocks noGrp="1"/>
          </p:cNvSpPr>
          <p:nvPr>
            <p:ph type="title" orient="vert"/>
          </p:nvPr>
        </p:nvSpPr>
        <p:spPr>
          <a:xfrm>
            <a:off x="4908550" y="527050"/>
            <a:ext cx="1477963" cy="8394700"/>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FAD8A6F-445F-491A-9C0E-F0093B4D4FA8}"/>
              </a:ext>
            </a:extLst>
          </p:cNvPr>
          <p:cNvSpPr>
            <a:spLocks noGrp="1"/>
          </p:cNvSpPr>
          <p:nvPr>
            <p:ph type="body" orient="vert" idx="1"/>
          </p:nvPr>
        </p:nvSpPr>
        <p:spPr>
          <a:xfrm>
            <a:off x="471488" y="527050"/>
            <a:ext cx="4284662" cy="8394700"/>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02BAEB-C1E4-0BC5-60FE-4BF3F72C0B23}"/>
              </a:ext>
            </a:extLst>
          </p:cNvPr>
          <p:cNvSpPr>
            <a:spLocks noGrp="1"/>
          </p:cNvSpPr>
          <p:nvPr>
            <p:ph type="dt" sz="half" idx="10"/>
          </p:nvPr>
        </p:nvSpPr>
        <p:spPr/>
        <p:txBody>
          <a:bodyPr/>
          <a:lstStyle/>
          <a:p>
            <a:fld id="{17D8ECBD-F1B6-4E19-A2F9-9CC990FFE8E8}" type="datetimeFigureOut">
              <a:rPr kumimoji="1" lang="ja-JP" altLang="en-US" smtClean="0"/>
              <a:t>2024/6/11</a:t>
            </a:fld>
            <a:endParaRPr kumimoji="1" lang="ja-JP" altLang="en-US"/>
          </a:p>
        </p:txBody>
      </p:sp>
      <p:sp>
        <p:nvSpPr>
          <p:cNvPr id="5" name="フッター プレースホルダー 4">
            <a:extLst>
              <a:ext uri="{FF2B5EF4-FFF2-40B4-BE49-F238E27FC236}">
                <a16:creationId xmlns:a16="http://schemas.microsoft.com/office/drawing/2014/main" id="{7098F4FB-660C-1066-0984-7BC2473FCB4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1CBD60-1827-B8F0-2C0E-32375C849109}"/>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33377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地続き・小見出し有り">
  <p:cSld name="地続き・小見出し有り">
    <p:spTree>
      <p:nvGrpSpPr>
        <p:cNvPr id="1" name="Shape 43"/>
        <p:cNvGrpSpPr/>
        <p:nvPr/>
      </p:nvGrpSpPr>
      <p:grpSpPr>
        <a:xfrm>
          <a:off x="0" y="0"/>
          <a:ext cx="0" cy="0"/>
          <a:chOff x="0" y="0"/>
          <a:chExt cx="0" cy="0"/>
        </a:xfrm>
      </p:grpSpPr>
      <p:grpSp>
        <p:nvGrpSpPr>
          <p:cNvPr id="44" name="Google Shape;44;p65"/>
          <p:cNvGrpSpPr/>
          <p:nvPr/>
        </p:nvGrpSpPr>
        <p:grpSpPr>
          <a:xfrm>
            <a:off x="109536" y="547450"/>
            <a:ext cx="6638926" cy="418145"/>
            <a:chOff x="109536" y="547450"/>
            <a:chExt cx="6638926" cy="418145"/>
          </a:xfrm>
        </p:grpSpPr>
        <p:sp>
          <p:nvSpPr>
            <p:cNvPr id="45" name="Google Shape;45;p65"/>
            <p:cNvSpPr/>
            <p:nvPr/>
          </p:nvSpPr>
          <p:spPr>
            <a:xfrm>
              <a:off x="109536" y="547450"/>
              <a:ext cx="6638925" cy="373296"/>
            </a:xfrm>
            <a:prstGeom prst="rect">
              <a:avLst/>
            </a:prstGeom>
            <a:solidFill>
              <a:srgbClr val="2F5597"/>
            </a:solidFill>
            <a:ln>
              <a:noFill/>
            </a:ln>
          </p:spPr>
          <p:txBody>
            <a:bodyPr spcFirstLastPara="1" wrap="square" lIns="91425" tIns="45700" rIns="91425" bIns="45700" anchor="ctr" anchorCtr="0">
              <a:noAutofit/>
            </a:bodyPr>
            <a:lstStyle/>
            <a:p>
              <a:pPr marL="36000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Arial"/>
                <a:ea typeface="Arial"/>
                <a:cs typeface="Arial"/>
                <a:sym typeface="Arial"/>
              </a:endParaRPr>
            </a:p>
          </p:txBody>
        </p:sp>
        <p:sp>
          <p:nvSpPr>
            <p:cNvPr id="46" name="Google Shape;46;p65"/>
            <p:cNvSpPr/>
            <p:nvPr/>
          </p:nvSpPr>
          <p:spPr>
            <a:xfrm>
              <a:off x="109537" y="951195"/>
              <a:ext cx="6638925" cy="144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7" name="Google Shape;47;p6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5"/>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49" name="Google Shape;49;p65"/>
          <p:cNvSpPr txBox="1">
            <a:spLocks noGrp="1"/>
          </p:cNvSpPr>
          <p:nvPr>
            <p:ph type="body" idx="1"/>
          </p:nvPr>
        </p:nvSpPr>
        <p:spPr>
          <a:xfrm>
            <a:off x="471488" y="547985"/>
            <a:ext cx="6073775" cy="3937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lt1"/>
              </a:buClr>
              <a:buSzPts val="2000"/>
              <a:buNone/>
              <a:defRPr sz="2000" b="1">
                <a:solidFill>
                  <a:schemeClr val="lt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50" name="Google Shape;50;p65"/>
          <p:cNvSpPr txBox="1">
            <a:spLocks noGrp="1"/>
          </p:cNvSpPr>
          <p:nvPr>
            <p:ph type="body" idx="2"/>
          </p:nvPr>
        </p:nvSpPr>
        <p:spPr>
          <a:xfrm>
            <a:off x="109536" y="1069192"/>
            <a:ext cx="6638925" cy="160337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Clr>
                <a:srgbClr val="3F3F3F"/>
              </a:buClr>
              <a:buSzPts val="1800"/>
              <a:buNone/>
              <a:defRPr sz="1800">
                <a:solidFill>
                  <a:srgbClr val="3F3F3F"/>
                </a:solidFill>
              </a:defRPr>
            </a:lvl1pPr>
            <a:lvl2pPr marL="914400" lvl="1" indent="-228600" algn="l">
              <a:lnSpc>
                <a:spcPct val="90000"/>
              </a:lnSpc>
              <a:spcBef>
                <a:spcPts val="375"/>
              </a:spcBef>
              <a:spcAft>
                <a:spcPts val="0"/>
              </a:spcAft>
              <a:buClr>
                <a:schemeClr val="dk1"/>
              </a:buClr>
              <a:buSzPts val="1800"/>
              <a:buNone/>
              <a:defRPr sz="1800"/>
            </a:lvl2pPr>
            <a:lvl3pPr marL="1371600" lvl="2" indent="-228600" algn="l">
              <a:lnSpc>
                <a:spcPct val="90000"/>
              </a:lnSpc>
              <a:spcBef>
                <a:spcPts val="375"/>
              </a:spcBef>
              <a:spcAft>
                <a:spcPts val="0"/>
              </a:spcAft>
              <a:buClr>
                <a:schemeClr val="dk1"/>
              </a:buClr>
              <a:buSzPts val="1800"/>
              <a:buNone/>
              <a:defRPr sz="1800"/>
            </a:lvl3pPr>
            <a:lvl4pPr marL="1828800" lvl="3" indent="-228600" algn="l">
              <a:lnSpc>
                <a:spcPct val="90000"/>
              </a:lnSpc>
              <a:spcBef>
                <a:spcPts val="375"/>
              </a:spcBef>
              <a:spcAft>
                <a:spcPts val="0"/>
              </a:spcAft>
              <a:buClr>
                <a:schemeClr val="dk1"/>
              </a:buClr>
              <a:buSzPts val="1800"/>
              <a:buNone/>
              <a:defRPr sz="1800"/>
            </a:lvl4pPr>
            <a:lvl5pPr marL="2286000" lvl="4" indent="-228600" algn="l">
              <a:lnSpc>
                <a:spcPct val="90000"/>
              </a:lnSpc>
              <a:spcBef>
                <a:spcPts val="375"/>
              </a:spcBef>
              <a:spcAft>
                <a:spcPts val="0"/>
              </a:spcAft>
              <a:buClr>
                <a:schemeClr val="dk1"/>
              </a:buClr>
              <a:buSzPts val="1800"/>
              <a:buNone/>
              <a:defRPr sz="18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1" name="Google Shape;51;p65"/>
          <p:cNvSpPr txBox="1">
            <a:spLocks noGrp="1"/>
          </p:cNvSpPr>
          <p:nvPr>
            <p:ph type="body" idx="3"/>
          </p:nvPr>
        </p:nvSpPr>
        <p:spPr>
          <a:xfrm>
            <a:off x="109536" y="65893"/>
            <a:ext cx="6638925" cy="373296"/>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rgbClr val="7F7F7F"/>
              </a:buClr>
              <a:buSzPts val="1600"/>
              <a:buNone/>
              <a:defRPr sz="1600">
                <a:solidFill>
                  <a:srgbClr val="7F7F7F"/>
                </a:solidFill>
              </a:defRPr>
            </a:lvl1pPr>
            <a:lvl2pPr marL="914400" lvl="1" indent="-228600" algn="l">
              <a:lnSpc>
                <a:spcPct val="90000"/>
              </a:lnSpc>
              <a:spcBef>
                <a:spcPts val="375"/>
              </a:spcBef>
              <a:spcAft>
                <a:spcPts val="0"/>
              </a:spcAft>
              <a:buClr>
                <a:schemeClr val="dk1"/>
              </a:buClr>
              <a:buSzPts val="1800"/>
              <a:buNone/>
              <a:defRPr sz="1800"/>
            </a:lvl2pPr>
            <a:lvl3pPr marL="1371600" lvl="2" indent="-228600" algn="l">
              <a:lnSpc>
                <a:spcPct val="90000"/>
              </a:lnSpc>
              <a:spcBef>
                <a:spcPts val="375"/>
              </a:spcBef>
              <a:spcAft>
                <a:spcPts val="0"/>
              </a:spcAft>
              <a:buClr>
                <a:schemeClr val="dk1"/>
              </a:buClr>
              <a:buSzPts val="1800"/>
              <a:buNone/>
              <a:defRPr sz="1800"/>
            </a:lvl3pPr>
            <a:lvl4pPr marL="1828800" lvl="3" indent="-228600" algn="l">
              <a:lnSpc>
                <a:spcPct val="90000"/>
              </a:lnSpc>
              <a:spcBef>
                <a:spcPts val="375"/>
              </a:spcBef>
              <a:spcAft>
                <a:spcPts val="0"/>
              </a:spcAft>
              <a:buClr>
                <a:schemeClr val="dk1"/>
              </a:buClr>
              <a:buSzPts val="1800"/>
              <a:buNone/>
              <a:defRPr sz="1800"/>
            </a:lvl4pPr>
            <a:lvl5pPr marL="2286000" lvl="4" indent="-228600" algn="l">
              <a:lnSpc>
                <a:spcPct val="90000"/>
              </a:lnSpc>
              <a:spcBef>
                <a:spcPts val="375"/>
              </a:spcBef>
              <a:spcAft>
                <a:spcPts val="0"/>
              </a:spcAft>
              <a:buClr>
                <a:schemeClr val="dk1"/>
              </a:buClr>
              <a:buSzPts val="1800"/>
              <a:buNone/>
              <a:defRPr sz="18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cxnSp>
        <p:nvCxnSpPr>
          <p:cNvPr id="52" name="Google Shape;52;p65"/>
          <p:cNvCxnSpPr/>
          <p:nvPr/>
        </p:nvCxnSpPr>
        <p:spPr>
          <a:xfrm>
            <a:off x="175313" y="411812"/>
            <a:ext cx="6516000" cy="0"/>
          </a:xfrm>
          <a:prstGeom prst="straightConnector1">
            <a:avLst/>
          </a:prstGeom>
          <a:noFill/>
          <a:ln w="9525" cap="flat" cmpd="sng">
            <a:solidFill>
              <a:srgbClr val="2F5597"/>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53"/>
        <p:cNvGrpSpPr/>
        <p:nvPr/>
      </p:nvGrpSpPr>
      <p:grpSpPr>
        <a:xfrm>
          <a:off x="0" y="0"/>
          <a:ext cx="0" cy="0"/>
          <a:chOff x="0" y="0"/>
          <a:chExt cx="0" cy="0"/>
        </a:xfrm>
      </p:grpSpPr>
      <p:sp>
        <p:nvSpPr>
          <p:cNvPr id="54" name="Google Shape;54;p66"/>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Arial"/>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6"/>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56" name="Google Shape;56;p6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7" name="Google Shape;57;p66"/>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58"/>
        <p:cNvGrpSpPr/>
        <p:nvPr/>
      </p:nvGrpSpPr>
      <p:grpSpPr>
        <a:xfrm>
          <a:off x="0" y="0"/>
          <a:ext cx="0" cy="0"/>
          <a:chOff x="0" y="0"/>
          <a:chExt cx="0" cy="0"/>
        </a:xfrm>
      </p:grpSpPr>
      <p:sp>
        <p:nvSpPr>
          <p:cNvPr id="59" name="Google Shape;59;p68"/>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Arial"/>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8"/>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61" name="Google Shape;61;p6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68"/>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63"/>
        <p:cNvGrpSpPr/>
        <p:nvPr/>
      </p:nvGrpSpPr>
      <p:grpSpPr>
        <a:xfrm>
          <a:off x="0" y="0"/>
          <a:ext cx="0" cy="0"/>
          <a:chOff x="0" y="0"/>
          <a:chExt cx="0" cy="0"/>
        </a:xfrm>
      </p:grpSpPr>
      <p:sp>
        <p:nvSpPr>
          <p:cNvPr id="64" name="Google Shape;64;p69"/>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9"/>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 name="Google Shape;66;p69"/>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7" name="Google Shape;67;p6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69"/>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69"/>
        <p:cNvGrpSpPr/>
        <p:nvPr/>
      </p:nvGrpSpPr>
      <p:grpSpPr>
        <a:xfrm>
          <a:off x="0" y="0"/>
          <a:ext cx="0" cy="0"/>
          <a:chOff x="0" y="0"/>
          <a:chExt cx="0" cy="0"/>
        </a:xfrm>
      </p:grpSpPr>
      <p:sp>
        <p:nvSpPr>
          <p:cNvPr id="70" name="Google Shape;70;p70"/>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0"/>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72" name="Google Shape;72;p70"/>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3" name="Google Shape;73;p70"/>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74" name="Google Shape;74;p70"/>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7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0"/>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77"/>
        <p:cNvGrpSpPr/>
        <p:nvPr/>
      </p:nvGrpSpPr>
      <p:grpSpPr>
        <a:xfrm>
          <a:off x="0" y="0"/>
          <a:ext cx="0" cy="0"/>
          <a:chOff x="0" y="0"/>
          <a:chExt cx="0" cy="0"/>
        </a:xfrm>
      </p:grpSpPr>
      <p:sp>
        <p:nvSpPr>
          <p:cNvPr id="78" name="Google Shape;78;p71"/>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7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1"/>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81"/>
        <p:cNvGrpSpPr/>
        <p:nvPr/>
      </p:nvGrpSpPr>
      <p:grpSpPr>
        <a:xfrm>
          <a:off x="0" y="0"/>
          <a:ext cx="0" cy="0"/>
          <a:chOff x="0" y="0"/>
          <a:chExt cx="0" cy="0"/>
        </a:xfrm>
      </p:grpSpPr>
      <p:sp>
        <p:nvSpPr>
          <p:cNvPr id="82" name="Google Shape;82;p72"/>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2"/>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84" name="Google Shape;84;p72"/>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5" name="Google Shape;85;p7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72"/>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9"/>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5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9"/>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75"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632D91E-5195-503B-ACDF-B5DA730DDE79}"/>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0CC1ED2-E672-C020-E52D-C70727C5A590}"/>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4B9BCF6-18E9-FFD4-8249-2516D28AE9EF}"/>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17D8ECBD-F1B6-4E19-A2F9-9CC990FFE8E8}" type="datetimeFigureOut">
              <a:rPr kumimoji="1" lang="ja-JP" altLang="en-US" smtClean="0"/>
              <a:t>2024/6/11</a:t>
            </a:fld>
            <a:endParaRPr kumimoji="1" lang="ja-JP" altLang="en-US"/>
          </a:p>
        </p:txBody>
      </p:sp>
      <p:sp>
        <p:nvSpPr>
          <p:cNvPr id="5" name="フッター プレースホルダー 4">
            <a:extLst>
              <a:ext uri="{FF2B5EF4-FFF2-40B4-BE49-F238E27FC236}">
                <a16:creationId xmlns:a16="http://schemas.microsoft.com/office/drawing/2014/main" id="{A54BFD63-C0BB-C10B-99A0-3DE40F778D32}"/>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28F10DB-3149-3407-2889-789D30866A68}"/>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415342542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jinjer-jinji.zendesk.com/hc/ja/articles/900001172003"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jinjer-jinji.zendesk.com/hc/ja/articles/90000117200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jinjer-jinji.zendesk.com/hc/ja/articles/900001172003" TargetMode="Externa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hyperlink" Target="https://jinjer-jinji.zendesk.com/hc/ja/articles/900001172003"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jinjer-jinji.zendesk.com/hc/ja/articles/900001215623"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jinjer-jinji.zendesk.com/hc/ja/articles/900001215623" TargetMode="Externa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jinjer-jinji.zendesk.com/hc/ja/articles/900001215623"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6.png"/><Relationship Id="rId4" Type="http://schemas.openxmlformats.org/officeDocument/2006/relationships/hyperlink" Target="https://jinjer-jinji.zendesk.com/hc/ja/articles/900001217123"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jinjer-jinji.zendesk.com/hc/ja/articles/900001217123" TargetMode="Externa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jinjer-jinji.zendesk.com/hc/ja/articles/900001217123" TargetMode="Externa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jinjer-jinji.zendesk.com/hc/ja/articles/900001755326" TargetMode="External"/><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jinjer-jinji.zendesk.com/hc/ja/articles/900001755326" TargetMode="External"/><Relationship Id="rId5" Type="http://schemas.openxmlformats.org/officeDocument/2006/relationships/image" Target="../media/image51.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jinjer-jinji.zendesk.com/hc/ja/articles/900001755326" TargetMode="External"/><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43.xml"/><Relationship Id="rId5" Type="http://schemas.openxmlformats.org/officeDocument/2006/relationships/slide" Target="slide41.xml"/><Relationship Id="rId4" Type="http://schemas.openxmlformats.org/officeDocument/2006/relationships/slide" Target="slide34.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jinjer-jinji.zendesk.com/hc/ja/articles/900005394283" TargetMode="Externa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svg"/></Relationships>
</file>

<file path=ppt/slides/_rels/slide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jinjer-jinji.zendesk.com/hc/ja/articles/900001174003" TargetMode="External"/><Relationship Id="rId5" Type="http://schemas.openxmlformats.org/officeDocument/2006/relationships/image" Target="../media/image58.png"/><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jinjer-jinji.zendesk.com/hc/ja/articles/900001174003"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jinjer-jinji.zendesk.com/hc/ja/articles/900001174003"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hyperlink" Target="https://jinjer-jinji.zendesk.com/hc/ja/articles/4414599832217" TargetMode="External"/><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jinji.zendesk.com/hc/ja/articles/4414599832217" TargetMode="Externa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svg"/></Relationships>
</file>

<file path=ppt/slides/_rels/slide3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hyperlink" Target="https://employee.jinjer.biz/top" TargetMode="External"/><Relationship Id="rId7" Type="http://schemas.openxmlformats.org/officeDocument/2006/relationships/image" Target="../media/image71.png"/><Relationship Id="rId2" Type="http://schemas.openxmlformats.org/officeDocument/2006/relationships/hyperlink" Target="https://jinjer.zendesk.com/hc/ja/articles/4403559755161" TargetMode="Externa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hyperlink" Target="https://jinjer-jinji.zendesk.com/hc/ja/categories/900001393383"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46.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5.png"/><Relationship Id="rId7" Type="http://schemas.openxmlformats.org/officeDocument/2006/relationships/image" Target="../media/image80.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10" Type="http://schemas.openxmlformats.org/officeDocument/2006/relationships/image" Target="../media/image73.png"/><Relationship Id="rId4" Type="http://schemas.openxmlformats.org/officeDocument/2006/relationships/image" Target="../media/image76.png"/><Relationship Id="rId9" Type="http://schemas.openxmlformats.org/officeDocument/2006/relationships/image" Target="../media/image82.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svg"/><Relationship Id="rId7"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E0DD7A4B-4930-76A5-EB3F-0E3EB7890791}"/>
              </a:ext>
            </a:extLst>
          </p:cNvPr>
          <p:cNvSpPr/>
          <p:nvPr/>
        </p:nvSpPr>
        <p:spPr>
          <a:xfrm>
            <a:off x="408337" y="491810"/>
            <a:ext cx="6041327" cy="892238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19" name="正方形/長方形 18">
            <a:extLst>
              <a:ext uri="{FF2B5EF4-FFF2-40B4-BE49-F238E27FC236}">
                <a16:creationId xmlns:a16="http://schemas.microsoft.com/office/drawing/2014/main" id="{A5559F68-7028-D341-570B-747BD12538C5}"/>
              </a:ext>
            </a:extLst>
          </p:cNvPr>
          <p:cNvSpPr/>
          <p:nvPr/>
        </p:nvSpPr>
        <p:spPr>
          <a:xfrm>
            <a:off x="766792" y="3862986"/>
            <a:ext cx="5324416" cy="206968"/>
          </a:xfrm>
          <a:prstGeom prst="rect">
            <a:avLst/>
          </a:prstGeom>
          <a:solidFill>
            <a:srgbClr val="E46B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21" name="正方形/長方形 20">
            <a:extLst>
              <a:ext uri="{FF2B5EF4-FFF2-40B4-BE49-F238E27FC236}">
                <a16:creationId xmlns:a16="http://schemas.microsoft.com/office/drawing/2014/main" id="{F5AE9E2C-A2C9-DF6B-F6C7-829071139880}"/>
              </a:ext>
            </a:extLst>
          </p:cNvPr>
          <p:cNvSpPr/>
          <p:nvPr/>
        </p:nvSpPr>
        <p:spPr>
          <a:xfrm>
            <a:off x="1320283" y="3050419"/>
            <a:ext cx="4217435" cy="206969"/>
          </a:xfrm>
          <a:prstGeom prst="rect">
            <a:avLst/>
          </a:prstGeom>
          <a:solidFill>
            <a:srgbClr val="E46B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3" name="図 2">
            <a:extLst>
              <a:ext uri="{FF2B5EF4-FFF2-40B4-BE49-F238E27FC236}">
                <a16:creationId xmlns:a16="http://schemas.microsoft.com/office/drawing/2014/main" id="{8ECA9D4D-B8AB-D704-FEB5-8DEA02A60D76}"/>
              </a:ext>
            </a:extLst>
          </p:cNvPr>
          <p:cNvPicPr>
            <a:picLocks noChangeAspect="1"/>
          </p:cNvPicPr>
          <p:nvPr/>
        </p:nvPicPr>
        <p:blipFill>
          <a:blip r:embed="rId2"/>
          <a:srcRect/>
          <a:stretch/>
        </p:blipFill>
        <p:spPr>
          <a:xfrm>
            <a:off x="1355422" y="2207623"/>
            <a:ext cx="4147157" cy="916038"/>
          </a:xfrm>
          <a:prstGeom prst="rect">
            <a:avLst/>
          </a:prstGeom>
        </p:spPr>
      </p:pic>
      <p:sp>
        <p:nvSpPr>
          <p:cNvPr id="6" name="テキスト ボックス 5">
            <a:extLst>
              <a:ext uri="{FF2B5EF4-FFF2-40B4-BE49-F238E27FC236}">
                <a16:creationId xmlns:a16="http://schemas.microsoft.com/office/drawing/2014/main" id="{0C7CD5FC-37AE-4FF4-0BDC-3EB7C2A35AAA}"/>
              </a:ext>
            </a:extLst>
          </p:cNvPr>
          <p:cNvSpPr txBox="1"/>
          <p:nvPr/>
        </p:nvSpPr>
        <p:spPr>
          <a:xfrm>
            <a:off x="433933" y="491810"/>
            <a:ext cx="1101780" cy="645917"/>
          </a:xfrm>
          <a:prstGeom prst="rect">
            <a:avLst/>
          </a:prstGeom>
          <a:noFill/>
        </p:spPr>
        <p:txBody>
          <a:bodyPr wrap="square" rtlCol="0">
            <a:spAutoFit/>
          </a:bodyPr>
          <a:lstStyle/>
          <a:p>
            <a:r>
              <a:rPr kumimoji="1" lang="ja-JP" altLang="en-US" sz="3598" b="1" dirty="0">
                <a:solidFill>
                  <a:schemeClr val="bg1"/>
                </a:solidFill>
                <a:latin typeface="HG丸ｺﾞｼｯｸM-PRO" panose="020F0600000000000000" pitchFamily="50" charset="-128"/>
                <a:ea typeface="HG丸ｺﾞｼｯｸM-PRO" panose="020F0600000000000000" pitchFamily="50" charset="-128"/>
              </a:rPr>
              <a:t>雛形</a:t>
            </a:r>
          </a:p>
        </p:txBody>
      </p:sp>
      <p:pic>
        <p:nvPicPr>
          <p:cNvPr id="2" name="図 1">
            <a:extLst>
              <a:ext uri="{FF2B5EF4-FFF2-40B4-BE49-F238E27FC236}">
                <a16:creationId xmlns:a16="http://schemas.microsoft.com/office/drawing/2014/main" id="{F714EE96-9357-0AEC-B81E-59C49EECCF82}"/>
              </a:ext>
            </a:extLst>
          </p:cNvPr>
          <p:cNvPicPr>
            <a:picLocks noChangeAspect="1"/>
          </p:cNvPicPr>
          <p:nvPr/>
        </p:nvPicPr>
        <p:blipFill rotWithShape="1">
          <a:blip r:embed="rId3"/>
          <a:srcRect b="39640"/>
          <a:stretch/>
        </p:blipFill>
        <p:spPr>
          <a:xfrm>
            <a:off x="1658654" y="4488842"/>
            <a:ext cx="3664231" cy="4955767"/>
          </a:xfrm>
          <a:prstGeom prst="rect">
            <a:avLst/>
          </a:prstGeom>
        </p:spPr>
      </p:pic>
      <p:sp>
        <p:nvSpPr>
          <p:cNvPr id="4" name="テキスト ボックス 3">
            <a:extLst>
              <a:ext uri="{FF2B5EF4-FFF2-40B4-BE49-F238E27FC236}">
                <a16:creationId xmlns:a16="http://schemas.microsoft.com/office/drawing/2014/main" id="{09FC3C5C-5C9C-E0CB-5E3B-97FD4226D591}"/>
              </a:ext>
            </a:extLst>
          </p:cNvPr>
          <p:cNvSpPr txBox="1"/>
          <p:nvPr/>
        </p:nvSpPr>
        <p:spPr>
          <a:xfrm>
            <a:off x="668770" y="3502301"/>
            <a:ext cx="5520462" cy="461665"/>
          </a:xfrm>
          <a:prstGeom prst="rect">
            <a:avLst/>
          </a:prstGeom>
          <a:noFill/>
        </p:spPr>
        <p:txBody>
          <a:bodyPr wrap="square" rtlCol="0">
            <a:spAutoFit/>
          </a:bodyPr>
          <a:lstStyle/>
          <a:p>
            <a:pPr algn="ctr"/>
            <a:r>
              <a:rPr kumimoji="1" lang="ja-JP" altLang="en-US" sz="2400" b="1" dirty="0">
                <a:ln w="12700">
                  <a:solidFill>
                    <a:srgbClr val="211512"/>
                  </a:solidFill>
                </a:ln>
                <a:solidFill>
                  <a:srgbClr val="211512"/>
                </a:solidFill>
                <a:latin typeface="HG丸ｺﾞｼｯｸM-PRO" panose="020F0600000000000000" pitchFamily="50" charset="-128"/>
                <a:ea typeface="HG丸ｺﾞｼｯｸM-PRO" panose="020F0600000000000000" pitchFamily="50" charset="-128"/>
              </a:rPr>
              <a:t>ワークフロー 承認者操作マニュアル</a:t>
            </a:r>
          </a:p>
        </p:txBody>
      </p:sp>
      <p:sp>
        <p:nvSpPr>
          <p:cNvPr id="7" name="正方形/長方形 6">
            <a:extLst>
              <a:ext uri="{FF2B5EF4-FFF2-40B4-BE49-F238E27FC236}">
                <a16:creationId xmlns:a16="http://schemas.microsoft.com/office/drawing/2014/main" id="{D50CE29B-DAB0-A555-2A08-D549C803920F}"/>
              </a:ext>
            </a:extLst>
          </p:cNvPr>
          <p:cNvSpPr/>
          <p:nvPr/>
        </p:nvSpPr>
        <p:spPr>
          <a:xfrm>
            <a:off x="2197" y="2834210"/>
            <a:ext cx="6853607" cy="3924957"/>
          </a:xfrm>
          <a:prstGeom prst="rect">
            <a:avLst/>
          </a:prstGeom>
          <a:solidFill>
            <a:schemeClr val="bg1">
              <a:lumMod val="5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198" dirty="0">
                <a:latin typeface="HG丸ｺﾞｼｯｸM-PRO" panose="020F0600000000000000" pitchFamily="50" charset="-128"/>
                <a:ea typeface="HG丸ｺﾞｼｯｸM-PRO" panose="020F0600000000000000" pitchFamily="50" charset="-128"/>
              </a:rPr>
              <a:t>雛形</a:t>
            </a:r>
            <a:endParaRPr kumimoji="1" lang="en-US" altLang="ja-JP" sz="3198" dirty="0">
              <a:latin typeface="HG丸ｺﾞｼｯｸM-PRO" panose="020F0600000000000000" pitchFamily="50" charset="-128"/>
              <a:ea typeface="HG丸ｺﾞｼｯｸM-PRO" panose="020F0600000000000000" pitchFamily="50" charset="-128"/>
            </a:endParaRPr>
          </a:p>
          <a:p>
            <a:pPr algn="ctr"/>
            <a:r>
              <a:rPr kumimoji="1" lang="en-US" altLang="ja-JP" sz="1599" dirty="0">
                <a:latin typeface="HG丸ｺﾞｼｯｸM-PRO" panose="020F0600000000000000" pitchFamily="50" charset="-128"/>
                <a:ea typeface="HG丸ｺﾞｼｯｸM-PRO" panose="020F0600000000000000" pitchFamily="50" charset="-128"/>
              </a:rPr>
              <a:t>※</a:t>
            </a:r>
            <a:r>
              <a:rPr kumimoji="1" lang="ja-JP" altLang="en-US" sz="1599" dirty="0">
                <a:latin typeface="HG丸ｺﾞｼｯｸM-PRO" panose="020F0600000000000000" pitchFamily="50" charset="-128"/>
                <a:ea typeface="HG丸ｺﾞｼｯｸM-PRO" panose="020F0600000000000000" pitchFamily="50" charset="-128"/>
              </a:rPr>
              <a:t>各企業様ごとの運用に合わせて編集し、ご利用ください</a:t>
            </a:r>
          </a:p>
        </p:txBody>
      </p:sp>
    </p:spTree>
    <p:extLst>
      <p:ext uri="{BB962C8B-B14F-4D97-AF65-F5344CB8AC3E}">
        <p14:creationId xmlns:p14="http://schemas.microsoft.com/office/powerpoint/2010/main" val="1584076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8337" y="957329"/>
            <a:ext cx="6041327" cy="845686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7" name="楕円 6">
            <a:extLst>
              <a:ext uri="{FF2B5EF4-FFF2-40B4-BE49-F238E27FC236}">
                <a16:creationId xmlns:a16="http://schemas.microsoft.com/office/drawing/2014/main" id="{BF9095CA-206E-BFB6-C368-C3A817D5EFE3}"/>
              </a:ext>
            </a:extLst>
          </p:cNvPr>
          <p:cNvSpPr/>
          <p:nvPr/>
        </p:nvSpPr>
        <p:spPr>
          <a:xfrm>
            <a:off x="2709460" y="237790"/>
            <a:ext cx="1439078" cy="1439078"/>
          </a:xfrm>
          <a:prstGeom prst="ellipse">
            <a:avLst/>
          </a:prstGeom>
          <a:solidFill>
            <a:srgbClr val="E46B32"/>
          </a:solidFill>
          <a:ln w="114300">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596" b="1" dirty="0">
                <a:ln w="25400">
                  <a:solidFill>
                    <a:schemeClr val="bg1"/>
                  </a:solidFill>
                </a:ln>
              </a:rPr>
              <a:t>2</a:t>
            </a:r>
            <a:endParaRPr kumimoji="1" lang="ja-JP" altLang="en-US" sz="6596"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40788" y="4354095"/>
            <a:ext cx="4337612" cy="522900"/>
          </a:xfrm>
          <a:prstGeom prst="rect">
            <a:avLst/>
          </a:prstGeom>
          <a:noFill/>
        </p:spPr>
        <p:txBody>
          <a:bodyPr wrap="square">
            <a:spAutoFit/>
          </a:bodyPr>
          <a:lstStyle/>
          <a:p>
            <a:pPr>
              <a:buClr>
                <a:srgbClr val="3F3F3F"/>
              </a:buClr>
              <a:buSzPts val="1800"/>
            </a:pPr>
            <a:r>
              <a:rPr lang="ja-JP" altLang="en-US"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rPr>
              <a:t>承認する｜パソコン画面</a:t>
            </a: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40788" y="5194374"/>
            <a:ext cx="5576425" cy="307648"/>
          </a:xfrm>
          <a:prstGeom prst="rect">
            <a:avLst/>
          </a:prstGeom>
          <a:noFill/>
        </p:spPr>
        <p:txBody>
          <a:bodyPr wrap="square" rtlCol="0">
            <a:spAutoFit/>
          </a:bodyPr>
          <a:lstStyle/>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本章では、ワークフローの承認に関する操作方法を説明します。</a:t>
            </a:r>
            <a:endParaRPr lang="en-US" altLang="ja-JP" sz="1399"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30730" y="5023203"/>
            <a:ext cx="5396541" cy="45690"/>
          </a:xfrm>
          <a:prstGeom prst="roundRect">
            <a:avLst>
              <a:gd name="adj" fmla="val 50000"/>
            </a:avLst>
          </a:prstGeom>
          <a:solidFill>
            <a:srgbClr val="E46B32"/>
          </a:solidFill>
          <a:ln>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Tree>
    <p:extLst>
      <p:ext uri="{BB962C8B-B14F-4D97-AF65-F5344CB8AC3E}">
        <p14:creationId xmlns:p14="http://schemas.microsoft.com/office/powerpoint/2010/main" val="3782483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11</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1 </a:t>
            </a:r>
            <a:r>
              <a:rPr kumimoji="1" lang="ja-JP" altLang="en-US" dirty="0"/>
              <a:t>入社申請を承認する ①</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トップページから</a:t>
              </a:r>
              <a:r>
                <a:rPr lang="en-US" altLang="ja-JP" sz="1100" i="0"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入社申請承認］をクリックします。</a:t>
              </a: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2</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i="0" dirty="0">
                <a:solidFill>
                  <a:schemeClr val="tx1"/>
                </a:solidFill>
                <a:effectLst/>
                <a:latin typeface="HG丸ｺﾞｼｯｸM-PRO" panose="020F0600000000000000" pitchFamily="50" charset="-128"/>
                <a:ea typeface="HG丸ｺﾞｼｯｸM-PRO" panose="020F0600000000000000" pitchFamily="50" charset="-128"/>
              </a:rPr>
              <a:t>処理する申請書番号をクリックします。</a:t>
            </a: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4"/>
          <a:srcRect/>
          <a:stretch/>
        </p:blipFill>
        <p:spPr>
          <a:xfrm>
            <a:off x="558403" y="1657790"/>
            <a:ext cx="5741194" cy="2739027"/>
          </a:xfrm>
          <a:prstGeom prst="rect">
            <a:avLst/>
          </a:prstGeom>
          <a:effectLst>
            <a:outerShdw blurRad="63500" sx="102000" sy="102000" algn="ctr" rotWithShape="0">
              <a:prstClr val="black">
                <a:alpha val="40000"/>
              </a:prstClr>
            </a:outerShdw>
          </a:effectLst>
        </p:spPr>
      </p:pic>
      <p:sp>
        <p:nvSpPr>
          <p:cNvPr id="40" name="四角形: 角を丸くする 39">
            <a:extLst>
              <a:ext uri="{FF2B5EF4-FFF2-40B4-BE49-F238E27FC236}">
                <a16:creationId xmlns:a16="http://schemas.microsoft.com/office/drawing/2014/main" id="{935D5A2B-D04B-3E4F-206F-F116FC194393}"/>
              </a:ext>
            </a:extLst>
          </p:cNvPr>
          <p:cNvSpPr/>
          <p:nvPr/>
        </p:nvSpPr>
        <p:spPr>
          <a:xfrm>
            <a:off x="1203569" y="3101690"/>
            <a:ext cx="730006" cy="184436"/>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E6093F1A-DBBE-B9EB-3024-581DFDF0BB92}"/>
              </a:ext>
            </a:extLst>
          </p:cNvPr>
          <p:cNvPicPr>
            <a:picLocks noChangeAspect="1"/>
          </p:cNvPicPr>
          <p:nvPr/>
        </p:nvPicPr>
        <p:blipFill>
          <a:blip r:embed="rId5"/>
          <a:srcRect/>
          <a:stretch/>
        </p:blipFill>
        <p:spPr>
          <a:xfrm>
            <a:off x="561536" y="6030123"/>
            <a:ext cx="5734927" cy="2736037"/>
          </a:xfrm>
          <a:prstGeom prst="rect">
            <a:avLst/>
          </a:prstGeom>
          <a:effectLst>
            <a:outerShdw blurRad="63500" sx="102000" sy="102000" algn="ctr" rotWithShape="0">
              <a:prstClr val="black">
                <a:alpha val="40000"/>
              </a:prstClr>
            </a:outerShdw>
          </a:effectLst>
        </p:spPr>
      </p:pic>
      <p:pic>
        <p:nvPicPr>
          <p:cNvPr id="4" name="グラフィックス 3" descr="再生 単色塗りつぶし">
            <a:extLst>
              <a:ext uri="{FF2B5EF4-FFF2-40B4-BE49-F238E27FC236}">
                <a16:creationId xmlns:a16="http://schemas.microsoft.com/office/drawing/2014/main" id="{9C7DFD7C-D71E-52C6-B769-31A979113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sp>
        <p:nvSpPr>
          <p:cNvPr id="6" name="テキスト プレースホルダー 5">
            <a:extLst>
              <a:ext uri="{FF2B5EF4-FFF2-40B4-BE49-F238E27FC236}">
                <a16:creationId xmlns:a16="http://schemas.microsoft.com/office/drawing/2014/main" id="{81B5148A-935F-9531-6994-28DF5E153A59}"/>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6"/>
              </a:rPr>
              <a:t>こちら</a:t>
            </a:r>
            <a:endParaRPr lang="ja-JP" altLang="en-US" dirty="0"/>
          </a:p>
        </p:txBody>
      </p:sp>
      <p:sp>
        <p:nvSpPr>
          <p:cNvPr id="20" name="四角形: 角を丸くする 19">
            <a:extLst>
              <a:ext uri="{FF2B5EF4-FFF2-40B4-BE49-F238E27FC236}">
                <a16:creationId xmlns:a16="http://schemas.microsoft.com/office/drawing/2014/main" id="{B398317C-1920-2F5B-1BAC-09CBADF55C44}"/>
              </a:ext>
            </a:extLst>
          </p:cNvPr>
          <p:cNvSpPr/>
          <p:nvPr/>
        </p:nvSpPr>
        <p:spPr>
          <a:xfrm>
            <a:off x="1650505" y="8312976"/>
            <a:ext cx="244970" cy="143151"/>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08479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12</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1 </a:t>
            </a:r>
            <a:r>
              <a:rPr kumimoji="1" lang="ja-JP" altLang="en-US" dirty="0"/>
              <a:t>入社申請を承認する ②</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申請者記入欄の項目を確認します。</a:t>
              </a: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承認者記入欄の項目を登録します。</a:t>
            </a:r>
          </a:p>
          <a:p>
            <a:pPr>
              <a:lnSpc>
                <a:spcPct val="150000"/>
              </a:lnSpc>
            </a:pPr>
            <a:endParaRPr lang="ja-JP" altLang="en-US" sz="1100" i="0" dirty="0">
              <a:solidFill>
                <a:schemeClr val="tx1"/>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4" name="グラフィックス 3" descr="再生 単色塗りつぶし">
            <a:extLst>
              <a:ext uri="{FF2B5EF4-FFF2-40B4-BE49-F238E27FC236}">
                <a16:creationId xmlns:a16="http://schemas.microsoft.com/office/drawing/2014/main" id="{9C7DFD7C-D71E-52C6-B769-31A979113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sp>
        <p:nvSpPr>
          <p:cNvPr id="6" name="テキスト プレースホルダー 5">
            <a:extLst>
              <a:ext uri="{FF2B5EF4-FFF2-40B4-BE49-F238E27FC236}">
                <a16:creationId xmlns:a16="http://schemas.microsoft.com/office/drawing/2014/main" id="{81B5148A-935F-9531-6994-28DF5E153A59}"/>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4"/>
              </a:rPr>
              <a:t>こちら</a:t>
            </a:r>
            <a:endParaRPr lang="ja-JP" altLang="en-US" dirty="0"/>
          </a:p>
        </p:txBody>
      </p:sp>
      <p:pic>
        <p:nvPicPr>
          <p:cNvPr id="7" name="図 6" descr="グラフィカル ユーザー インターフェイス, テキスト, アプリケーション, メール&#10;&#10;説明は自動で生成されたものです">
            <a:extLst>
              <a:ext uri="{FF2B5EF4-FFF2-40B4-BE49-F238E27FC236}">
                <a16:creationId xmlns:a16="http://schemas.microsoft.com/office/drawing/2014/main" id="{982AB113-A7CA-BF9F-1CCF-056365D9A45A}"/>
              </a:ext>
            </a:extLst>
          </p:cNvPr>
          <p:cNvPicPr>
            <a:picLocks noChangeAspect="1"/>
          </p:cNvPicPr>
          <p:nvPr/>
        </p:nvPicPr>
        <p:blipFill>
          <a:blip r:embed="rId5"/>
          <a:stretch>
            <a:fillRect/>
          </a:stretch>
        </p:blipFill>
        <p:spPr>
          <a:xfrm>
            <a:off x="557208" y="1655596"/>
            <a:ext cx="5732961" cy="2743872"/>
          </a:xfrm>
          <a:prstGeom prst="rect">
            <a:avLst/>
          </a:prstGeom>
          <a:ln>
            <a:noFill/>
          </a:ln>
          <a:effectLst>
            <a:outerShdw blurRad="190500" algn="tl" rotWithShape="0">
              <a:srgbClr val="000000">
                <a:alpha val="70000"/>
              </a:srgbClr>
            </a:outerShdw>
          </a:effectLst>
        </p:spPr>
      </p:pic>
      <p:sp>
        <p:nvSpPr>
          <p:cNvPr id="11" name="四角形: 角を丸くする 10">
            <a:extLst>
              <a:ext uri="{FF2B5EF4-FFF2-40B4-BE49-F238E27FC236}">
                <a16:creationId xmlns:a16="http://schemas.microsoft.com/office/drawing/2014/main" id="{9441D40A-3961-BA5F-89D9-AEE0D843ED33}"/>
              </a:ext>
            </a:extLst>
          </p:cNvPr>
          <p:cNvSpPr/>
          <p:nvPr/>
        </p:nvSpPr>
        <p:spPr>
          <a:xfrm>
            <a:off x="1196031" y="3085678"/>
            <a:ext cx="3020310" cy="1244431"/>
          </a:xfrm>
          <a:prstGeom prst="roundRect">
            <a:avLst>
              <a:gd name="adj" fmla="val 363"/>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8" name="図 7" descr="グラフィカル ユーザー インターフェイス, アプリケーション&#10;&#10;説明は自動で生成されたものです">
            <a:extLst>
              <a:ext uri="{FF2B5EF4-FFF2-40B4-BE49-F238E27FC236}">
                <a16:creationId xmlns:a16="http://schemas.microsoft.com/office/drawing/2014/main" id="{9A03CB16-5969-2C2B-156D-00262CE25089}"/>
              </a:ext>
            </a:extLst>
          </p:cNvPr>
          <p:cNvPicPr>
            <a:picLocks noChangeAspect="1"/>
          </p:cNvPicPr>
          <p:nvPr/>
        </p:nvPicPr>
        <p:blipFill>
          <a:blip r:embed="rId6"/>
          <a:stretch>
            <a:fillRect/>
          </a:stretch>
        </p:blipFill>
        <p:spPr>
          <a:xfrm>
            <a:off x="556118" y="6027885"/>
            <a:ext cx="5744216" cy="2747700"/>
          </a:xfrm>
          <a:prstGeom prst="rect">
            <a:avLst/>
          </a:prstGeom>
          <a:ln>
            <a:noFill/>
          </a:ln>
          <a:effectLst>
            <a:outerShdw blurRad="190500" algn="tl" rotWithShape="0">
              <a:srgbClr val="000000">
                <a:alpha val="70000"/>
              </a:srgbClr>
            </a:outerShdw>
          </a:effectLst>
        </p:spPr>
      </p:pic>
      <p:sp>
        <p:nvSpPr>
          <p:cNvPr id="10" name="四角形: 角を丸くする 9">
            <a:extLst>
              <a:ext uri="{FF2B5EF4-FFF2-40B4-BE49-F238E27FC236}">
                <a16:creationId xmlns:a16="http://schemas.microsoft.com/office/drawing/2014/main" id="{D1651EFB-4F49-F8C6-12E1-66C2D4DB6C59}"/>
              </a:ext>
            </a:extLst>
          </p:cNvPr>
          <p:cNvSpPr/>
          <p:nvPr/>
        </p:nvSpPr>
        <p:spPr>
          <a:xfrm>
            <a:off x="1053864" y="6982712"/>
            <a:ext cx="3299030" cy="1739606"/>
          </a:xfrm>
          <a:prstGeom prst="roundRect">
            <a:avLst>
              <a:gd name="adj" fmla="val 363"/>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9" name="図 8">
            <a:extLst>
              <a:ext uri="{FF2B5EF4-FFF2-40B4-BE49-F238E27FC236}">
                <a16:creationId xmlns:a16="http://schemas.microsoft.com/office/drawing/2014/main" id="{E6093F1A-DBBE-B9EB-3024-581DFDF0BB92}"/>
              </a:ext>
            </a:extLst>
          </p:cNvPr>
          <p:cNvPicPr>
            <a:picLocks noChangeAspect="1"/>
          </p:cNvPicPr>
          <p:nvPr/>
        </p:nvPicPr>
        <p:blipFill>
          <a:blip r:embed="rId7"/>
          <a:srcRect/>
          <a:stretch/>
        </p:blipFill>
        <p:spPr>
          <a:xfrm>
            <a:off x="7049200" y="6079980"/>
            <a:ext cx="5734927" cy="274201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961886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13</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1 </a:t>
            </a:r>
            <a:r>
              <a:rPr kumimoji="1" lang="ja-JP" altLang="en-US" dirty="0"/>
              <a:t>入社申請を承認する ③</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5</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dirty="0">
                  <a:solidFill>
                    <a:srgbClr val="000000"/>
                  </a:solidFill>
                  <a:latin typeface="HG丸ｺﾞｼｯｸM-PRO" panose="020F0600000000000000" pitchFamily="50" charset="-128"/>
                  <a:ea typeface="HG丸ｺﾞｼｯｸM-PRO" panose="020F0600000000000000" pitchFamily="50" charset="-128"/>
                </a:rPr>
                <a:t>［承認］［差し戻し］［否認］</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をクリックします。</a:t>
              </a: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6</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内容を確認し、</a:t>
            </a:r>
            <a:r>
              <a:rPr lang="en-US" altLang="ja-JP" sz="1100" i="0"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承認</a:t>
            </a:r>
            <a:r>
              <a:rPr lang="en-US" altLang="ja-JP" sz="1100" i="0"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をクリックします。</a:t>
            </a:r>
          </a:p>
          <a:p>
            <a:pPr>
              <a:lnSpc>
                <a:spcPct val="150000"/>
              </a:lnSpc>
            </a:pPr>
            <a:endParaRPr lang="ja-JP" altLang="en-US" sz="1100" i="0" dirty="0">
              <a:solidFill>
                <a:schemeClr val="tx1"/>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4"/>
          <a:srcRect/>
          <a:stretch/>
        </p:blipFill>
        <p:spPr>
          <a:xfrm>
            <a:off x="558403" y="1657593"/>
            <a:ext cx="5741194" cy="2739421"/>
          </a:xfrm>
          <a:prstGeom prst="rect">
            <a:avLst/>
          </a:prstGeom>
          <a:effectLst>
            <a:outerShdw blurRad="63500" sx="102000" sy="102000" algn="ctr" rotWithShape="0">
              <a:prstClr val="black">
                <a:alpha val="40000"/>
              </a:prstClr>
            </a:outerShdw>
          </a:effectLst>
        </p:spPr>
      </p:pic>
      <p:pic>
        <p:nvPicPr>
          <p:cNvPr id="4" name="グラフィックス 3" descr="再生 単色塗りつぶし">
            <a:extLst>
              <a:ext uri="{FF2B5EF4-FFF2-40B4-BE49-F238E27FC236}">
                <a16:creationId xmlns:a16="http://schemas.microsoft.com/office/drawing/2014/main" id="{9C7DFD7C-D71E-52C6-B769-31A979113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sp>
        <p:nvSpPr>
          <p:cNvPr id="6" name="テキスト プレースホルダー 5">
            <a:extLst>
              <a:ext uri="{FF2B5EF4-FFF2-40B4-BE49-F238E27FC236}">
                <a16:creationId xmlns:a16="http://schemas.microsoft.com/office/drawing/2014/main" id="{81B5148A-935F-9531-6994-28DF5E153A59}"/>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5"/>
              </a:rPr>
              <a:t>こちら</a:t>
            </a:r>
            <a:endParaRPr lang="ja-JP" altLang="en-US" dirty="0"/>
          </a:p>
        </p:txBody>
      </p:sp>
      <p:sp>
        <p:nvSpPr>
          <p:cNvPr id="20" name="四角形: 角を丸くする 19">
            <a:extLst>
              <a:ext uri="{FF2B5EF4-FFF2-40B4-BE49-F238E27FC236}">
                <a16:creationId xmlns:a16="http://schemas.microsoft.com/office/drawing/2014/main" id="{B398317C-1920-2F5B-1BAC-09CBADF55C44}"/>
              </a:ext>
            </a:extLst>
          </p:cNvPr>
          <p:cNvSpPr/>
          <p:nvPr/>
        </p:nvSpPr>
        <p:spPr>
          <a:xfrm>
            <a:off x="3922217" y="3703641"/>
            <a:ext cx="511671" cy="180258"/>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029EFF08-C94B-37A9-CC36-1E425A5C9DC9}"/>
              </a:ext>
            </a:extLst>
          </p:cNvPr>
          <p:cNvSpPr/>
          <p:nvPr/>
        </p:nvSpPr>
        <p:spPr>
          <a:xfrm>
            <a:off x="2945308" y="3707403"/>
            <a:ext cx="929347" cy="195546"/>
          </a:xfrm>
          <a:prstGeom prst="roundRect">
            <a:avLst>
              <a:gd name="adj" fmla="val 7425"/>
            </a:avLst>
          </a:prstGeom>
          <a:noFill/>
          <a:ln w="19050">
            <a:solidFill>
              <a:srgbClr val="ED7D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0819F37E-7D22-9B0D-ECA1-FB7E9CA379F1}"/>
              </a:ext>
            </a:extLst>
          </p:cNvPr>
          <p:cNvGrpSpPr/>
          <p:nvPr/>
        </p:nvGrpSpPr>
        <p:grpSpPr>
          <a:xfrm>
            <a:off x="1669966" y="3037741"/>
            <a:ext cx="3518066" cy="587078"/>
            <a:chOff x="4210078" y="1557339"/>
            <a:chExt cx="3518066" cy="587078"/>
          </a:xfrm>
        </p:grpSpPr>
        <p:sp>
          <p:nvSpPr>
            <p:cNvPr id="16" name="四角形: 角を丸くする 15">
              <a:extLst>
                <a:ext uri="{FF2B5EF4-FFF2-40B4-BE49-F238E27FC236}">
                  <a16:creationId xmlns:a16="http://schemas.microsoft.com/office/drawing/2014/main" id="{F3585164-FC8C-FEFA-3870-DDC3A14BF1CF}"/>
                </a:ext>
              </a:extLst>
            </p:cNvPr>
            <p:cNvSpPr/>
            <p:nvPr/>
          </p:nvSpPr>
          <p:spPr>
            <a:xfrm>
              <a:off x="4210078" y="1557339"/>
              <a:ext cx="3518066" cy="400885"/>
            </a:xfrm>
            <a:prstGeom prst="round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差し戻しや否認をおこなう際はこちらをクリックします。</a:t>
              </a:r>
            </a:p>
          </p:txBody>
        </p:sp>
        <p:sp>
          <p:nvSpPr>
            <p:cNvPr id="17" name="二等辺三角形 16">
              <a:extLst>
                <a:ext uri="{FF2B5EF4-FFF2-40B4-BE49-F238E27FC236}">
                  <a16:creationId xmlns:a16="http://schemas.microsoft.com/office/drawing/2014/main" id="{5542875C-75FF-63FD-A0CB-EA51A31C5433}"/>
                </a:ext>
              </a:extLst>
            </p:cNvPr>
            <p:cNvSpPr/>
            <p:nvPr/>
          </p:nvSpPr>
          <p:spPr>
            <a:xfrm rot="13159082">
              <a:off x="5943485" y="1889346"/>
              <a:ext cx="167189" cy="255071"/>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9" name="図 8">
            <a:extLst>
              <a:ext uri="{FF2B5EF4-FFF2-40B4-BE49-F238E27FC236}">
                <a16:creationId xmlns:a16="http://schemas.microsoft.com/office/drawing/2014/main" id="{E6093F1A-DBBE-B9EB-3024-581DFDF0BB92}"/>
              </a:ext>
            </a:extLst>
          </p:cNvPr>
          <p:cNvPicPr>
            <a:picLocks noChangeAspect="1"/>
          </p:cNvPicPr>
          <p:nvPr/>
        </p:nvPicPr>
        <p:blipFill>
          <a:blip r:embed="rId6"/>
          <a:srcRect/>
          <a:stretch/>
        </p:blipFill>
        <p:spPr>
          <a:xfrm>
            <a:off x="561536" y="6027267"/>
            <a:ext cx="5734927" cy="2741749"/>
          </a:xfrm>
          <a:prstGeom prst="rect">
            <a:avLst/>
          </a:prstGeom>
          <a:effectLst>
            <a:outerShdw blurRad="63500" sx="102000" sy="102000" algn="ctr" rotWithShape="0">
              <a:prstClr val="black">
                <a:alpha val="40000"/>
              </a:prstClr>
            </a:outerShdw>
          </a:effectLst>
        </p:spPr>
      </p:pic>
      <p:sp>
        <p:nvSpPr>
          <p:cNvPr id="21" name="四角形: 角を丸くする 20">
            <a:extLst>
              <a:ext uri="{FF2B5EF4-FFF2-40B4-BE49-F238E27FC236}">
                <a16:creationId xmlns:a16="http://schemas.microsoft.com/office/drawing/2014/main" id="{37ADD74A-CE0F-F610-49A4-494C78117F25}"/>
              </a:ext>
            </a:extLst>
          </p:cNvPr>
          <p:cNvSpPr/>
          <p:nvPr/>
        </p:nvSpPr>
        <p:spPr>
          <a:xfrm>
            <a:off x="3154145" y="7977104"/>
            <a:ext cx="511671" cy="180258"/>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A7B0EBAA-AF6D-FCED-78AA-121E2AD46088}"/>
              </a:ext>
            </a:extLst>
          </p:cNvPr>
          <p:cNvSpPr/>
          <p:nvPr/>
        </p:nvSpPr>
        <p:spPr>
          <a:xfrm>
            <a:off x="2719288" y="7636583"/>
            <a:ext cx="1373307" cy="309161"/>
          </a:xfrm>
          <a:prstGeom prst="roundRect">
            <a:avLst>
              <a:gd name="adj" fmla="val 7425"/>
            </a:avLst>
          </a:prstGeom>
          <a:noFill/>
          <a:ln w="19050">
            <a:solidFill>
              <a:srgbClr val="ED7D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a:extLst>
              <a:ext uri="{FF2B5EF4-FFF2-40B4-BE49-F238E27FC236}">
                <a16:creationId xmlns:a16="http://schemas.microsoft.com/office/drawing/2014/main" id="{EC29B51D-0008-FB56-F7BC-1A401F77ADA4}"/>
              </a:ext>
            </a:extLst>
          </p:cNvPr>
          <p:cNvGrpSpPr/>
          <p:nvPr/>
        </p:nvGrpSpPr>
        <p:grpSpPr>
          <a:xfrm>
            <a:off x="2719288" y="6986661"/>
            <a:ext cx="2965616" cy="613125"/>
            <a:chOff x="4210078" y="1617436"/>
            <a:chExt cx="2246957" cy="661160"/>
          </a:xfrm>
        </p:grpSpPr>
        <p:sp>
          <p:nvSpPr>
            <p:cNvPr id="12" name="二等辺三角形 11">
              <a:extLst>
                <a:ext uri="{FF2B5EF4-FFF2-40B4-BE49-F238E27FC236}">
                  <a16:creationId xmlns:a16="http://schemas.microsoft.com/office/drawing/2014/main" id="{775B6BE4-1D01-095C-961B-01AA65BB588B}"/>
                </a:ext>
              </a:extLst>
            </p:cNvPr>
            <p:cNvSpPr/>
            <p:nvPr/>
          </p:nvSpPr>
          <p:spPr>
            <a:xfrm rot="12812439">
              <a:off x="4925904" y="1927659"/>
              <a:ext cx="184849" cy="350937"/>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四角形: 角を丸くする 10">
              <a:extLst>
                <a:ext uri="{FF2B5EF4-FFF2-40B4-BE49-F238E27FC236}">
                  <a16:creationId xmlns:a16="http://schemas.microsoft.com/office/drawing/2014/main" id="{64A7F0F3-3E07-0530-CCC2-9C37124EB156}"/>
                </a:ext>
              </a:extLst>
            </p:cNvPr>
            <p:cNvSpPr/>
            <p:nvPr/>
          </p:nvSpPr>
          <p:spPr>
            <a:xfrm>
              <a:off x="4210078" y="1617436"/>
              <a:ext cx="2246957" cy="509428"/>
            </a:xfrm>
            <a:prstGeom prst="round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任意でコメントを</a:t>
              </a:r>
              <a:r>
                <a:rPr kumimoji="1" lang="en-US" altLang="ja-JP" sz="1000" dirty="0">
                  <a:solidFill>
                    <a:schemeClr val="bg1"/>
                  </a:solidFill>
                  <a:latin typeface="HG丸ｺﾞｼｯｸM-PRO" panose="020F0600000000000000" pitchFamily="50" charset="-128"/>
                  <a:ea typeface="HG丸ｺﾞｼｯｸM-PRO" panose="020F0600000000000000" pitchFamily="50" charset="-128"/>
                </a:rPr>
                <a:t>200</a:t>
              </a:r>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文字以内で入力できます。</a:t>
              </a:r>
            </a:p>
          </p:txBody>
        </p:sp>
      </p:grpSp>
    </p:spTree>
    <p:extLst>
      <p:ext uri="{BB962C8B-B14F-4D97-AF65-F5344CB8AC3E}">
        <p14:creationId xmlns:p14="http://schemas.microsoft.com/office/powerpoint/2010/main" val="2565342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14</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1 </a:t>
            </a:r>
            <a:r>
              <a:rPr kumimoji="1" lang="ja-JP" altLang="en-US" dirty="0"/>
              <a:t>入社申請を承認する ④</a:t>
            </a:r>
          </a:p>
        </p:txBody>
      </p:sp>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7</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緑のポップアップが表示されたら処理完了です。</a:t>
            </a: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2"/>
          <a:srcRect/>
          <a:stretch/>
        </p:blipFill>
        <p:spPr>
          <a:xfrm>
            <a:off x="558403" y="1654799"/>
            <a:ext cx="5741194" cy="2745008"/>
          </a:xfrm>
          <a:prstGeom prst="rect">
            <a:avLst/>
          </a:prstGeom>
          <a:effectLst>
            <a:outerShdw blurRad="63500" sx="102000" sy="102000" algn="ctr" rotWithShape="0">
              <a:prstClr val="black">
                <a:alpha val="40000"/>
              </a:prstClr>
            </a:outerShdw>
          </a:effectLst>
        </p:spPr>
      </p:pic>
      <p:sp>
        <p:nvSpPr>
          <p:cNvPr id="6" name="テキスト プレースホルダー 5">
            <a:extLst>
              <a:ext uri="{FF2B5EF4-FFF2-40B4-BE49-F238E27FC236}">
                <a16:creationId xmlns:a16="http://schemas.microsoft.com/office/drawing/2014/main" id="{81B5148A-935F-9531-6994-28DF5E153A59}"/>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3"/>
              </a:rPr>
              <a:t>こちら</a:t>
            </a:r>
            <a:endParaRPr lang="ja-JP" altLang="en-US" dirty="0"/>
          </a:p>
        </p:txBody>
      </p:sp>
      <p:sp>
        <p:nvSpPr>
          <p:cNvPr id="4" name="四角形: 角を丸くする 3">
            <a:extLst>
              <a:ext uri="{FF2B5EF4-FFF2-40B4-BE49-F238E27FC236}">
                <a16:creationId xmlns:a16="http://schemas.microsoft.com/office/drawing/2014/main" id="{F77AEDC7-E8A8-4D7A-8643-13CD24F11158}"/>
              </a:ext>
            </a:extLst>
          </p:cNvPr>
          <p:cNvSpPr/>
          <p:nvPr/>
        </p:nvSpPr>
        <p:spPr>
          <a:xfrm>
            <a:off x="1030383" y="2105464"/>
            <a:ext cx="4756642" cy="199335"/>
          </a:xfrm>
          <a:prstGeom prst="roundRect">
            <a:avLst>
              <a:gd name="adj" fmla="val 363"/>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Tree>
    <p:extLst>
      <p:ext uri="{BB962C8B-B14F-4D97-AF65-F5344CB8AC3E}">
        <p14:creationId xmlns:p14="http://schemas.microsoft.com/office/powerpoint/2010/main" val="3371906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15</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2 </a:t>
            </a:r>
            <a:r>
              <a:rPr kumimoji="1" lang="ja-JP" altLang="en-US" dirty="0"/>
              <a:t>異動申請を承認する ①</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トップページから</a:t>
              </a:r>
              <a:r>
                <a:rPr lang="en-US" altLang="ja-JP" sz="1100" i="0"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100" dirty="0">
                  <a:solidFill>
                    <a:srgbClr val="000000"/>
                  </a:solidFill>
                  <a:latin typeface="HG丸ｺﾞｼｯｸM-PRO" panose="020F0600000000000000" pitchFamily="50" charset="-128"/>
                  <a:ea typeface="HG丸ｺﾞｼｯｸM-PRO" panose="020F0600000000000000" pitchFamily="50" charset="-128"/>
                </a:rPr>
                <a:t>異動</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申請承認］をクリックします。</a:t>
              </a: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2</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i="0" dirty="0">
                <a:solidFill>
                  <a:schemeClr val="tx1"/>
                </a:solidFill>
                <a:effectLst/>
                <a:latin typeface="HG丸ｺﾞｼｯｸM-PRO" panose="020F0600000000000000" pitchFamily="50" charset="-128"/>
                <a:ea typeface="HG丸ｺﾞｼｯｸM-PRO" panose="020F0600000000000000" pitchFamily="50" charset="-128"/>
              </a:rPr>
              <a:t>処理する申請書番号をクリックします。</a:t>
            </a: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4"/>
          <a:srcRect/>
          <a:stretch/>
        </p:blipFill>
        <p:spPr>
          <a:xfrm>
            <a:off x="558403" y="1657790"/>
            <a:ext cx="5741194" cy="2739027"/>
          </a:xfrm>
          <a:prstGeom prst="rect">
            <a:avLst/>
          </a:prstGeom>
          <a:effectLst>
            <a:outerShdw blurRad="63500" sx="102000" sy="102000" algn="ctr" rotWithShape="0">
              <a:prstClr val="black">
                <a:alpha val="40000"/>
              </a:prstClr>
            </a:outerShdw>
          </a:effectLst>
        </p:spPr>
      </p:pic>
      <p:pic>
        <p:nvPicPr>
          <p:cNvPr id="9" name="図 8">
            <a:extLst>
              <a:ext uri="{FF2B5EF4-FFF2-40B4-BE49-F238E27FC236}">
                <a16:creationId xmlns:a16="http://schemas.microsoft.com/office/drawing/2014/main" id="{E6093F1A-DBBE-B9EB-3024-581DFDF0BB92}"/>
              </a:ext>
            </a:extLst>
          </p:cNvPr>
          <p:cNvPicPr>
            <a:picLocks noChangeAspect="1"/>
          </p:cNvPicPr>
          <p:nvPr/>
        </p:nvPicPr>
        <p:blipFill>
          <a:blip r:embed="rId5"/>
          <a:srcRect/>
          <a:stretch/>
        </p:blipFill>
        <p:spPr>
          <a:xfrm>
            <a:off x="570866" y="6025642"/>
            <a:ext cx="5716267" cy="2744999"/>
          </a:xfrm>
          <a:prstGeom prst="rect">
            <a:avLst/>
          </a:prstGeom>
          <a:effectLst>
            <a:outerShdw blurRad="63500" sx="102000" sy="102000" algn="ctr" rotWithShape="0">
              <a:prstClr val="black">
                <a:alpha val="40000"/>
              </a:prstClr>
            </a:outerShdw>
          </a:effectLst>
        </p:spPr>
      </p:pic>
      <p:pic>
        <p:nvPicPr>
          <p:cNvPr id="4" name="グラフィックス 3" descr="再生 単色塗りつぶし">
            <a:extLst>
              <a:ext uri="{FF2B5EF4-FFF2-40B4-BE49-F238E27FC236}">
                <a16:creationId xmlns:a16="http://schemas.microsoft.com/office/drawing/2014/main" id="{9C7DFD7C-D71E-52C6-B769-31A979113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sp>
        <p:nvSpPr>
          <p:cNvPr id="6" name="テキスト プレースホルダー 5">
            <a:extLst>
              <a:ext uri="{FF2B5EF4-FFF2-40B4-BE49-F238E27FC236}">
                <a16:creationId xmlns:a16="http://schemas.microsoft.com/office/drawing/2014/main" id="{81B5148A-935F-9531-6994-28DF5E153A59}"/>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6"/>
              </a:rPr>
              <a:t>こちら</a:t>
            </a:r>
            <a:endParaRPr lang="ja-JP" altLang="en-US" dirty="0"/>
          </a:p>
        </p:txBody>
      </p:sp>
      <p:sp>
        <p:nvSpPr>
          <p:cNvPr id="5" name="四角形: 角を丸くする 4">
            <a:extLst>
              <a:ext uri="{FF2B5EF4-FFF2-40B4-BE49-F238E27FC236}">
                <a16:creationId xmlns:a16="http://schemas.microsoft.com/office/drawing/2014/main" id="{8685B5E4-AD75-8A08-4117-01EB44DCA925}"/>
              </a:ext>
            </a:extLst>
          </p:cNvPr>
          <p:cNvSpPr/>
          <p:nvPr/>
        </p:nvSpPr>
        <p:spPr>
          <a:xfrm>
            <a:off x="1927469" y="3101690"/>
            <a:ext cx="730006" cy="184436"/>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D508B2C3-9FA7-8D30-9550-C287A73F1504}"/>
              </a:ext>
            </a:extLst>
          </p:cNvPr>
          <p:cNvSpPr/>
          <p:nvPr/>
        </p:nvSpPr>
        <p:spPr>
          <a:xfrm>
            <a:off x="1655515" y="8333941"/>
            <a:ext cx="244970" cy="99504"/>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49779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16</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2 </a:t>
            </a:r>
            <a:r>
              <a:rPr kumimoji="1" lang="ja-JP" altLang="en-US" dirty="0"/>
              <a:t>異動申請を承認する ②</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申請者記入欄の項目を確認します。</a:t>
              </a: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dirty="0">
                <a:solidFill>
                  <a:srgbClr val="000000"/>
                </a:solidFill>
                <a:latin typeface="HG丸ｺﾞｼｯｸM-PRO" panose="020F0600000000000000" pitchFamily="50" charset="-128"/>
                <a:ea typeface="HG丸ｺﾞｼｯｸM-PRO" panose="020F0600000000000000" pitchFamily="50" charset="-128"/>
              </a:rPr>
              <a:t>［承認］［差し戻し］［否認］</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をクリックします。</a:t>
            </a: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chemeClr val="tx1"/>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4"/>
          <a:srcRect/>
          <a:stretch/>
        </p:blipFill>
        <p:spPr>
          <a:xfrm>
            <a:off x="558403" y="1654799"/>
            <a:ext cx="5741194" cy="2745008"/>
          </a:xfrm>
          <a:prstGeom prst="rect">
            <a:avLst/>
          </a:prstGeom>
          <a:effectLst>
            <a:outerShdw blurRad="63500" sx="102000" sy="102000" algn="ctr" rotWithShape="0">
              <a:prstClr val="black">
                <a:alpha val="40000"/>
              </a:prstClr>
            </a:outerShdw>
          </a:effectLst>
        </p:spPr>
      </p:pic>
      <p:pic>
        <p:nvPicPr>
          <p:cNvPr id="9" name="図 8">
            <a:extLst>
              <a:ext uri="{FF2B5EF4-FFF2-40B4-BE49-F238E27FC236}">
                <a16:creationId xmlns:a16="http://schemas.microsoft.com/office/drawing/2014/main" id="{E6093F1A-DBBE-B9EB-3024-581DFDF0BB92}"/>
              </a:ext>
            </a:extLst>
          </p:cNvPr>
          <p:cNvPicPr>
            <a:picLocks noChangeAspect="1"/>
          </p:cNvPicPr>
          <p:nvPr/>
        </p:nvPicPr>
        <p:blipFill>
          <a:blip r:embed="rId5"/>
          <a:srcRect/>
          <a:stretch/>
        </p:blipFill>
        <p:spPr>
          <a:xfrm>
            <a:off x="564523" y="6025642"/>
            <a:ext cx="5728953" cy="2744999"/>
          </a:xfrm>
          <a:prstGeom prst="rect">
            <a:avLst/>
          </a:prstGeom>
          <a:effectLst>
            <a:outerShdw blurRad="63500" sx="102000" sy="102000" algn="ctr" rotWithShape="0">
              <a:prstClr val="black">
                <a:alpha val="40000"/>
              </a:prstClr>
            </a:outerShdw>
          </a:effectLst>
        </p:spPr>
      </p:pic>
      <p:pic>
        <p:nvPicPr>
          <p:cNvPr id="4" name="グラフィックス 3" descr="再生 単色塗りつぶし">
            <a:extLst>
              <a:ext uri="{FF2B5EF4-FFF2-40B4-BE49-F238E27FC236}">
                <a16:creationId xmlns:a16="http://schemas.microsoft.com/office/drawing/2014/main" id="{9C7DFD7C-D71E-52C6-B769-31A979113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sp>
        <p:nvSpPr>
          <p:cNvPr id="8" name="テキスト プレースホルダー 5">
            <a:extLst>
              <a:ext uri="{FF2B5EF4-FFF2-40B4-BE49-F238E27FC236}">
                <a16:creationId xmlns:a16="http://schemas.microsoft.com/office/drawing/2014/main" id="{FDEA3F48-0F05-EE87-1BF2-DA4A8A0542BE}"/>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6"/>
              </a:rPr>
              <a:t>こちら</a:t>
            </a:r>
            <a:endParaRPr lang="ja-JP" altLang="en-US" dirty="0"/>
          </a:p>
        </p:txBody>
      </p:sp>
      <p:sp>
        <p:nvSpPr>
          <p:cNvPr id="5" name="四角形: 角を丸くする 4">
            <a:extLst>
              <a:ext uri="{FF2B5EF4-FFF2-40B4-BE49-F238E27FC236}">
                <a16:creationId xmlns:a16="http://schemas.microsoft.com/office/drawing/2014/main" id="{F0841028-4ECF-F1C5-8690-F469C3D8EFDF}"/>
              </a:ext>
            </a:extLst>
          </p:cNvPr>
          <p:cNvSpPr/>
          <p:nvPr/>
        </p:nvSpPr>
        <p:spPr>
          <a:xfrm>
            <a:off x="983410" y="2836455"/>
            <a:ext cx="3299030" cy="1546181"/>
          </a:xfrm>
          <a:prstGeom prst="roundRect">
            <a:avLst>
              <a:gd name="adj" fmla="val 363"/>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6" name="四角形: 角を丸くする 5">
            <a:extLst>
              <a:ext uri="{FF2B5EF4-FFF2-40B4-BE49-F238E27FC236}">
                <a16:creationId xmlns:a16="http://schemas.microsoft.com/office/drawing/2014/main" id="{F328B533-6CE6-2563-B445-00AAD5D20F8E}"/>
              </a:ext>
            </a:extLst>
          </p:cNvPr>
          <p:cNvSpPr/>
          <p:nvPr/>
        </p:nvSpPr>
        <p:spPr>
          <a:xfrm>
            <a:off x="3922217" y="8059741"/>
            <a:ext cx="511671" cy="180258"/>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9B52EB8F-4CA8-6352-B1A4-811A2DED60CF}"/>
              </a:ext>
            </a:extLst>
          </p:cNvPr>
          <p:cNvSpPr/>
          <p:nvPr/>
        </p:nvSpPr>
        <p:spPr>
          <a:xfrm>
            <a:off x="2945308" y="8063503"/>
            <a:ext cx="929347" cy="195546"/>
          </a:xfrm>
          <a:prstGeom prst="roundRect">
            <a:avLst>
              <a:gd name="adj" fmla="val 7425"/>
            </a:avLst>
          </a:prstGeom>
          <a:noFill/>
          <a:ln w="19050">
            <a:solidFill>
              <a:srgbClr val="ED7D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a:extLst>
              <a:ext uri="{FF2B5EF4-FFF2-40B4-BE49-F238E27FC236}">
                <a16:creationId xmlns:a16="http://schemas.microsoft.com/office/drawing/2014/main" id="{33371962-4025-C7B0-342F-8DFBF5CFC5D8}"/>
              </a:ext>
            </a:extLst>
          </p:cNvPr>
          <p:cNvGrpSpPr/>
          <p:nvPr/>
        </p:nvGrpSpPr>
        <p:grpSpPr>
          <a:xfrm>
            <a:off x="1669966" y="7393841"/>
            <a:ext cx="3518066" cy="587078"/>
            <a:chOff x="4210078" y="1557339"/>
            <a:chExt cx="3518066" cy="587078"/>
          </a:xfrm>
        </p:grpSpPr>
        <p:sp>
          <p:nvSpPr>
            <p:cNvPr id="13" name="四角形: 角を丸くする 12">
              <a:extLst>
                <a:ext uri="{FF2B5EF4-FFF2-40B4-BE49-F238E27FC236}">
                  <a16:creationId xmlns:a16="http://schemas.microsoft.com/office/drawing/2014/main" id="{E07B8B42-D9E6-506F-B291-9A60026F4D03}"/>
                </a:ext>
              </a:extLst>
            </p:cNvPr>
            <p:cNvSpPr/>
            <p:nvPr/>
          </p:nvSpPr>
          <p:spPr>
            <a:xfrm>
              <a:off x="4210078" y="1557339"/>
              <a:ext cx="3518066" cy="400885"/>
            </a:xfrm>
            <a:prstGeom prst="round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差し戻しや否認をおこなう際はこちらをクリックします。</a:t>
              </a:r>
            </a:p>
          </p:txBody>
        </p:sp>
        <p:sp>
          <p:nvSpPr>
            <p:cNvPr id="14" name="二等辺三角形 13">
              <a:extLst>
                <a:ext uri="{FF2B5EF4-FFF2-40B4-BE49-F238E27FC236}">
                  <a16:creationId xmlns:a16="http://schemas.microsoft.com/office/drawing/2014/main" id="{18F60542-4176-669D-BFD9-54D643E89F29}"/>
                </a:ext>
              </a:extLst>
            </p:cNvPr>
            <p:cNvSpPr/>
            <p:nvPr/>
          </p:nvSpPr>
          <p:spPr>
            <a:xfrm rot="13159082">
              <a:off x="5943485" y="1889346"/>
              <a:ext cx="167189" cy="255071"/>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1693500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17</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2 </a:t>
            </a:r>
            <a:r>
              <a:rPr kumimoji="1" lang="ja-JP" altLang="en-US" dirty="0"/>
              <a:t>異動申請を承認する ③</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5</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内容を確認し、</a:t>
              </a:r>
              <a:r>
                <a:rPr lang="en-US" altLang="ja-JP" sz="1100" i="0"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承認</a:t>
              </a:r>
              <a:r>
                <a:rPr lang="en-US" altLang="ja-JP" sz="1100" i="0"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をクリックします。</a:t>
              </a: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6</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緑のポップアップが表示されたら処理完了です。</a:t>
            </a:r>
          </a:p>
          <a:p>
            <a:pPr>
              <a:lnSpc>
                <a:spcPct val="150000"/>
              </a:lnSpc>
            </a:pPr>
            <a:endParaRPr lang="ja-JP" altLang="en-US" sz="1100" i="0" dirty="0">
              <a:solidFill>
                <a:schemeClr val="tx1"/>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4"/>
          <a:srcRect/>
          <a:stretch/>
        </p:blipFill>
        <p:spPr>
          <a:xfrm>
            <a:off x="558403" y="1654799"/>
            <a:ext cx="5741194" cy="2745008"/>
          </a:xfrm>
          <a:prstGeom prst="rect">
            <a:avLst/>
          </a:prstGeom>
          <a:effectLst>
            <a:outerShdw blurRad="63500" sx="102000" sy="102000" algn="ctr" rotWithShape="0">
              <a:prstClr val="black">
                <a:alpha val="40000"/>
              </a:prstClr>
            </a:outerShdw>
          </a:effectLst>
        </p:spPr>
      </p:pic>
      <p:sp>
        <p:nvSpPr>
          <p:cNvPr id="40" name="四角形: 角を丸くする 39">
            <a:extLst>
              <a:ext uri="{FF2B5EF4-FFF2-40B4-BE49-F238E27FC236}">
                <a16:creationId xmlns:a16="http://schemas.microsoft.com/office/drawing/2014/main" id="{935D5A2B-D04B-3E4F-206F-F116FC194393}"/>
              </a:ext>
            </a:extLst>
          </p:cNvPr>
          <p:cNvSpPr/>
          <p:nvPr/>
        </p:nvSpPr>
        <p:spPr>
          <a:xfrm>
            <a:off x="3168460" y="3575050"/>
            <a:ext cx="463740" cy="17145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E6093F1A-DBBE-B9EB-3024-581DFDF0BB92}"/>
              </a:ext>
            </a:extLst>
          </p:cNvPr>
          <p:cNvPicPr>
            <a:picLocks noChangeAspect="1"/>
          </p:cNvPicPr>
          <p:nvPr/>
        </p:nvPicPr>
        <p:blipFill>
          <a:blip r:embed="rId5"/>
          <a:srcRect/>
          <a:stretch/>
        </p:blipFill>
        <p:spPr>
          <a:xfrm>
            <a:off x="564653" y="6025642"/>
            <a:ext cx="5728693" cy="2744999"/>
          </a:xfrm>
          <a:prstGeom prst="rect">
            <a:avLst/>
          </a:prstGeom>
          <a:effectLst>
            <a:outerShdw blurRad="63500" sx="102000" sy="102000" algn="ctr" rotWithShape="0">
              <a:prstClr val="black">
                <a:alpha val="40000"/>
              </a:prstClr>
            </a:outerShdw>
          </a:effectLst>
        </p:spPr>
      </p:pic>
      <p:sp>
        <p:nvSpPr>
          <p:cNvPr id="11" name="テキスト プレースホルダー 5">
            <a:extLst>
              <a:ext uri="{FF2B5EF4-FFF2-40B4-BE49-F238E27FC236}">
                <a16:creationId xmlns:a16="http://schemas.microsoft.com/office/drawing/2014/main" id="{DFFE620B-9A62-2AA7-595A-BDE81EB0BF83}"/>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6"/>
              </a:rPr>
              <a:t>こちら</a:t>
            </a:r>
            <a:endParaRPr lang="ja-JP" altLang="en-US" dirty="0"/>
          </a:p>
        </p:txBody>
      </p:sp>
      <p:sp>
        <p:nvSpPr>
          <p:cNvPr id="4" name="四角形: 角を丸くする 3">
            <a:extLst>
              <a:ext uri="{FF2B5EF4-FFF2-40B4-BE49-F238E27FC236}">
                <a16:creationId xmlns:a16="http://schemas.microsoft.com/office/drawing/2014/main" id="{70C01CFA-3EDC-A9E5-70C0-DF42195205D6}"/>
              </a:ext>
            </a:extLst>
          </p:cNvPr>
          <p:cNvSpPr/>
          <p:nvPr/>
        </p:nvSpPr>
        <p:spPr>
          <a:xfrm>
            <a:off x="2735580" y="3258326"/>
            <a:ext cx="1341120" cy="253425"/>
          </a:xfrm>
          <a:prstGeom prst="roundRect">
            <a:avLst>
              <a:gd name="adj" fmla="val 7425"/>
            </a:avLst>
          </a:prstGeom>
          <a:noFill/>
          <a:ln w="19050">
            <a:solidFill>
              <a:srgbClr val="ED7D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a:extLst>
              <a:ext uri="{FF2B5EF4-FFF2-40B4-BE49-F238E27FC236}">
                <a16:creationId xmlns:a16="http://schemas.microsoft.com/office/drawing/2014/main" id="{852B3CC3-0E54-6783-2EBF-CCC20AF894C0}"/>
              </a:ext>
            </a:extLst>
          </p:cNvPr>
          <p:cNvGrpSpPr/>
          <p:nvPr/>
        </p:nvGrpSpPr>
        <p:grpSpPr>
          <a:xfrm>
            <a:off x="3085535" y="2628444"/>
            <a:ext cx="2965616" cy="613125"/>
            <a:chOff x="4210078" y="1617436"/>
            <a:chExt cx="2246957" cy="661160"/>
          </a:xfrm>
        </p:grpSpPr>
        <p:sp>
          <p:nvSpPr>
            <p:cNvPr id="6" name="二等辺三角形 5">
              <a:extLst>
                <a:ext uri="{FF2B5EF4-FFF2-40B4-BE49-F238E27FC236}">
                  <a16:creationId xmlns:a16="http://schemas.microsoft.com/office/drawing/2014/main" id="{8FFE602E-F57D-6C6C-616D-6A317473B637}"/>
                </a:ext>
              </a:extLst>
            </p:cNvPr>
            <p:cNvSpPr/>
            <p:nvPr/>
          </p:nvSpPr>
          <p:spPr>
            <a:xfrm rot="12812439">
              <a:off x="4925904" y="1927659"/>
              <a:ext cx="184849" cy="350937"/>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四角形: 角を丸くする 6">
              <a:extLst>
                <a:ext uri="{FF2B5EF4-FFF2-40B4-BE49-F238E27FC236}">
                  <a16:creationId xmlns:a16="http://schemas.microsoft.com/office/drawing/2014/main" id="{3A0FD527-4E09-0AC7-8C5E-97A46B2BB5FD}"/>
                </a:ext>
              </a:extLst>
            </p:cNvPr>
            <p:cNvSpPr/>
            <p:nvPr/>
          </p:nvSpPr>
          <p:spPr>
            <a:xfrm>
              <a:off x="4210078" y="1617436"/>
              <a:ext cx="2246957" cy="509428"/>
            </a:xfrm>
            <a:prstGeom prst="round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任意でコメントを</a:t>
              </a:r>
              <a:r>
                <a:rPr kumimoji="1" lang="en-US" altLang="ja-JP" sz="1000" dirty="0">
                  <a:solidFill>
                    <a:schemeClr val="bg1"/>
                  </a:solidFill>
                  <a:latin typeface="HG丸ｺﾞｼｯｸM-PRO" panose="020F0600000000000000" pitchFamily="50" charset="-128"/>
                  <a:ea typeface="HG丸ｺﾞｼｯｸM-PRO" panose="020F0600000000000000" pitchFamily="50" charset="-128"/>
                </a:rPr>
                <a:t>200</a:t>
              </a:r>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文字以内で入力できます。</a:t>
              </a:r>
            </a:p>
          </p:txBody>
        </p:sp>
      </p:grpSp>
      <p:sp>
        <p:nvSpPr>
          <p:cNvPr id="8" name="四角形: 角を丸くする 7">
            <a:extLst>
              <a:ext uri="{FF2B5EF4-FFF2-40B4-BE49-F238E27FC236}">
                <a16:creationId xmlns:a16="http://schemas.microsoft.com/office/drawing/2014/main" id="{EFF14D45-5E73-BC91-B879-B43EF4E91503}"/>
              </a:ext>
            </a:extLst>
          </p:cNvPr>
          <p:cNvSpPr/>
          <p:nvPr/>
        </p:nvSpPr>
        <p:spPr>
          <a:xfrm>
            <a:off x="1030383" y="6477038"/>
            <a:ext cx="4756642" cy="199335"/>
          </a:xfrm>
          <a:prstGeom prst="roundRect">
            <a:avLst>
              <a:gd name="adj" fmla="val 363"/>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Tree>
    <p:extLst>
      <p:ext uri="{BB962C8B-B14F-4D97-AF65-F5344CB8AC3E}">
        <p14:creationId xmlns:p14="http://schemas.microsoft.com/office/powerpoint/2010/main" val="2618892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18</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3 </a:t>
            </a:r>
            <a:r>
              <a:rPr kumimoji="1" lang="ja-JP" altLang="en-US" dirty="0"/>
              <a:t>退社申請を承認する ①</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トップページから</a:t>
              </a:r>
              <a:r>
                <a:rPr lang="en-US" altLang="ja-JP" sz="1100" i="0"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退社申請承認］をクリックします。</a:t>
              </a: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2</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i="0" dirty="0">
                <a:solidFill>
                  <a:schemeClr val="tx1"/>
                </a:solidFill>
                <a:effectLst/>
                <a:latin typeface="HG丸ｺﾞｼｯｸM-PRO" panose="020F0600000000000000" pitchFamily="50" charset="-128"/>
                <a:ea typeface="HG丸ｺﾞｼｯｸM-PRO" panose="020F0600000000000000" pitchFamily="50" charset="-128"/>
              </a:rPr>
              <a:t>処理する申請書番号をクリックします。</a:t>
            </a: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4" name="グラフィックス 3" descr="再生 単色塗りつぶし">
            <a:extLst>
              <a:ext uri="{FF2B5EF4-FFF2-40B4-BE49-F238E27FC236}">
                <a16:creationId xmlns:a16="http://schemas.microsoft.com/office/drawing/2014/main" id="{9C7DFD7C-D71E-52C6-B769-31A979113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sp>
        <p:nvSpPr>
          <p:cNvPr id="6" name="テキスト プレースホルダー 5">
            <a:extLst>
              <a:ext uri="{FF2B5EF4-FFF2-40B4-BE49-F238E27FC236}">
                <a16:creationId xmlns:a16="http://schemas.microsoft.com/office/drawing/2014/main" id="{81B5148A-935F-9531-6994-28DF5E153A59}"/>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4"/>
              </a:rPr>
              <a:t>こちら</a:t>
            </a:r>
            <a:endParaRPr lang="ja-JP" altLang="en-US" dirty="0"/>
          </a:p>
        </p:txBody>
      </p:sp>
      <p:pic>
        <p:nvPicPr>
          <p:cNvPr id="13" name="図 12">
            <a:extLst>
              <a:ext uri="{FF2B5EF4-FFF2-40B4-BE49-F238E27FC236}">
                <a16:creationId xmlns:a16="http://schemas.microsoft.com/office/drawing/2014/main" id="{CC265681-D29A-F2F0-7AB9-09ABE7EA8F2B}"/>
              </a:ext>
            </a:extLst>
          </p:cNvPr>
          <p:cNvPicPr>
            <a:picLocks noChangeAspect="1"/>
          </p:cNvPicPr>
          <p:nvPr/>
        </p:nvPicPr>
        <p:blipFill>
          <a:blip r:embed="rId5"/>
          <a:srcRect/>
          <a:stretch/>
        </p:blipFill>
        <p:spPr>
          <a:xfrm>
            <a:off x="558403" y="1657790"/>
            <a:ext cx="5741194" cy="2739027"/>
          </a:xfrm>
          <a:prstGeom prst="rect">
            <a:avLst/>
          </a:prstGeom>
          <a:effectLst>
            <a:outerShdw blurRad="63500" sx="102000" sy="102000" algn="ctr" rotWithShape="0">
              <a:prstClr val="black">
                <a:alpha val="40000"/>
              </a:prstClr>
            </a:outerShdw>
          </a:effectLst>
        </p:spPr>
      </p:pic>
      <p:pic>
        <p:nvPicPr>
          <p:cNvPr id="14" name="図 13">
            <a:extLst>
              <a:ext uri="{FF2B5EF4-FFF2-40B4-BE49-F238E27FC236}">
                <a16:creationId xmlns:a16="http://schemas.microsoft.com/office/drawing/2014/main" id="{06456806-C6C9-E0F8-E51C-B375E1BCB779}"/>
              </a:ext>
            </a:extLst>
          </p:cNvPr>
          <p:cNvPicPr>
            <a:picLocks noChangeAspect="1"/>
          </p:cNvPicPr>
          <p:nvPr/>
        </p:nvPicPr>
        <p:blipFill>
          <a:blip r:embed="rId6"/>
          <a:srcRect/>
          <a:stretch/>
        </p:blipFill>
        <p:spPr>
          <a:xfrm>
            <a:off x="570866" y="6025642"/>
            <a:ext cx="5716267" cy="2744999"/>
          </a:xfrm>
          <a:prstGeom prst="rect">
            <a:avLst/>
          </a:prstGeom>
          <a:effectLst>
            <a:outerShdw blurRad="63500" sx="102000" sy="102000" algn="ctr" rotWithShape="0">
              <a:prstClr val="black">
                <a:alpha val="40000"/>
              </a:prstClr>
            </a:outerShdw>
          </a:effectLst>
        </p:spPr>
      </p:pic>
      <p:sp>
        <p:nvSpPr>
          <p:cNvPr id="15" name="四角形: 角を丸くする 14">
            <a:extLst>
              <a:ext uri="{FF2B5EF4-FFF2-40B4-BE49-F238E27FC236}">
                <a16:creationId xmlns:a16="http://schemas.microsoft.com/office/drawing/2014/main" id="{95D6DFB5-EEDA-EAE5-059C-30AE0EFA8A8B}"/>
              </a:ext>
            </a:extLst>
          </p:cNvPr>
          <p:cNvSpPr/>
          <p:nvPr/>
        </p:nvSpPr>
        <p:spPr>
          <a:xfrm>
            <a:off x="3405537" y="3101690"/>
            <a:ext cx="730006" cy="184436"/>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0D371D28-CC8F-1DF3-49CC-F85C666504E7}"/>
              </a:ext>
            </a:extLst>
          </p:cNvPr>
          <p:cNvSpPr/>
          <p:nvPr/>
        </p:nvSpPr>
        <p:spPr>
          <a:xfrm>
            <a:off x="1655515" y="8326861"/>
            <a:ext cx="244970" cy="99504"/>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91261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19</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3 </a:t>
            </a:r>
            <a:r>
              <a:rPr kumimoji="1" lang="ja-JP" altLang="en-US" dirty="0"/>
              <a:t>退社申請を承認する ②</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申請者記入欄の項目を確認します。</a:t>
              </a: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dirty="0">
                <a:solidFill>
                  <a:srgbClr val="000000"/>
                </a:solidFill>
                <a:latin typeface="HG丸ｺﾞｼｯｸM-PRO" panose="020F0600000000000000" pitchFamily="50" charset="-128"/>
                <a:ea typeface="HG丸ｺﾞｼｯｸM-PRO" panose="020F0600000000000000" pitchFamily="50" charset="-128"/>
              </a:rPr>
              <a:t>［承認］［差し戻し］［否認］</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をクリックします。</a:t>
            </a: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chemeClr val="tx1"/>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4"/>
          <a:srcRect/>
          <a:stretch/>
        </p:blipFill>
        <p:spPr>
          <a:xfrm>
            <a:off x="558403" y="1653304"/>
            <a:ext cx="5741194" cy="2747998"/>
          </a:xfrm>
          <a:prstGeom prst="rect">
            <a:avLst/>
          </a:prstGeom>
          <a:effectLst>
            <a:outerShdw blurRad="63500" sx="102000" sy="102000" algn="ctr" rotWithShape="0">
              <a:prstClr val="black">
                <a:alpha val="40000"/>
              </a:prstClr>
            </a:outerShdw>
          </a:effectLst>
        </p:spPr>
      </p:pic>
      <p:pic>
        <p:nvPicPr>
          <p:cNvPr id="9" name="図 8">
            <a:extLst>
              <a:ext uri="{FF2B5EF4-FFF2-40B4-BE49-F238E27FC236}">
                <a16:creationId xmlns:a16="http://schemas.microsoft.com/office/drawing/2014/main" id="{E6093F1A-DBBE-B9EB-3024-581DFDF0BB92}"/>
              </a:ext>
            </a:extLst>
          </p:cNvPr>
          <p:cNvPicPr>
            <a:picLocks noChangeAspect="1"/>
          </p:cNvPicPr>
          <p:nvPr/>
        </p:nvPicPr>
        <p:blipFill>
          <a:blip r:embed="rId5"/>
          <a:srcRect/>
          <a:stretch/>
        </p:blipFill>
        <p:spPr>
          <a:xfrm>
            <a:off x="561536" y="6025642"/>
            <a:ext cx="5734927" cy="2744998"/>
          </a:xfrm>
          <a:prstGeom prst="rect">
            <a:avLst/>
          </a:prstGeom>
          <a:effectLst>
            <a:outerShdw blurRad="63500" sx="102000" sy="102000" algn="ctr" rotWithShape="0">
              <a:prstClr val="black">
                <a:alpha val="40000"/>
              </a:prstClr>
            </a:outerShdw>
          </a:effectLst>
        </p:spPr>
      </p:pic>
      <p:pic>
        <p:nvPicPr>
          <p:cNvPr id="4" name="グラフィックス 3" descr="再生 単色塗りつぶし">
            <a:extLst>
              <a:ext uri="{FF2B5EF4-FFF2-40B4-BE49-F238E27FC236}">
                <a16:creationId xmlns:a16="http://schemas.microsoft.com/office/drawing/2014/main" id="{9C7DFD7C-D71E-52C6-B769-31A979113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sp>
        <p:nvSpPr>
          <p:cNvPr id="7" name="テキスト プレースホルダー 5">
            <a:extLst>
              <a:ext uri="{FF2B5EF4-FFF2-40B4-BE49-F238E27FC236}">
                <a16:creationId xmlns:a16="http://schemas.microsoft.com/office/drawing/2014/main" id="{252DAA8E-E3F5-7964-747A-517C93482CC1}"/>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6"/>
              </a:rPr>
              <a:t>こちら</a:t>
            </a:r>
            <a:endParaRPr lang="ja-JP" altLang="en-US" dirty="0"/>
          </a:p>
        </p:txBody>
      </p:sp>
      <p:sp>
        <p:nvSpPr>
          <p:cNvPr id="5" name="四角形: 角を丸くする 4">
            <a:extLst>
              <a:ext uri="{FF2B5EF4-FFF2-40B4-BE49-F238E27FC236}">
                <a16:creationId xmlns:a16="http://schemas.microsoft.com/office/drawing/2014/main" id="{ED13F638-DEEF-74E3-0E8C-534AC7563D2D}"/>
              </a:ext>
            </a:extLst>
          </p:cNvPr>
          <p:cNvSpPr/>
          <p:nvPr/>
        </p:nvSpPr>
        <p:spPr>
          <a:xfrm>
            <a:off x="983410" y="2836456"/>
            <a:ext cx="3299030" cy="1082402"/>
          </a:xfrm>
          <a:prstGeom prst="roundRect">
            <a:avLst>
              <a:gd name="adj" fmla="val 363"/>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6" name="四角形: 角を丸くする 5">
            <a:extLst>
              <a:ext uri="{FF2B5EF4-FFF2-40B4-BE49-F238E27FC236}">
                <a16:creationId xmlns:a16="http://schemas.microsoft.com/office/drawing/2014/main" id="{59144E94-E903-5790-65E9-D3E3686F23EC}"/>
              </a:ext>
            </a:extLst>
          </p:cNvPr>
          <p:cNvSpPr/>
          <p:nvPr/>
        </p:nvSpPr>
        <p:spPr>
          <a:xfrm>
            <a:off x="3922217" y="8495167"/>
            <a:ext cx="511671" cy="180258"/>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C538373A-9E14-F42E-F0D8-EBC09949C3A4}"/>
              </a:ext>
            </a:extLst>
          </p:cNvPr>
          <p:cNvSpPr/>
          <p:nvPr/>
        </p:nvSpPr>
        <p:spPr>
          <a:xfrm>
            <a:off x="2945308" y="8498929"/>
            <a:ext cx="929347" cy="195546"/>
          </a:xfrm>
          <a:prstGeom prst="roundRect">
            <a:avLst>
              <a:gd name="adj" fmla="val 7425"/>
            </a:avLst>
          </a:prstGeom>
          <a:noFill/>
          <a:ln w="19050">
            <a:solidFill>
              <a:srgbClr val="ED7D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a:extLst>
              <a:ext uri="{FF2B5EF4-FFF2-40B4-BE49-F238E27FC236}">
                <a16:creationId xmlns:a16="http://schemas.microsoft.com/office/drawing/2014/main" id="{F4634E10-C159-967B-6A40-D4AADD4F4803}"/>
              </a:ext>
            </a:extLst>
          </p:cNvPr>
          <p:cNvGrpSpPr/>
          <p:nvPr/>
        </p:nvGrpSpPr>
        <p:grpSpPr>
          <a:xfrm>
            <a:off x="1669966" y="7829267"/>
            <a:ext cx="3518066" cy="587078"/>
            <a:chOff x="4210078" y="1557339"/>
            <a:chExt cx="3518066" cy="587078"/>
          </a:xfrm>
        </p:grpSpPr>
        <p:sp>
          <p:nvSpPr>
            <p:cNvPr id="13" name="四角形: 角を丸くする 12">
              <a:extLst>
                <a:ext uri="{FF2B5EF4-FFF2-40B4-BE49-F238E27FC236}">
                  <a16:creationId xmlns:a16="http://schemas.microsoft.com/office/drawing/2014/main" id="{9CDD177B-7915-537F-CB9D-5498D6359836}"/>
                </a:ext>
              </a:extLst>
            </p:cNvPr>
            <p:cNvSpPr/>
            <p:nvPr/>
          </p:nvSpPr>
          <p:spPr>
            <a:xfrm>
              <a:off x="4210078" y="1557339"/>
              <a:ext cx="3518066" cy="400885"/>
            </a:xfrm>
            <a:prstGeom prst="round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差し戻しや否認をおこなう際はこちらをクリックします。</a:t>
              </a:r>
            </a:p>
          </p:txBody>
        </p:sp>
        <p:sp>
          <p:nvSpPr>
            <p:cNvPr id="14" name="二等辺三角形 13">
              <a:extLst>
                <a:ext uri="{FF2B5EF4-FFF2-40B4-BE49-F238E27FC236}">
                  <a16:creationId xmlns:a16="http://schemas.microsoft.com/office/drawing/2014/main" id="{13C17502-B0DD-EC6D-A204-F344CB0ED78A}"/>
                </a:ext>
              </a:extLst>
            </p:cNvPr>
            <p:cNvSpPr/>
            <p:nvPr/>
          </p:nvSpPr>
          <p:spPr>
            <a:xfrm rot="13159082">
              <a:off x="5943485" y="1889346"/>
              <a:ext cx="167189" cy="255071"/>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2836091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19EDFA6-047D-9B57-5DAB-D0949B970A9C}"/>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2</a:t>
            </a:fld>
            <a:endParaRPr lang="ja-JP" altLang="en-US" dirty="0"/>
          </a:p>
        </p:txBody>
      </p:sp>
      <p:sp>
        <p:nvSpPr>
          <p:cNvPr id="3" name="タイトル 2">
            <a:extLst>
              <a:ext uri="{FF2B5EF4-FFF2-40B4-BE49-F238E27FC236}">
                <a16:creationId xmlns:a16="http://schemas.microsoft.com/office/drawing/2014/main" id="{73128483-CB69-E1D2-FE7D-DFCD0398AA95}"/>
              </a:ext>
            </a:extLst>
          </p:cNvPr>
          <p:cNvSpPr>
            <a:spLocks noGrp="1"/>
          </p:cNvSpPr>
          <p:nvPr>
            <p:ph type="title"/>
          </p:nvPr>
        </p:nvSpPr>
        <p:spPr/>
        <p:txBody>
          <a:bodyPr/>
          <a:lstStyle/>
          <a:p>
            <a:r>
              <a:rPr kumimoji="1" lang="ja-JP" altLang="en-US" dirty="0"/>
              <a:t>本マニュアルをご利用いただくご担当者の方へ</a:t>
            </a:r>
          </a:p>
        </p:txBody>
      </p:sp>
      <p:grpSp>
        <p:nvGrpSpPr>
          <p:cNvPr id="19" name="グループ化 18">
            <a:extLst>
              <a:ext uri="{FF2B5EF4-FFF2-40B4-BE49-F238E27FC236}">
                <a16:creationId xmlns:a16="http://schemas.microsoft.com/office/drawing/2014/main" id="{019999AC-1573-FD4F-3A72-8808C062FE76}"/>
              </a:ext>
            </a:extLst>
          </p:cNvPr>
          <p:cNvGrpSpPr/>
          <p:nvPr/>
        </p:nvGrpSpPr>
        <p:grpSpPr>
          <a:xfrm>
            <a:off x="335892" y="1079308"/>
            <a:ext cx="6484455" cy="851618"/>
            <a:chOff x="333909" y="1080000"/>
            <a:chExt cx="6488612" cy="852164"/>
          </a:xfrm>
        </p:grpSpPr>
        <p:sp>
          <p:nvSpPr>
            <p:cNvPr id="5" name="テキスト ボックス 4">
              <a:extLst>
                <a:ext uri="{FF2B5EF4-FFF2-40B4-BE49-F238E27FC236}">
                  <a16:creationId xmlns:a16="http://schemas.microsoft.com/office/drawing/2014/main" id="{D1D3ABE7-C7F1-1E1E-C9BD-234D44A909D7}"/>
                </a:ext>
              </a:extLst>
            </p:cNvPr>
            <p:cNvSpPr txBox="1"/>
            <p:nvPr/>
          </p:nvSpPr>
          <p:spPr>
            <a:xfrm>
              <a:off x="333909" y="1332000"/>
              <a:ext cx="6120000" cy="600164"/>
            </a:xfrm>
            <a:prstGeom prst="rect">
              <a:avLst/>
            </a:prstGeom>
            <a:noFill/>
          </p:spPr>
          <p:txBody>
            <a:bodyPr wrap="square">
              <a:spAutoFit/>
            </a:bodyPr>
            <a:lstStyle/>
            <a:p>
              <a:pPr marL="12692">
                <a:buSzPts val="1700"/>
              </a:pPr>
              <a:r>
                <a:rPr lang="ja-JP" altLang="en-US" sz="1099" dirty="0">
                  <a:solidFill>
                    <a:schemeClr val="dk1"/>
                  </a:solidFill>
                  <a:latin typeface="HG丸ｺﾞｼｯｸM-PRO" panose="020F0600000000000000" pitchFamily="50" charset="-128"/>
                  <a:ea typeface="HG丸ｺﾞｼｯｸM-PRO" panose="020F0600000000000000" pitchFamily="50" charset="-128"/>
                </a:rPr>
                <a:t>本マニュアルは、</a:t>
              </a:r>
              <a:r>
                <a:rPr lang="en-US" altLang="ja-JP" sz="1099" dirty="0">
                  <a:solidFill>
                    <a:schemeClr val="dk1"/>
                  </a:solidFill>
                  <a:latin typeface="HG丸ｺﾞｼｯｸM-PRO" panose="020F0600000000000000" pitchFamily="50" charset="-128"/>
                  <a:ea typeface="HG丸ｺﾞｼｯｸM-PRO" panose="020F0600000000000000" pitchFamily="50" charset="-128"/>
                </a:rPr>
                <a:t>2024</a:t>
              </a:r>
              <a:r>
                <a:rPr lang="ja-JP" altLang="en-US" sz="1099" dirty="0">
                  <a:solidFill>
                    <a:schemeClr val="dk1"/>
                  </a:solidFill>
                  <a:latin typeface="HG丸ｺﾞｼｯｸM-PRO" panose="020F0600000000000000" pitchFamily="50" charset="-128"/>
                  <a:ea typeface="HG丸ｺﾞｼｯｸM-PRO" panose="020F0600000000000000" pitchFamily="50" charset="-128"/>
                </a:rPr>
                <a:t>年</a:t>
              </a:r>
              <a:r>
                <a:rPr lang="en-US" altLang="ja-JP" sz="1099" dirty="0">
                  <a:solidFill>
                    <a:schemeClr val="dk1"/>
                  </a:solidFill>
                  <a:latin typeface="HG丸ｺﾞｼｯｸM-PRO" panose="020F0600000000000000" pitchFamily="50" charset="-128"/>
                  <a:ea typeface="HG丸ｺﾞｼｯｸM-PRO" panose="020F0600000000000000" pitchFamily="50" charset="-128"/>
                </a:rPr>
                <a:t>6</a:t>
              </a:r>
              <a:r>
                <a:rPr lang="ja-JP" altLang="en-US" sz="1099" dirty="0">
                  <a:solidFill>
                    <a:schemeClr val="dk1"/>
                  </a:solidFill>
                  <a:latin typeface="HG丸ｺﾞｼｯｸM-PRO" panose="020F0600000000000000" pitchFamily="50" charset="-128"/>
                  <a:ea typeface="HG丸ｺﾞｼｯｸM-PRO" panose="020F0600000000000000" pitchFamily="50" charset="-128"/>
                </a:rPr>
                <a:t>月</a:t>
              </a:r>
              <a:r>
                <a:rPr lang="en-US" altLang="ja-JP" sz="1099" dirty="0">
                  <a:solidFill>
                    <a:schemeClr val="dk1"/>
                  </a:solidFill>
                  <a:latin typeface="HG丸ｺﾞｼｯｸM-PRO" panose="020F0600000000000000" pitchFamily="50" charset="-128"/>
                  <a:ea typeface="HG丸ｺﾞｼｯｸM-PRO" panose="020F0600000000000000" pitchFamily="50" charset="-128"/>
                </a:rPr>
                <a:t>6</a:t>
              </a:r>
              <a:r>
                <a:rPr lang="ja-JP" altLang="en-US" sz="1099" dirty="0">
                  <a:solidFill>
                    <a:schemeClr val="dk1"/>
                  </a:solidFill>
                  <a:latin typeface="HG丸ｺﾞｼｯｸM-PRO" panose="020F0600000000000000" pitchFamily="50" charset="-128"/>
                  <a:ea typeface="HG丸ｺﾞｼｯｸM-PRO" panose="020F0600000000000000" pitchFamily="50" charset="-128"/>
                </a:rPr>
                <a:t>日時点のジンジャーの仕様で説明を記載しております。</a:t>
              </a:r>
            </a:p>
            <a:p>
              <a:pPr marL="12692">
                <a:buSzPts val="1700"/>
              </a:pPr>
              <a:r>
                <a:rPr lang="ja-JP" altLang="en-US" sz="1099" dirty="0">
                  <a:solidFill>
                    <a:schemeClr val="dk1"/>
                  </a:solidFill>
                  <a:latin typeface="HG丸ｺﾞｼｯｸM-PRO" panose="020F0600000000000000" pitchFamily="50" charset="-128"/>
                  <a:ea typeface="HG丸ｺﾞｼｯｸM-PRO" panose="020F0600000000000000" pitchFamily="50" charset="-128"/>
                </a:rPr>
                <a:t>機能アップデートに伴い、仕様が変更される可能性がございますので、あらかじめご了承ください。</a:t>
              </a:r>
            </a:p>
          </p:txBody>
        </p:sp>
        <p:grpSp>
          <p:nvGrpSpPr>
            <p:cNvPr id="7" name="グループ化 6">
              <a:extLst>
                <a:ext uri="{FF2B5EF4-FFF2-40B4-BE49-F238E27FC236}">
                  <a16:creationId xmlns:a16="http://schemas.microsoft.com/office/drawing/2014/main" id="{5FBE5447-AA69-BED8-CAEE-39406A575FE0}"/>
                </a:ext>
              </a:extLst>
            </p:cNvPr>
            <p:cNvGrpSpPr/>
            <p:nvPr/>
          </p:nvGrpSpPr>
          <p:grpSpPr>
            <a:xfrm>
              <a:off x="360000" y="1080000"/>
              <a:ext cx="6462521" cy="215444"/>
              <a:chOff x="266891" y="1251896"/>
              <a:chExt cx="6462521" cy="215444"/>
            </a:xfrm>
          </p:grpSpPr>
          <p:sp>
            <p:nvSpPr>
              <p:cNvPr id="8" name="字幕 4">
                <a:extLst>
                  <a:ext uri="{FF2B5EF4-FFF2-40B4-BE49-F238E27FC236}">
                    <a16:creationId xmlns:a16="http://schemas.microsoft.com/office/drawing/2014/main" id="{706E933E-537D-C01D-D2B5-803D3E12C3FC}"/>
                  </a:ext>
                </a:extLst>
              </p:cNvPr>
              <p:cNvSpPr txBox="1">
                <a:spLocks/>
              </p:cNvSpPr>
              <p:nvPr/>
            </p:nvSpPr>
            <p:spPr>
              <a:xfrm>
                <a:off x="426910"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6926"/>
                <a:r>
                  <a:rPr lang="ja-JP" altLang="en-US" sz="1399" b="1" dirty="0">
                    <a:solidFill>
                      <a:schemeClr val="tx1"/>
                    </a:solidFill>
                  </a:rPr>
                  <a:t>免責事項</a:t>
                </a:r>
                <a:endParaRPr lang="en-US" altLang="ja-JP" sz="1399" b="1" dirty="0">
                  <a:solidFill>
                    <a:schemeClr val="tx1"/>
                  </a:solidFill>
                </a:endParaRPr>
              </a:p>
            </p:txBody>
          </p:sp>
          <p:sp>
            <p:nvSpPr>
              <p:cNvPr id="9" name="Google Shape;113;p23">
                <a:extLst>
                  <a:ext uri="{FF2B5EF4-FFF2-40B4-BE49-F238E27FC236}">
                    <a16:creationId xmlns:a16="http://schemas.microsoft.com/office/drawing/2014/main" id="{A735CB72-46C0-75E6-2E29-EEF2E5339024}"/>
                  </a:ext>
                </a:extLst>
              </p:cNvPr>
              <p:cNvSpPr/>
              <p:nvPr/>
            </p:nvSpPr>
            <p:spPr>
              <a:xfrm rot="16200000">
                <a:off x="206961" y="13616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HG丸ｺﾞｼｯｸM-PRO" panose="020F0600000000000000" pitchFamily="50" charset="-128"/>
                  <a:cs typeface="Calibri"/>
                  <a:sym typeface="Calibri"/>
                </a:endParaRPr>
              </a:p>
            </p:txBody>
          </p:sp>
        </p:grpSp>
      </p:grpSp>
      <p:grpSp>
        <p:nvGrpSpPr>
          <p:cNvPr id="18" name="グループ化 17">
            <a:extLst>
              <a:ext uri="{FF2B5EF4-FFF2-40B4-BE49-F238E27FC236}">
                <a16:creationId xmlns:a16="http://schemas.microsoft.com/office/drawing/2014/main" id="{B7E2659A-83F8-BDBA-A70F-0965E680762D}"/>
              </a:ext>
            </a:extLst>
          </p:cNvPr>
          <p:cNvGrpSpPr/>
          <p:nvPr/>
        </p:nvGrpSpPr>
        <p:grpSpPr>
          <a:xfrm>
            <a:off x="335892" y="2273592"/>
            <a:ext cx="6458380" cy="881227"/>
            <a:chOff x="360000" y="2275049"/>
            <a:chExt cx="6462520" cy="881792"/>
          </a:xfrm>
        </p:grpSpPr>
        <p:sp>
          <p:nvSpPr>
            <p:cNvPr id="6" name="テキスト ボックス 5">
              <a:extLst>
                <a:ext uri="{FF2B5EF4-FFF2-40B4-BE49-F238E27FC236}">
                  <a16:creationId xmlns:a16="http://schemas.microsoft.com/office/drawing/2014/main" id="{AD327361-A008-21EC-3ED5-DA161EBFD221}"/>
                </a:ext>
              </a:extLst>
            </p:cNvPr>
            <p:cNvSpPr txBox="1"/>
            <p:nvPr/>
          </p:nvSpPr>
          <p:spPr>
            <a:xfrm>
              <a:off x="369000" y="2556677"/>
              <a:ext cx="6120000" cy="600164"/>
            </a:xfrm>
            <a:prstGeom prst="rect">
              <a:avLst/>
            </a:prstGeom>
            <a:noFill/>
          </p:spPr>
          <p:txBody>
            <a:bodyPr wrap="square">
              <a:spAutoFit/>
            </a:bodyPr>
            <a:lstStyle/>
            <a:p>
              <a:r>
                <a:rPr lang="ja-JP" altLang="en-US" sz="1099" dirty="0">
                  <a:latin typeface="HG丸ｺﾞｼｯｸM-PRO" panose="020F0600000000000000" pitchFamily="50" charset="-128"/>
                  <a:ea typeface="HG丸ｺﾞｼｯｸM-PRO" panose="020F0600000000000000" pitchFamily="50" charset="-128"/>
                </a:rPr>
                <a:t>本マニュアルは、ワークフローにて承認業務をおこなう管理者様向けの参考マニュアルとなります。雛形のため、企業様ごとの運用に応じてご調整ください。</a:t>
              </a:r>
              <a:endParaRPr lang="en-US" altLang="ja-JP" sz="1099" dirty="0">
                <a:latin typeface="HG丸ｺﾞｼｯｸM-PRO" panose="020F0600000000000000" pitchFamily="50" charset="-128"/>
                <a:ea typeface="HG丸ｺﾞｼｯｸM-PRO" panose="020F0600000000000000" pitchFamily="50" charset="-128"/>
              </a:endParaRPr>
            </a:p>
            <a:p>
              <a:r>
                <a:rPr lang="en-US" altLang="ja-JP" sz="1099" dirty="0">
                  <a:latin typeface="HG丸ｺﾞｼｯｸM-PRO" panose="020F0600000000000000" pitchFamily="50" charset="-128"/>
                  <a:ea typeface="HG丸ｺﾞｼｯｸM-PRO" panose="020F0600000000000000" pitchFamily="50" charset="-128"/>
                </a:rPr>
                <a:t>※</a:t>
              </a:r>
              <a:r>
                <a:rPr lang="ja-JP" altLang="en-US" sz="1099" dirty="0">
                  <a:latin typeface="HG丸ｺﾞｼｯｸM-PRO" panose="020F0600000000000000" pitchFamily="50" charset="-128"/>
                  <a:ea typeface="HG丸ｺﾞｼｯｸM-PRO" panose="020F0600000000000000" pitchFamily="50" charset="-128"/>
                </a:rPr>
                <a:t>ページ末に素材がございますので、画像の差し替えもご対応いただけます。</a:t>
              </a:r>
              <a:endParaRPr lang="en-US" altLang="ja-JP" sz="1099" dirty="0">
                <a:latin typeface="HG丸ｺﾞｼｯｸM-PRO" panose="020F0600000000000000" pitchFamily="50" charset="-128"/>
                <a:ea typeface="HG丸ｺﾞｼｯｸM-PRO" panose="020F0600000000000000" pitchFamily="50" charset="-128"/>
              </a:endParaRPr>
            </a:p>
          </p:txBody>
        </p:sp>
        <p:grpSp>
          <p:nvGrpSpPr>
            <p:cNvPr id="10" name="グループ化 9">
              <a:extLst>
                <a:ext uri="{FF2B5EF4-FFF2-40B4-BE49-F238E27FC236}">
                  <a16:creationId xmlns:a16="http://schemas.microsoft.com/office/drawing/2014/main" id="{21751870-1CF4-E060-B773-803B265431AE}"/>
                </a:ext>
              </a:extLst>
            </p:cNvPr>
            <p:cNvGrpSpPr/>
            <p:nvPr/>
          </p:nvGrpSpPr>
          <p:grpSpPr>
            <a:xfrm>
              <a:off x="360000" y="2275049"/>
              <a:ext cx="6462520" cy="215444"/>
              <a:chOff x="277937" y="2550512"/>
              <a:chExt cx="6462520" cy="215444"/>
            </a:xfrm>
          </p:grpSpPr>
          <p:sp>
            <p:nvSpPr>
              <p:cNvPr id="11" name="字幕 4">
                <a:extLst>
                  <a:ext uri="{FF2B5EF4-FFF2-40B4-BE49-F238E27FC236}">
                    <a16:creationId xmlns:a16="http://schemas.microsoft.com/office/drawing/2014/main" id="{9180592E-79BF-3031-66BA-07FA33604C41}"/>
                  </a:ext>
                </a:extLst>
              </p:cNvPr>
              <p:cNvSpPr txBox="1">
                <a:spLocks/>
              </p:cNvSpPr>
              <p:nvPr/>
            </p:nvSpPr>
            <p:spPr>
              <a:xfrm>
                <a:off x="437955" y="2550512"/>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6926"/>
                <a:r>
                  <a:rPr lang="ja-JP" altLang="en-US" sz="1399" b="1" dirty="0">
                    <a:solidFill>
                      <a:schemeClr val="tx1"/>
                    </a:solidFill>
                  </a:rPr>
                  <a:t>事前にご確認いただきたいこと</a:t>
                </a:r>
                <a:endParaRPr lang="en-US" altLang="ja-JP" sz="1399" b="1" dirty="0">
                  <a:solidFill>
                    <a:schemeClr val="tx1"/>
                  </a:solidFill>
                </a:endParaRPr>
              </a:p>
            </p:txBody>
          </p:sp>
          <p:sp>
            <p:nvSpPr>
              <p:cNvPr id="12" name="Google Shape;113;p23">
                <a:extLst>
                  <a:ext uri="{FF2B5EF4-FFF2-40B4-BE49-F238E27FC236}">
                    <a16:creationId xmlns:a16="http://schemas.microsoft.com/office/drawing/2014/main" id="{1D051C80-F253-C7D8-2121-F63D1C5DCA49}"/>
                  </a:ext>
                </a:extLst>
              </p:cNvPr>
              <p:cNvSpPr/>
              <p:nvPr/>
            </p:nvSpPr>
            <p:spPr>
              <a:xfrm rot="16200000">
                <a:off x="218007" y="264778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HG丸ｺﾞｼｯｸM-PRO" panose="020F0600000000000000" pitchFamily="50" charset="-128"/>
                  <a:cs typeface="Calibri"/>
                  <a:sym typeface="Calibri"/>
                </a:endParaRPr>
              </a:p>
            </p:txBody>
          </p:sp>
        </p:grpSp>
      </p:grpSp>
    </p:spTree>
    <p:extLst>
      <p:ext uri="{BB962C8B-B14F-4D97-AF65-F5344CB8AC3E}">
        <p14:creationId xmlns:p14="http://schemas.microsoft.com/office/powerpoint/2010/main" val="1299475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20</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3 </a:t>
            </a:r>
            <a:r>
              <a:rPr kumimoji="1" lang="ja-JP" altLang="en-US" dirty="0"/>
              <a:t>退社申請を承認する ③</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5</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内容を確認し、</a:t>
              </a:r>
              <a:r>
                <a:rPr lang="en-US" altLang="ja-JP" sz="1100" i="0"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承認</a:t>
              </a:r>
              <a:r>
                <a:rPr lang="en-US" altLang="ja-JP" sz="1100" i="0"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をクリックします。</a:t>
              </a: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6</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緑のポップアップが表示されたら処理完了です。</a:t>
            </a:r>
          </a:p>
          <a:p>
            <a:pPr>
              <a:lnSpc>
                <a:spcPct val="150000"/>
              </a:lnSpc>
            </a:pPr>
            <a:endParaRPr lang="ja-JP" altLang="en-US" sz="1100" i="0" dirty="0">
              <a:solidFill>
                <a:schemeClr val="tx1"/>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4"/>
          <a:srcRect/>
          <a:stretch/>
        </p:blipFill>
        <p:spPr>
          <a:xfrm>
            <a:off x="558403" y="1656294"/>
            <a:ext cx="5741194" cy="2742018"/>
          </a:xfrm>
          <a:prstGeom prst="rect">
            <a:avLst/>
          </a:prstGeom>
          <a:effectLst>
            <a:outerShdw blurRad="63500" sx="102000" sy="102000" algn="ctr" rotWithShape="0">
              <a:prstClr val="black">
                <a:alpha val="40000"/>
              </a:prstClr>
            </a:outerShdw>
          </a:effectLst>
        </p:spPr>
      </p:pic>
      <p:pic>
        <p:nvPicPr>
          <p:cNvPr id="9" name="図 8">
            <a:extLst>
              <a:ext uri="{FF2B5EF4-FFF2-40B4-BE49-F238E27FC236}">
                <a16:creationId xmlns:a16="http://schemas.microsoft.com/office/drawing/2014/main" id="{E6093F1A-DBBE-B9EB-3024-581DFDF0BB92}"/>
              </a:ext>
            </a:extLst>
          </p:cNvPr>
          <p:cNvPicPr>
            <a:picLocks noChangeAspect="1"/>
          </p:cNvPicPr>
          <p:nvPr/>
        </p:nvPicPr>
        <p:blipFill>
          <a:blip r:embed="rId5"/>
          <a:srcRect/>
          <a:stretch/>
        </p:blipFill>
        <p:spPr>
          <a:xfrm>
            <a:off x="561536" y="6028629"/>
            <a:ext cx="5734927" cy="2739024"/>
          </a:xfrm>
          <a:prstGeom prst="rect">
            <a:avLst/>
          </a:prstGeom>
          <a:effectLst>
            <a:outerShdw blurRad="63500" sx="102000" sy="102000" algn="ctr" rotWithShape="0">
              <a:prstClr val="black">
                <a:alpha val="40000"/>
              </a:prstClr>
            </a:outerShdw>
          </a:effectLst>
        </p:spPr>
      </p:pic>
      <p:sp>
        <p:nvSpPr>
          <p:cNvPr id="6" name="テキスト プレースホルダー 5">
            <a:extLst>
              <a:ext uri="{FF2B5EF4-FFF2-40B4-BE49-F238E27FC236}">
                <a16:creationId xmlns:a16="http://schemas.microsoft.com/office/drawing/2014/main" id="{CA0DC7EF-22F9-ECBC-AF13-689AE2AA2D86}"/>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6"/>
              </a:rPr>
              <a:t>こちら</a:t>
            </a:r>
            <a:endParaRPr lang="ja-JP" altLang="en-US" dirty="0"/>
          </a:p>
        </p:txBody>
      </p:sp>
      <p:sp>
        <p:nvSpPr>
          <p:cNvPr id="4" name="四角形: 角を丸くする 3">
            <a:extLst>
              <a:ext uri="{FF2B5EF4-FFF2-40B4-BE49-F238E27FC236}">
                <a16:creationId xmlns:a16="http://schemas.microsoft.com/office/drawing/2014/main" id="{1852081D-7DCA-7580-E07F-25088AD4C34C}"/>
              </a:ext>
            </a:extLst>
          </p:cNvPr>
          <p:cNvSpPr/>
          <p:nvPr/>
        </p:nvSpPr>
        <p:spPr>
          <a:xfrm>
            <a:off x="3168460" y="3575050"/>
            <a:ext cx="463740" cy="17145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800ACB51-D780-9C33-9FC2-74ACFFDA0644}"/>
              </a:ext>
            </a:extLst>
          </p:cNvPr>
          <p:cNvSpPr/>
          <p:nvPr/>
        </p:nvSpPr>
        <p:spPr>
          <a:xfrm>
            <a:off x="2735580" y="3258326"/>
            <a:ext cx="1341120" cy="253425"/>
          </a:xfrm>
          <a:prstGeom prst="roundRect">
            <a:avLst>
              <a:gd name="adj" fmla="val 7425"/>
            </a:avLst>
          </a:prstGeom>
          <a:noFill/>
          <a:ln w="19050">
            <a:solidFill>
              <a:srgbClr val="ED7D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D456A220-A175-CFAC-0B82-52C644E63629}"/>
              </a:ext>
            </a:extLst>
          </p:cNvPr>
          <p:cNvGrpSpPr/>
          <p:nvPr/>
        </p:nvGrpSpPr>
        <p:grpSpPr>
          <a:xfrm>
            <a:off x="3085535" y="2628444"/>
            <a:ext cx="2965616" cy="613125"/>
            <a:chOff x="4210078" y="1617436"/>
            <a:chExt cx="2246957" cy="661160"/>
          </a:xfrm>
        </p:grpSpPr>
        <p:sp>
          <p:nvSpPr>
            <p:cNvPr id="8" name="二等辺三角形 7">
              <a:extLst>
                <a:ext uri="{FF2B5EF4-FFF2-40B4-BE49-F238E27FC236}">
                  <a16:creationId xmlns:a16="http://schemas.microsoft.com/office/drawing/2014/main" id="{8D903C3C-7067-96C4-A269-888A8A865E47}"/>
                </a:ext>
              </a:extLst>
            </p:cNvPr>
            <p:cNvSpPr/>
            <p:nvPr/>
          </p:nvSpPr>
          <p:spPr>
            <a:xfrm rot="12812439">
              <a:off x="4925904" y="1927659"/>
              <a:ext cx="184849" cy="350937"/>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四角形: 角を丸くする 10">
              <a:extLst>
                <a:ext uri="{FF2B5EF4-FFF2-40B4-BE49-F238E27FC236}">
                  <a16:creationId xmlns:a16="http://schemas.microsoft.com/office/drawing/2014/main" id="{3EB1EE25-8459-3B0B-F06E-BF05538C1240}"/>
                </a:ext>
              </a:extLst>
            </p:cNvPr>
            <p:cNvSpPr/>
            <p:nvPr/>
          </p:nvSpPr>
          <p:spPr>
            <a:xfrm>
              <a:off x="4210078" y="1617436"/>
              <a:ext cx="2246957" cy="509428"/>
            </a:xfrm>
            <a:prstGeom prst="round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任意でコメントを</a:t>
              </a:r>
              <a:r>
                <a:rPr kumimoji="1" lang="en-US" altLang="ja-JP" sz="1000" dirty="0">
                  <a:solidFill>
                    <a:schemeClr val="bg1"/>
                  </a:solidFill>
                  <a:latin typeface="HG丸ｺﾞｼｯｸM-PRO" panose="020F0600000000000000" pitchFamily="50" charset="-128"/>
                  <a:ea typeface="HG丸ｺﾞｼｯｸM-PRO" panose="020F0600000000000000" pitchFamily="50" charset="-128"/>
                </a:rPr>
                <a:t>200</a:t>
              </a:r>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文字以内で入力できます。</a:t>
              </a:r>
            </a:p>
          </p:txBody>
        </p:sp>
      </p:grpSp>
      <p:sp>
        <p:nvSpPr>
          <p:cNvPr id="13" name="四角形: 角を丸くする 12">
            <a:extLst>
              <a:ext uri="{FF2B5EF4-FFF2-40B4-BE49-F238E27FC236}">
                <a16:creationId xmlns:a16="http://schemas.microsoft.com/office/drawing/2014/main" id="{8A4EEF22-C18F-B91A-E27F-800DA950E612}"/>
              </a:ext>
            </a:extLst>
          </p:cNvPr>
          <p:cNvSpPr/>
          <p:nvPr/>
        </p:nvSpPr>
        <p:spPr>
          <a:xfrm>
            <a:off x="1030383" y="6477038"/>
            <a:ext cx="4756642" cy="199335"/>
          </a:xfrm>
          <a:prstGeom prst="roundRect">
            <a:avLst>
              <a:gd name="adj" fmla="val 363"/>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Tree>
    <p:extLst>
      <p:ext uri="{BB962C8B-B14F-4D97-AF65-F5344CB8AC3E}">
        <p14:creationId xmlns:p14="http://schemas.microsoft.com/office/powerpoint/2010/main" val="2834039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21</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4 </a:t>
            </a:r>
            <a:r>
              <a:rPr kumimoji="1" lang="ja-JP" altLang="en-US" dirty="0"/>
              <a:t>扶養変更申請を承認する ①</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トップページから</a:t>
              </a:r>
              <a:r>
                <a:rPr lang="en-US" altLang="ja-JP" sz="1100" i="0"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100" dirty="0">
                  <a:solidFill>
                    <a:srgbClr val="000000"/>
                  </a:solidFill>
                  <a:latin typeface="HG丸ｺﾞｼｯｸM-PRO" panose="020F0600000000000000" pitchFamily="50" charset="-128"/>
                  <a:ea typeface="HG丸ｺﾞｼｯｸM-PRO" panose="020F0600000000000000" pitchFamily="50" charset="-128"/>
                </a:rPr>
                <a:t>扶養変更</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申請承認］をクリックします。</a:t>
              </a: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2</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i="0" dirty="0">
                <a:solidFill>
                  <a:schemeClr val="tx1"/>
                </a:solidFill>
                <a:effectLst/>
                <a:latin typeface="HG丸ｺﾞｼｯｸM-PRO" panose="020F0600000000000000" pitchFamily="50" charset="-128"/>
                <a:ea typeface="HG丸ｺﾞｼｯｸM-PRO" panose="020F0600000000000000" pitchFamily="50" charset="-128"/>
              </a:rPr>
              <a:t>処理する申請書番号をクリックします。</a:t>
            </a: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4" name="グラフィックス 3" descr="再生 単色塗りつぶし">
            <a:extLst>
              <a:ext uri="{FF2B5EF4-FFF2-40B4-BE49-F238E27FC236}">
                <a16:creationId xmlns:a16="http://schemas.microsoft.com/office/drawing/2014/main" id="{9C7DFD7C-D71E-52C6-B769-31A979113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pic>
        <p:nvPicPr>
          <p:cNvPr id="13" name="図 12">
            <a:extLst>
              <a:ext uri="{FF2B5EF4-FFF2-40B4-BE49-F238E27FC236}">
                <a16:creationId xmlns:a16="http://schemas.microsoft.com/office/drawing/2014/main" id="{CC265681-D29A-F2F0-7AB9-09ABE7EA8F2B}"/>
              </a:ext>
            </a:extLst>
          </p:cNvPr>
          <p:cNvPicPr>
            <a:picLocks noChangeAspect="1"/>
          </p:cNvPicPr>
          <p:nvPr/>
        </p:nvPicPr>
        <p:blipFill>
          <a:blip r:embed="rId4"/>
          <a:srcRect/>
          <a:stretch/>
        </p:blipFill>
        <p:spPr>
          <a:xfrm>
            <a:off x="558403" y="1657790"/>
            <a:ext cx="5741194" cy="2739027"/>
          </a:xfrm>
          <a:prstGeom prst="rect">
            <a:avLst/>
          </a:prstGeom>
          <a:effectLst>
            <a:outerShdw blurRad="63500" sx="102000" sy="102000" algn="ctr" rotWithShape="0">
              <a:prstClr val="black">
                <a:alpha val="40000"/>
              </a:prstClr>
            </a:outerShdw>
          </a:effectLst>
        </p:spPr>
      </p:pic>
      <p:pic>
        <p:nvPicPr>
          <p:cNvPr id="14" name="図 13">
            <a:extLst>
              <a:ext uri="{FF2B5EF4-FFF2-40B4-BE49-F238E27FC236}">
                <a16:creationId xmlns:a16="http://schemas.microsoft.com/office/drawing/2014/main" id="{06456806-C6C9-E0F8-E51C-B375E1BCB779}"/>
              </a:ext>
            </a:extLst>
          </p:cNvPr>
          <p:cNvPicPr>
            <a:picLocks noChangeAspect="1"/>
          </p:cNvPicPr>
          <p:nvPr/>
        </p:nvPicPr>
        <p:blipFill>
          <a:blip r:embed="rId5"/>
          <a:srcRect/>
          <a:stretch/>
        </p:blipFill>
        <p:spPr>
          <a:xfrm>
            <a:off x="570866" y="6030108"/>
            <a:ext cx="5716267" cy="2736067"/>
          </a:xfrm>
          <a:prstGeom prst="rect">
            <a:avLst/>
          </a:prstGeom>
          <a:effectLst>
            <a:outerShdw blurRad="63500" sx="102000" sy="102000" algn="ctr" rotWithShape="0">
              <a:prstClr val="black">
                <a:alpha val="40000"/>
              </a:prstClr>
            </a:outerShdw>
          </a:effectLst>
        </p:spPr>
      </p:pic>
      <p:sp>
        <p:nvSpPr>
          <p:cNvPr id="15" name="四角形: 角を丸くする 14">
            <a:extLst>
              <a:ext uri="{FF2B5EF4-FFF2-40B4-BE49-F238E27FC236}">
                <a16:creationId xmlns:a16="http://schemas.microsoft.com/office/drawing/2014/main" id="{95D6DFB5-EEDA-EAE5-059C-30AE0EFA8A8B}"/>
              </a:ext>
            </a:extLst>
          </p:cNvPr>
          <p:cNvSpPr/>
          <p:nvPr/>
        </p:nvSpPr>
        <p:spPr>
          <a:xfrm>
            <a:off x="4157097" y="3101690"/>
            <a:ext cx="730006" cy="184436"/>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0D371D28-CC8F-1DF3-49CC-F85C666504E7}"/>
              </a:ext>
            </a:extLst>
          </p:cNvPr>
          <p:cNvSpPr/>
          <p:nvPr/>
        </p:nvSpPr>
        <p:spPr>
          <a:xfrm>
            <a:off x="1655515" y="8326861"/>
            <a:ext cx="244970" cy="99504"/>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11015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22</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4 </a:t>
            </a:r>
            <a:r>
              <a:rPr kumimoji="1" lang="ja-JP" altLang="en-US" dirty="0"/>
              <a:t>扶養変更申請を承認する ②</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申請者記入欄の項目を確認します。</a:t>
              </a: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dirty="0">
                <a:solidFill>
                  <a:srgbClr val="000000"/>
                </a:solidFill>
                <a:latin typeface="HG丸ｺﾞｼｯｸM-PRO" panose="020F0600000000000000" pitchFamily="50" charset="-128"/>
                <a:ea typeface="HG丸ｺﾞｼｯｸM-PRO" panose="020F0600000000000000" pitchFamily="50" charset="-128"/>
              </a:rPr>
              <a:t>［承認］［差し戻し］［否認］</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をクリックします。</a:t>
            </a: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chemeClr val="tx1"/>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4"/>
          <a:srcRect/>
          <a:stretch/>
        </p:blipFill>
        <p:spPr>
          <a:xfrm>
            <a:off x="561394" y="1653304"/>
            <a:ext cx="5735212" cy="2747998"/>
          </a:xfrm>
          <a:prstGeom prst="rect">
            <a:avLst/>
          </a:prstGeom>
          <a:effectLst>
            <a:outerShdw blurRad="63500" sx="102000" sy="102000" algn="ctr" rotWithShape="0">
              <a:prstClr val="black">
                <a:alpha val="40000"/>
              </a:prstClr>
            </a:outerShdw>
          </a:effectLst>
        </p:spPr>
      </p:pic>
      <p:pic>
        <p:nvPicPr>
          <p:cNvPr id="9" name="図 8">
            <a:extLst>
              <a:ext uri="{FF2B5EF4-FFF2-40B4-BE49-F238E27FC236}">
                <a16:creationId xmlns:a16="http://schemas.microsoft.com/office/drawing/2014/main" id="{E6093F1A-DBBE-B9EB-3024-581DFDF0BB92}"/>
              </a:ext>
            </a:extLst>
          </p:cNvPr>
          <p:cNvPicPr>
            <a:picLocks noChangeAspect="1"/>
          </p:cNvPicPr>
          <p:nvPr/>
        </p:nvPicPr>
        <p:blipFill>
          <a:blip r:embed="rId5"/>
          <a:srcRect/>
          <a:stretch/>
        </p:blipFill>
        <p:spPr>
          <a:xfrm>
            <a:off x="561537" y="6025642"/>
            <a:ext cx="5734924" cy="2744998"/>
          </a:xfrm>
          <a:prstGeom prst="rect">
            <a:avLst/>
          </a:prstGeom>
          <a:effectLst>
            <a:outerShdw blurRad="63500" sx="102000" sy="102000" algn="ctr" rotWithShape="0">
              <a:prstClr val="black">
                <a:alpha val="40000"/>
              </a:prstClr>
            </a:outerShdw>
          </a:effectLst>
        </p:spPr>
      </p:pic>
      <p:pic>
        <p:nvPicPr>
          <p:cNvPr id="4" name="グラフィックス 3" descr="再生 単色塗りつぶし">
            <a:extLst>
              <a:ext uri="{FF2B5EF4-FFF2-40B4-BE49-F238E27FC236}">
                <a16:creationId xmlns:a16="http://schemas.microsoft.com/office/drawing/2014/main" id="{9C7DFD7C-D71E-52C6-B769-31A979113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sp>
        <p:nvSpPr>
          <p:cNvPr id="5" name="四角形: 角を丸くする 4">
            <a:extLst>
              <a:ext uri="{FF2B5EF4-FFF2-40B4-BE49-F238E27FC236}">
                <a16:creationId xmlns:a16="http://schemas.microsoft.com/office/drawing/2014/main" id="{ED13F638-DEEF-74E3-0E8C-534AC7563D2D}"/>
              </a:ext>
            </a:extLst>
          </p:cNvPr>
          <p:cNvSpPr/>
          <p:nvPr/>
        </p:nvSpPr>
        <p:spPr>
          <a:xfrm>
            <a:off x="983410" y="2836456"/>
            <a:ext cx="3299030" cy="1531666"/>
          </a:xfrm>
          <a:prstGeom prst="roundRect">
            <a:avLst>
              <a:gd name="adj" fmla="val 363"/>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6" name="四角形: 角を丸くする 5">
            <a:extLst>
              <a:ext uri="{FF2B5EF4-FFF2-40B4-BE49-F238E27FC236}">
                <a16:creationId xmlns:a16="http://schemas.microsoft.com/office/drawing/2014/main" id="{59144E94-E903-5790-65E9-D3E3686F23EC}"/>
              </a:ext>
            </a:extLst>
          </p:cNvPr>
          <p:cNvSpPr/>
          <p:nvPr/>
        </p:nvSpPr>
        <p:spPr>
          <a:xfrm>
            <a:off x="3922217" y="8495167"/>
            <a:ext cx="511671" cy="180258"/>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C538373A-9E14-F42E-F0D8-EBC09949C3A4}"/>
              </a:ext>
            </a:extLst>
          </p:cNvPr>
          <p:cNvSpPr/>
          <p:nvPr/>
        </p:nvSpPr>
        <p:spPr>
          <a:xfrm>
            <a:off x="2945308" y="8498929"/>
            <a:ext cx="929347" cy="195546"/>
          </a:xfrm>
          <a:prstGeom prst="roundRect">
            <a:avLst>
              <a:gd name="adj" fmla="val 7425"/>
            </a:avLst>
          </a:prstGeom>
          <a:noFill/>
          <a:ln w="19050">
            <a:solidFill>
              <a:srgbClr val="ED7D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a:extLst>
              <a:ext uri="{FF2B5EF4-FFF2-40B4-BE49-F238E27FC236}">
                <a16:creationId xmlns:a16="http://schemas.microsoft.com/office/drawing/2014/main" id="{F4634E10-C159-967B-6A40-D4AADD4F4803}"/>
              </a:ext>
            </a:extLst>
          </p:cNvPr>
          <p:cNvGrpSpPr/>
          <p:nvPr/>
        </p:nvGrpSpPr>
        <p:grpSpPr>
          <a:xfrm>
            <a:off x="1669966" y="7829267"/>
            <a:ext cx="3518066" cy="587078"/>
            <a:chOff x="4210078" y="1557339"/>
            <a:chExt cx="3518066" cy="587078"/>
          </a:xfrm>
        </p:grpSpPr>
        <p:sp>
          <p:nvSpPr>
            <p:cNvPr id="13" name="四角形: 角を丸くする 12">
              <a:extLst>
                <a:ext uri="{FF2B5EF4-FFF2-40B4-BE49-F238E27FC236}">
                  <a16:creationId xmlns:a16="http://schemas.microsoft.com/office/drawing/2014/main" id="{9CDD177B-7915-537F-CB9D-5498D6359836}"/>
                </a:ext>
              </a:extLst>
            </p:cNvPr>
            <p:cNvSpPr/>
            <p:nvPr/>
          </p:nvSpPr>
          <p:spPr>
            <a:xfrm>
              <a:off x="4210078" y="1557339"/>
              <a:ext cx="3518066" cy="400885"/>
            </a:xfrm>
            <a:prstGeom prst="round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差し戻しや否認をおこなう際はこちらをクリックします。</a:t>
              </a:r>
            </a:p>
          </p:txBody>
        </p:sp>
        <p:sp>
          <p:nvSpPr>
            <p:cNvPr id="14" name="二等辺三角形 13">
              <a:extLst>
                <a:ext uri="{FF2B5EF4-FFF2-40B4-BE49-F238E27FC236}">
                  <a16:creationId xmlns:a16="http://schemas.microsoft.com/office/drawing/2014/main" id="{13C17502-B0DD-EC6D-A204-F344CB0ED78A}"/>
                </a:ext>
              </a:extLst>
            </p:cNvPr>
            <p:cNvSpPr/>
            <p:nvPr/>
          </p:nvSpPr>
          <p:spPr>
            <a:xfrm rot="13159082">
              <a:off x="5943485" y="1889346"/>
              <a:ext cx="167189" cy="255071"/>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113681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23</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4 </a:t>
            </a:r>
            <a:r>
              <a:rPr kumimoji="1" lang="ja-JP" altLang="en-US" dirty="0"/>
              <a:t>扶養変更申請を承認する ③</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5</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内容を確認し、</a:t>
              </a:r>
              <a:r>
                <a:rPr lang="en-US" altLang="ja-JP" sz="1100" i="0"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承認</a:t>
              </a:r>
              <a:r>
                <a:rPr lang="en-US" altLang="ja-JP" sz="1100" i="0"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をクリックします。</a:t>
              </a: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6</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緑のポップアップが表示されたら処理完了です。</a:t>
            </a:r>
          </a:p>
          <a:p>
            <a:pPr>
              <a:lnSpc>
                <a:spcPct val="150000"/>
              </a:lnSpc>
            </a:pPr>
            <a:endParaRPr lang="ja-JP" altLang="en-US" sz="1100" i="0" dirty="0">
              <a:solidFill>
                <a:schemeClr val="tx1"/>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4"/>
          <a:srcRect/>
          <a:stretch/>
        </p:blipFill>
        <p:spPr>
          <a:xfrm>
            <a:off x="561530" y="1656294"/>
            <a:ext cx="5734939" cy="2742018"/>
          </a:xfrm>
          <a:prstGeom prst="rect">
            <a:avLst/>
          </a:prstGeom>
          <a:effectLst>
            <a:outerShdw blurRad="63500" sx="102000" sy="102000" algn="ctr" rotWithShape="0">
              <a:prstClr val="black">
                <a:alpha val="40000"/>
              </a:prstClr>
            </a:outerShdw>
          </a:effectLst>
        </p:spPr>
      </p:pic>
      <p:pic>
        <p:nvPicPr>
          <p:cNvPr id="9" name="図 8">
            <a:extLst>
              <a:ext uri="{FF2B5EF4-FFF2-40B4-BE49-F238E27FC236}">
                <a16:creationId xmlns:a16="http://schemas.microsoft.com/office/drawing/2014/main" id="{E6093F1A-DBBE-B9EB-3024-581DFDF0BB92}"/>
              </a:ext>
            </a:extLst>
          </p:cNvPr>
          <p:cNvPicPr>
            <a:picLocks noChangeAspect="1"/>
          </p:cNvPicPr>
          <p:nvPr/>
        </p:nvPicPr>
        <p:blipFill>
          <a:blip r:embed="rId5"/>
          <a:srcRect/>
          <a:stretch/>
        </p:blipFill>
        <p:spPr>
          <a:xfrm>
            <a:off x="567778" y="6028629"/>
            <a:ext cx="5722443" cy="2739024"/>
          </a:xfrm>
          <a:prstGeom prst="rect">
            <a:avLst/>
          </a:prstGeom>
          <a:effectLst>
            <a:outerShdw blurRad="63500" sx="102000" sy="102000" algn="ctr" rotWithShape="0">
              <a:prstClr val="black">
                <a:alpha val="40000"/>
              </a:prstClr>
            </a:outerShdw>
          </a:effectLst>
        </p:spPr>
      </p:pic>
      <p:sp>
        <p:nvSpPr>
          <p:cNvPr id="4" name="四角形: 角を丸くする 3">
            <a:extLst>
              <a:ext uri="{FF2B5EF4-FFF2-40B4-BE49-F238E27FC236}">
                <a16:creationId xmlns:a16="http://schemas.microsoft.com/office/drawing/2014/main" id="{1852081D-7DCA-7580-E07F-25088AD4C34C}"/>
              </a:ext>
            </a:extLst>
          </p:cNvPr>
          <p:cNvSpPr/>
          <p:nvPr/>
        </p:nvSpPr>
        <p:spPr>
          <a:xfrm>
            <a:off x="3168460" y="3498850"/>
            <a:ext cx="463740" cy="17145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800ACB51-D780-9C33-9FC2-74ACFFDA0644}"/>
              </a:ext>
            </a:extLst>
          </p:cNvPr>
          <p:cNvSpPr/>
          <p:nvPr/>
        </p:nvSpPr>
        <p:spPr>
          <a:xfrm>
            <a:off x="2735580" y="3182126"/>
            <a:ext cx="1341120" cy="253425"/>
          </a:xfrm>
          <a:prstGeom prst="roundRect">
            <a:avLst>
              <a:gd name="adj" fmla="val 7425"/>
            </a:avLst>
          </a:prstGeom>
          <a:noFill/>
          <a:ln w="19050">
            <a:solidFill>
              <a:srgbClr val="ED7D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D456A220-A175-CFAC-0B82-52C644E63629}"/>
              </a:ext>
            </a:extLst>
          </p:cNvPr>
          <p:cNvGrpSpPr/>
          <p:nvPr/>
        </p:nvGrpSpPr>
        <p:grpSpPr>
          <a:xfrm>
            <a:off x="3085535" y="2564944"/>
            <a:ext cx="2965616" cy="613125"/>
            <a:chOff x="4210078" y="1617436"/>
            <a:chExt cx="2246957" cy="661160"/>
          </a:xfrm>
        </p:grpSpPr>
        <p:sp>
          <p:nvSpPr>
            <p:cNvPr id="8" name="二等辺三角形 7">
              <a:extLst>
                <a:ext uri="{FF2B5EF4-FFF2-40B4-BE49-F238E27FC236}">
                  <a16:creationId xmlns:a16="http://schemas.microsoft.com/office/drawing/2014/main" id="{8D903C3C-7067-96C4-A269-888A8A865E47}"/>
                </a:ext>
              </a:extLst>
            </p:cNvPr>
            <p:cNvSpPr/>
            <p:nvPr/>
          </p:nvSpPr>
          <p:spPr>
            <a:xfrm rot="12812439">
              <a:off x="4925904" y="1927659"/>
              <a:ext cx="184849" cy="350937"/>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四角形: 角を丸くする 10">
              <a:extLst>
                <a:ext uri="{FF2B5EF4-FFF2-40B4-BE49-F238E27FC236}">
                  <a16:creationId xmlns:a16="http://schemas.microsoft.com/office/drawing/2014/main" id="{3EB1EE25-8459-3B0B-F06E-BF05538C1240}"/>
                </a:ext>
              </a:extLst>
            </p:cNvPr>
            <p:cNvSpPr/>
            <p:nvPr/>
          </p:nvSpPr>
          <p:spPr>
            <a:xfrm>
              <a:off x="4210078" y="1617436"/>
              <a:ext cx="2246957" cy="509428"/>
            </a:xfrm>
            <a:prstGeom prst="round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任意でコメントを</a:t>
              </a:r>
              <a:r>
                <a:rPr kumimoji="1" lang="en-US" altLang="ja-JP" sz="1000" dirty="0">
                  <a:solidFill>
                    <a:schemeClr val="bg1"/>
                  </a:solidFill>
                  <a:latin typeface="HG丸ｺﾞｼｯｸM-PRO" panose="020F0600000000000000" pitchFamily="50" charset="-128"/>
                  <a:ea typeface="HG丸ｺﾞｼｯｸM-PRO" panose="020F0600000000000000" pitchFamily="50" charset="-128"/>
                </a:rPr>
                <a:t>200</a:t>
              </a:r>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文字以内で入力できます。</a:t>
              </a:r>
            </a:p>
          </p:txBody>
        </p:sp>
      </p:grpSp>
      <p:sp>
        <p:nvSpPr>
          <p:cNvPr id="13" name="四角形: 角を丸くする 12">
            <a:extLst>
              <a:ext uri="{FF2B5EF4-FFF2-40B4-BE49-F238E27FC236}">
                <a16:creationId xmlns:a16="http://schemas.microsoft.com/office/drawing/2014/main" id="{8A4EEF22-C18F-B91A-E27F-800DA950E612}"/>
              </a:ext>
            </a:extLst>
          </p:cNvPr>
          <p:cNvSpPr/>
          <p:nvPr/>
        </p:nvSpPr>
        <p:spPr>
          <a:xfrm>
            <a:off x="1030383" y="6477038"/>
            <a:ext cx="4756642" cy="199335"/>
          </a:xfrm>
          <a:prstGeom prst="roundRect">
            <a:avLst>
              <a:gd name="adj" fmla="val 363"/>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Tree>
    <p:extLst>
      <p:ext uri="{BB962C8B-B14F-4D97-AF65-F5344CB8AC3E}">
        <p14:creationId xmlns:p14="http://schemas.microsoft.com/office/powerpoint/2010/main" val="3613521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24</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5 </a:t>
            </a:r>
            <a:r>
              <a:rPr kumimoji="1" lang="ja-JP" altLang="en-US" dirty="0"/>
              <a:t>住所・通勤費変更申請を承認する ①</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トップページから</a:t>
              </a:r>
              <a:r>
                <a:rPr lang="en-US" altLang="ja-JP" sz="1100" i="0"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住所・通勤費変更申請承認］をクリックします。</a:t>
              </a: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2</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i="0" dirty="0">
                <a:solidFill>
                  <a:schemeClr val="tx1"/>
                </a:solidFill>
                <a:effectLst/>
                <a:latin typeface="HG丸ｺﾞｼｯｸM-PRO" panose="020F0600000000000000" pitchFamily="50" charset="-128"/>
                <a:ea typeface="HG丸ｺﾞｼｯｸM-PRO" panose="020F0600000000000000" pitchFamily="50" charset="-128"/>
              </a:rPr>
              <a:t>処理する申請書番号をクリックします。</a:t>
            </a: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4" name="グラフィックス 3" descr="再生 単色塗りつぶし">
            <a:extLst>
              <a:ext uri="{FF2B5EF4-FFF2-40B4-BE49-F238E27FC236}">
                <a16:creationId xmlns:a16="http://schemas.microsoft.com/office/drawing/2014/main" id="{9C7DFD7C-D71E-52C6-B769-31A979113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pic>
        <p:nvPicPr>
          <p:cNvPr id="13" name="図 12">
            <a:extLst>
              <a:ext uri="{FF2B5EF4-FFF2-40B4-BE49-F238E27FC236}">
                <a16:creationId xmlns:a16="http://schemas.microsoft.com/office/drawing/2014/main" id="{CC265681-D29A-F2F0-7AB9-09ABE7EA8F2B}"/>
              </a:ext>
            </a:extLst>
          </p:cNvPr>
          <p:cNvPicPr>
            <a:picLocks noChangeAspect="1"/>
          </p:cNvPicPr>
          <p:nvPr/>
        </p:nvPicPr>
        <p:blipFill>
          <a:blip r:embed="rId4"/>
          <a:srcRect/>
          <a:stretch/>
        </p:blipFill>
        <p:spPr>
          <a:xfrm>
            <a:off x="564658" y="1657790"/>
            <a:ext cx="5728683" cy="2739027"/>
          </a:xfrm>
          <a:prstGeom prst="rect">
            <a:avLst/>
          </a:prstGeom>
          <a:effectLst>
            <a:outerShdw blurRad="63500" sx="102000" sy="102000" algn="ctr" rotWithShape="0">
              <a:prstClr val="black">
                <a:alpha val="40000"/>
              </a:prstClr>
            </a:outerShdw>
          </a:effectLst>
        </p:spPr>
      </p:pic>
      <p:pic>
        <p:nvPicPr>
          <p:cNvPr id="14" name="図 13">
            <a:extLst>
              <a:ext uri="{FF2B5EF4-FFF2-40B4-BE49-F238E27FC236}">
                <a16:creationId xmlns:a16="http://schemas.microsoft.com/office/drawing/2014/main" id="{06456806-C6C9-E0F8-E51C-B375E1BCB779}"/>
              </a:ext>
            </a:extLst>
          </p:cNvPr>
          <p:cNvPicPr>
            <a:picLocks noChangeAspect="1"/>
          </p:cNvPicPr>
          <p:nvPr/>
        </p:nvPicPr>
        <p:blipFill>
          <a:blip r:embed="rId5"/>
          <a:srcRect/>
          <a:stretch/>
        </p:blipFill>
        <p:spPr>
          <a:xfrm>
            <a:off x="570866" y="6028619"/>
            <a:ext cx="5716267" cy="2739044"/>
          </a:xfrm>
          <a:prstGeom prst="rect">
            <a:avLst/>
          </a:prstGeom>
          <a:effectLst>
            <a:outerShdw blurRad="63500" sx="102000" sy="102000" algn="ctr" rotWithShape="0">
              <a:prstClr val="black">
                <a:alpha val="40000"/>
              </a:prstClr>
            </a:outerShdw>
          </a:effectLst>
        </p:spPr>
      </p:pic>
      <p:sp>
        <p:nvSpPr>
          <p:cNvPr id="15" name="四角形: 角を丸くする 14">
            <a:extLst>
              <a:ext uri="{FF2B5EF4-FFF2-40B4-BE49-F238E27FC236}">
                <a16:creationId xmlns:a16="http://schemas.microsoft.com/office/drawing/2014/main" id="{95D6DFB5-EEDA-EAE5-059C-30AE0EFA8A8B}"/>
              </a:ext>
            </a:extLst>
          </p:cNvPr>
          <p:cNvSpPr/>
          <p:nvPr/>
        </p:nvSpPr>
        <p:spPr>
          <a:xfrm>
            <a:off x="4891437" y="3101690"/>
            <a:ext cx="730006" cy="184436"/>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0D371D28-CC8F-1DF3-49CC-F85C666504E7}"/>
              </a:ext>
            </a:extLst>
          </p:cNvPr>
          <p:cNvSpPr/>
          <p:nvPr/>
        </p:nvSpPr>
        <p:spPr>
          <a:xfrm>
            <a:off x="1655515" y="8326861"/>
            <a:ext cx="244970" cy="99504"/>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75026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25</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5 </a:t>
            </a:r>
            <a:r>
              <a:rPr kumimoji="1" lang="ja-JP" altLang="en-US" dirty="0"/>
              <a:t>住所・通勤費変更申請を承認する ②</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申請者記入欄の項目を確認します。</a:t>
              </a: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dirty="0">
                <a:solidFill>
                  <a:srgbClr val="000000"/>
                </a:solidFill>
                <a:latin typeface="HG丸ｺﾞｼｯｸM-PRO" panose="020F0600000000000000" pitchFamily="50" charset="-128"/>
                <a:ea typeface="HG丸ｺﾞｼｯｸM-PRO" panose="020F0600000000000000" pitchFamily="50" charset="-128"/>
              </a:rPr>
              <a:t>［承認］［差し戻し］［否認］</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をクリックします。</a:t>
            </a: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chemeClr val="tx1"/>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4"/>
          <a:srcRect/>
          <a:stretch/>
        </p:blipFill>
        <p:spPr>
          <a:xfrm>
            <a:off x="561524" y="1653304"/>
            <a:ext cx="5734952" cy="2747998"/>
          </a:xfrm>
          <a:prstGeom prst="rect">
            <a:avLst/>
          </a:prstGeom>
          <a:effectLst>
            <a:outerShdw blurRad="63500" sx="102000" sy="102000" algn="ctr" rotWithShape="0">
              <a:prstClr val="black">
                <a:alpha val="40000"/>
              </a:prstClr>
            </a:outerShdw>
          </a:effectLst>
        </p:spPr>
      </p:pic>
      <p:pic>
        <p:nvPicPr>
          <p:cNvPr id="9" name="図 8">
            <a:extLst>
              <a:ext uri="{FF2B5EF4-FFF2-40B4-BE49-F238E27FC236}">
                <a16:creationId xmlns:a16="http://schemas.microsoft.com/office/drawing/2014/main" id="{E6093F1A-DBBE-B9EB-3024-581DFDF0BB92}"/>
              </a:ext>
            </a:extLst>
          </p:cNvPr>
          <p:cNvPicPr>
            <a:picLocks noChangeAspect="1"/>
          </p:cNvPicPr>
          <p:nvPr/>
        </p:nvPicPr>
        <p:blipFill>
          <a:blip r:embed="rId5"/>
          <a:srcRect/>
          <a:stretch/>
        </p:blipFill>
        <p:spPr>
          <a:xfrm>
            <a:off x="564654" y="6025642"/>
            <a:ext cx="5728691" cy="2744998"/>
          </a:xfrm>
          <a:prstGeom prst="rect">
            <a:avLst/>
          </a:prstGeom>
          <a:effectLst>
            <a:outerShdw blurRad="63500" sx="102000" sy="102000" algn="ctr" rotWithShape="0">
              <a:prstClr val="black">
                <a:alpha val="40000"/>
              </a:prstClr>
            </a:outerShdw>
          </a:effectLst>
        </p:spPr>
      </p:pic>
      <p:pic>
        <p:nvPicPr>
          <p:cNvPr id="4" name="グラフィックス 3" descr="再生 単色塗りつぶし">
            <a:extLst>
              <a:ext uri="{FF2B5EF4-FFF2-40B4-BE49-F238E27FC236}">
                <a16:creationId xmlns:a16="http://schemas.microsoft.com/office/drawing/2014/main" id="{9C7DFD7C-D71E-52C6-B769-31A979113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sp>
        <p:nvSpPr>
          <p:cNvPr id="5" name="四角形: 角を丸くする 4">
            <a:extLst>
              <a:ext uri="{FF2B5EF4-FFF2-40B4-BE49-F238E27FC236}">
                <a16:creationId xmlns:a16="http://schemas.microsoft.com/office/drawing/2014/main" id="{ED13F638-DEEF-74E3-0E8C-534AC7563D2D}"/>
              </a:ext>
            </a:extLst>
          </p:cNvPr>
          <p:cNvSpPr/>
          <p:nvPr/>
        </p:nvSpPr>
        <p:spPr>
          <a:xfrm>
            <a:off x="983410" y="2836456"/>
            <a:ext cx="3299030" cy="1531666"/>
          </a:xfrm>
          <a:prstGeom prst="roundRect">
            <a:avLst>
              <a:gd name="adj" fmla="val 363"/>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6" name="四角形: 角を丸くする 5">
            <a:extLst>
              <a:ext uri="{FF2B5EF4-FFF2-40B4-BE49-F238E27FC236}">
                <a16:creationId xmlns:a16="http://schemas.microsoft.com/office/drawing/2014/main" id="{59144E94-E903-5790-65E9-D3E3686F23EC}"/>
              </a:ext>
            </a:extLst>
          </p:cNvPr>
          <p:cNvSpPr/>
          <p:nvPr/>
        </p:nvSpPr>
        <p:spPr>
          <a:xfrm>
            <a:off x="3922217" y="8063367"/>
            <a:ext cx="511671" cy="180258"/>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C538373A-9E14-F42E-F0D8-EBC09949C3A4}"/>
              </a:ext>
            </a:extLst>
          </p:cNvPr>
          <p:cNvSpPr/>
          <p:nvPr/>
        </p:nvSpPr>
        <p:spPr>
          <a:xfrm>
            <a:off x="2945308" y="8067129"/>
            <a:ext cx="929347" cy="195546"/>
          </a:xfrm>
          <a:prstGeom prst="roundRect">
            <a:avLst>
              <a:gd name="adj" fmla="val 7425"/>
            </a:avLst>
          </a:prstGeom>
          <a:noFill/>
          <a:ln w="19050">
            <a:solidFill>
              <a:srgbClr val="ED7D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a:extLst>
              <a:ext uri="{FF2B5EF4-FFF2-40B4-BE49-F238E27FC236}">
                <a16:creationId xmlns:a16="http://schemas.microsoft.com/office/drawing/2014/main" id="{F4634E10-C159-967B-6A40-D4AADD4F4803}"/>
              </a:ext>
            </a:extLst>
          </p:cNvPr>
          <p:cNvGrpSpPr/>
          <p:nvPr/>
        </p:nvGrpSpPr>
        <p:grpSpPr>
          <a:xfrm>
            <a:off x="1669966" y="7397467"/>
            <a:ext cx="3518066" cy="587078"/>
            <a:chOff x="4210078" y="1557339"/>
            <a:chExt cx="3518066" cy="587078"/>
          </a:xfrm>
        </p:grpSpPr>
        <p:sp>
          <p:nvSpPr>
            <p:cNvPr id="13" name="四角形: 角を丸くする 12">
              <a:extLst>
                <a:ext uri="{FF2B5EF4-FFF2-40B4-BE49-F238E27FC236}">
                  <a16:creationId xmlns:a16="http://schemas.microsoft.com/office/drawing/2014/main" id="{9CDD177B-7915-537F-CB9D-5498D6359836}"/>
                </a:ext>
              </a:extLst>
            </p:cNvPr>
            <p:cNvSpPr/>
            <p:nvPr/>
          </p:nvSpPr>
          <p:spPr>
            <a:xfrm>
              <a:off x="4210078" y="1557339"/>
              <a:ext cx="3518066" cy="400885"/>
            </a:xfrm>
            <a:prstGeom prst="round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差し戻しや否認をおこなう際はこちらをクリックします。</a:t>
              </a:r>
            </a:p>
          </p:txBody>
        </p:sp>
        <p:sp>
          <p:nvSpPr>
            <p:cNvPr id="14" name="二等辺三角形 13">
              <a:extLst>
                <a:ext uri="{FF2B5EF4-FFF2-40B4-BE49-F238E27FC236}">
                  <a16:creationId xmlns:a16="http://schemas.microsoft.com/office/drawing/2014/main" id="{13C17502-B0DD-EC6D-A204-F344CB0ED78A}"/>
                </a:ext>
              </a:extLst>
            </p:cNvPr>
            <p:cNvSpPr/>
            <p:nvPr/>
          </p:nvSpPr>
          <p:spPr>
            <a:xfrm rot="13159082">
              <a:off x="5943485" y="1889346"/>
              <a:ext cx="167189" cy="255071"/>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4063708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26</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5 </a:t>
            </a:r>
            <a:r>
              <a:rPr kumimoji="1" lang="ja-JP" altLang="en-US" dirty="0"/>
              <a:t>住所・通勤費変更申請を承認する ③</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5</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内容を確認し、</a:t>
              </a:r>
              <a:r>
                <a:rPr lang="en-US" altLang="ja-JP" sz="1100" i="0"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承認</a:t>
              </a:r>
              <a:r>
                <a:rPr lang="en-US" altLang="ja-JP" sz="1100" i="0"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をクリックします。</a:t>
              </a: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6</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緑のポップアップが表示されたら処理完了です。</a:t>
            </a:r>
          </a:p>
          <a:p>
            <a:pPr>
              <a:lnSpc>
                <a:spcPct val="150000"/>
              </a:lnSpc>
            </a:pPr>
            <a:endParaRPr lang="ja-JP" altLang="en-US" sz="1100" i="0" dirty="0">
              <a:solidFill>
                <a:schemeClr val="tx1"/>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4"/>
          <a:srcRect/>
          <a:stretch/>
        </p:blipFill>
        <p:spPr>
          <a:xfrm>
            <a:off x="573848" y="1656294"/>
            <a:ext cx="5710304" cy="2742018"/>
          </a:xfrm>
          <a:prstGeom prst="rect">
            <a:avLst/>
          </a:prstGeom>
          <a:effectLst>
            <a:outerShdw blurRad="63500" sx="102000" sy="102000" algn="ctr" rotWithShape="0">
              <a:prstClr val="black">
                <a:alpha val="40000"/>
              </a:prstClr>
            </a:outerShdw>
          </a:effectLst>
        </p:spPr>
      </p:pic>
      <p:pic>
        <p:nvPicPr>
          <p:cNvPr id="9" name="図 8">
            <a:extLst>
              <a:ext uri="{FF2B5EF4-FFF2-40B4-BE49-F238E27FC236}">
                <a16:creationId xmlns:a16="http://schemas.microsoft.com/office/drawing/2014/main" id="{E6093F1A-DBBE-B9EB-3024-581DFDF0BB92}"/>
              </a:ext>
            </a:extLst>
          </p:cNvPr>
          <p:cNvPicPr>
            <a:picLocks noChangeAspect="1"/>
          </p:cNvPicPr>
          <p:nvPr/>
        </p:nvPicPr>
        <p:blipFill>
          <a:blip r:embed="rId5"/>
          <a:srcRect/>
          <a:stretch/>
        </p:blipFill>
        <p:spPr>
          <a:xfrm>
            <a:off x="567778" y="6028629"/>
            <a:ext cx="5722443" cy="2739024"/>
          </a:xfrm>
          <a:prstGeom prst="rect">
            <a:avLst/>
          </a:prstGeom>
          <a:effectLst>
            <a:outerShdw blurRad="63500" sx="102000" sy="102000" algn="ctr" rotWithShape="0">
              <a:prstClr val="black">
                <a:alpha val="40000"/>
              </a:prstClr>
            </a:outerShdw>
          </a:effectLst>
        </p:spPr>
      </p:pic>
      <p:sp>
        <p:nvSpPr>
          <p:cNvPr id="4" name="四角形: 角を丸くする 3">
            <a:extLst>
              <a:ext uri="{FF2B5EF4-FFF2-40B4-BE49-F238E27FC236}">
                <a16:creationId xmlns:a16="http://schemas.microsoft.com/office/drawing/2014/main" id="{1852081D-7DCA-7580-E07F-25088AD4C34C}"/>
              </a:ext>
            </a:extLst>
          </p:cNvPr>
          <p:cNvSpPr/>
          <p:nvPr/>
        </p:nvSpPr>
        <p:spPr>
          <a:xfrm>
            <a:off x="3168460" y="3498850"/>
            <a:ext cx="463740" cy="17145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800ACB51-D780-9C33-9FC2-74ACFFDA0644}"/>
              </a:ext>
            </a:extLst>
          </p:cNvPr>
          <p:cNvSpPr/>
          <p:nvPr/>
        </p:nvSpPr>
        <p:spPr>
          <a:xfrm>
            <a:off x="2735580" y="3182126"/>
            <a:ext cx="1341120" cy="253425"/>
          </a:xfrm>
          <a:prstGeom prst="roundRect">
            <a:avLst>
              <a:gd name="adj" fmla="val 7425"/>
            </a:avLst>
          </a:prstGeom>
          <a:noFill/>
          <a:ln w="19050">
            <a:solidFill>
              <a:srgbClr val="ED7D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D456A220-A175-CFAC-0B82-52C644E63629}"/>
              </a:ext>
            </a:extLst>
          </p:cNvPr>
          <p:cNvGrpSpPr/>
          <p:nvPr/>
        </p:nvGrpSpPr>
        <p:grpSpPr>
          <a:xfrm>
            <a:off x="3085535" y="2552244"/>
            <a:ext cx="2965616" cy="613125"/>
            <a:chOff x="4210078" y="1617436"/>
            <a:chExt cx="2246957" cy="661160"/>
          </a:xfrm>
        </p:grpSpPr>
        <p:sp>
          <p:nvSpPr>
            <p:cNvPr id="8" name="二等辺三角形 7">
              <a:extLst>
                <a:ext uri="{FF2B5EF4-FFF2-40B4-BE49-F238E27FC236}">
                  <a16:creationId xmlns:a16="http://schemas.microsoft.com/office/drawing/2014/main" id="{8D903C3C-7067-96C4-A269-888A8A865E47}"/>
                </a:ext>
              </a:extLst>
            </p:cNvPr>
            <p:cNvSpPr/>
            <p:nvPr/>
          </p:nvSpPr>
          <p:spPr>
            <a:xfrm rot="12812439">
              <a:off x="4925904" y="1927659"/>
              <a:ext cx="184849" cy="350937"/>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四角形: 角を丸くする 10">
              <a:extLst>
                <a:ext uri="{FF2B5EF4-FFF2-40B4-BE49-F238E27FC236}">
                  <a16:creationId xmlns:a16="http://schemas.microsoft.com/office/drawing/2014/main" id="{3EB1EE25-8459-3B0B-F06E-BF05538C1240}"/>
                </a:ext>
              </a:extLst>
            </p:cNvPr>
            <p:cNvSpPr/>
            <p:nvPr/>
          </p:nvSpPr>
          <p:spPr>
            <a:xfrm>
              <a:off x="4210078" y="1617436"/>
              <a:ext cx="2246957" cy="509428"/>
            </a:xfrm>
            <a:prstGeom prst="round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任意でコメントを</a:t>
              </a:r>
              <a:r>
                <a:rPr kumimoji="1" lang="en-US" altLang="ja-JP" sz="1000" dirty="0">
                  <a:solidFill>
                    <a:schemeClr val="bg1"/>
                  </a:solidFill>
                  <a:latin typeface="HG丸ｺﾞｼｯｸM-PRO" panose="020F0600000000000000" pitchFamily="50" charset="-128"/>
                  <a:ea typeface="HG丸ｺﾞｼｯｸM-PRO" panose="020F0600000000000000" pitchFamily="50" charset="-128"/>
                </a:rPr>
                <a:t>200</a:t>
              </a:r>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文字以内で入力できます。</a:t>
              </a:r>
            </a:p>
          </p:txBody>
        </p:sp>
      </p:grpSp>
      <p:sp>
        <p:nvSpPr>
          <p:cNvPr id="13" name="四角形: 角を丸くする 12">
            <a:extLst>
              <a:ext uri="{FF2B5EF4-FFF2-40B4-BE49-F238E27FC236}">
                <a16:creationId xmlns:a16="http://schemas.microsoft.com/office/drawing/2014/main" id="{8A4EEF22-C18F-B91A-E27F-800DA950E612}"/>
              </a:ext>
            </a:extLst>
          </p:cNvPr>
          <p:cNvSpPr/>
          <p:nvPr/>
        </p:nvSpPr>
        <p:spPr>
          <a:xfrm>
            <a:off x="1030383" y="6477038"/>
            <a:ext cx="4756642" cy="199335"/>
          </a:xfrm>
          <a:prstGeom prst="roundRect">
            <a:avLst>
              <a:gd name="adj" fmla="val 363"/>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Tree>
    <p:extLst>
      <p:ext uri="{BB962C8B-B14F-4D97-AF65-F5344CB8AC3E}">
        <p14:creationId xmlns:p14="http://schemas.microsoft.com/office/powerpoint/2010/main" val="1263921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27</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6 </a:t>
            </a:r>
            <a:r>
              <a:rPr kumimoji="1" lang="ja-JP" altLang="en-US" dirty="0"/>
              <a:t>申請を承認する ①</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トップページから</a:t>
              </a:r>
              <a:r>
                <a:rPr lang="en-US" altLang="ja-JP" sz="1100" i="0"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承認待ち］タブをクリックします。</a:t>
              </a: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2</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i="0" dirty="0">
                <a:solidFill>
                  <a:schemeClr val="tx1"/>
                </a:solidFill>
                <a:effectLst/>
                <a:latin typeface="HG丸ｺﾞｼｯｸM-PRO" panose="020F0600000000000000" pitchFamily="50" charset="-128"/>
                <a:ea typeface="HG丸ｺﾞｼｯｸM-PRO" panose="020F0600000000000000" pitchFamily="50" charset="-128"/>
              </a:rPr>
              <a:t>処理する申請書番号をクリックします。</a:t>
            </a: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4"/>
          <a:srcRect/>
          <a:stretch/>
        </p:blipFill>
        <p:spPr>
          <a:xfrm>
            <a:off x="561523" y="1653304"/>
            <a:ext cx="5734954" cy="2747999"/>
          </a:xfrm>
          <a:prstGeom prst="rect">
            <a:avLst/>
          </a:prstGeom>
          <a:effectLst>
            <a:outerShdw blurRad="63500" sx="102000" sy="102000" algn="ctr" rotWithShape="0">
              <a:prstClr val="black">
                <a:alpha val="40000"/>
              </a:prstClr>
            </a:outerShdw>
          </a:effectLst>
        </p:spPr>
      </p:pic>
      <p:sp>
        <p:nvSpPr>
          <p:cNvPr id="40" name="四角形: 角を丸くする 39">
            <a:extLst>
              <a:ext uri="{FF2B5EF4-FFF2-40B4-BE49-F238E27FC236}">
                <a16:creationId xmlns:a16="http://schemas.microsoft.com/office/drawing/2014/main" id="{935D5A2B-D04B-3E4F-206F-F116FC194393}"/>
              </a:ext>
            </a:extLst>
          </p:cNvPr>
          <p:cNvSpPr/>
          <p:nvPr/>
        </p:nvSpPr>
        <p:spPr>
          <a:xfrm>
            <a:off x="1866900" y="3452813"/>
            <a:ext cx="381000" cy="230187"/>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E6093F1A-DBBE-B9EB-3024-581DFDF0BB92}"/>
              </a:ext>
            </a:extLst>
          </p:cNvPr>
          <p:cNvPicPr>
            <a:picLocks noChangeAspect="1"/>
          </p:cNvPicPr>
          <p:nvPr/>
        </p:nvPicPr>
        <p:blipFill>
          <a:blip r:embed="rId5"/>
          <a:srcRect/>
          <a:stretch/>
        </p:blipFill>
        <p:spPr>
          <a:xfrm>
            <a:off x="561536" y="6025642"/>
            <a:ext cx="5734927" cy="2744998"/>
          </a:xfrm>
          <a:prstGeom prst="rect">
            <a:avLst/>
          </a:prstGeom>
          <a:effectLst>
            <a:outerShdw blurRad="63500" sx="102000" sy="102000" algn="ctr" rotWithShape="0">
              <a:prstClr val="black">
                <a:alpha val="40000"/>
              </a:prstClr>
            </a:outerShdw>
          </a:effectLst>
        </p:spPr>
      </p:pic>
      <p:pic>
        <p:nvPicPr>
          <p:cNvPr id="4" name="グラフィックス 3" descr="再生 単色塗りつぶし">
            <a:extLst>
              <a:ext uri="{FF2B5EF4-FFF2-40B4-BE49-F238E27FC236}">
                <a16:creationId xmlns:a16="http://schemas.microsoft.com/office/drawing/2014/main" id="{9C7DFD7C-D71E-52C6-B769-31A979113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sp>
        <p:nvSpPr>
          <p:cNvPr id="6" name="テキスト プレースホルダー 5">
            <a:extLst>
              <a:ext uri="{FF2B5EF4-FFF2-40B4-BE49-F238E27FC236}">
                <a16:creationId xmlns:a16="http://schemas.microsoft.com/office/drawing/2014/main" id="{81B5148A-935F-9531-6994-28DF5E153A59}"/>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6"/>
              </a:rPr>
              <a:t>こちら</a:t>
            </a:r>
            <a:endParaRPr lang="ja-JP" altLang="en-US" dirty="0"/>
          </a:p>
        </p:txBody>
      </p:sp>
      <p:sp>
        <p:nvSpPr>
          <p:cNvPr id="5" name="四角形: 角を丸くする 4">
            <a:extLst>
              <a:ext uri="{FF2B5EF4-FFF2-40B4-BE49-F238E27FC236}">
                <a16:creationId xmlns:a16="http://schemas.microsoft.com/office/drawing/2014/main" id="{68125389-304C-8928-1A65-2530A4295DF9}"/>
              </a:ext>
            </a:extLst>
          </p:cNvPr>
          <p:cNvSpPr/>
          <p:nvPr/>
        </p:nvSpPr>
        <p:spPr>
          <a:xfrm>
            <a:off x="2341385" y="8091997"/>
            <a:ext cx="244970" cy="99504"/>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32472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28</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6 </a:t>
            </a:r>
            <a:r>
              <a:rPr kumimoji="1" lang="ja-JP" altLang="en-US" dirty="0"/>
              <a:t>申請を承認する ②</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申請者記入欄の項目を確認します。</a:t>
              </a: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dirty="0">
                <a:solidFill>
                  <a:srgbClr val="000000"/>
                </a:solidFill>
                <a:latin typeface="HG丸ｺﾞｼｯｸM-PRO" panose="020F0600000000000000" pitchFamily="50" charset="-128"/>
                <a:ea typeface="HG丸ｺﾞｼｯｸM-PRO" panose="020F0600000000000000" pitchFamily="50" charset="-128"/>
              </a:rPr>
              <a:t>［承認］［差し戻し］［否認］</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をクリックします。</a:t>
            </a: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chemeClr val="tx1"/>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4"/>
          <a:srcRect/>
          <a:stretch/>
        </p:blipFill>
        <p:spPr>
          <a:xfrm>
            <a:off x="558403" y="1656294"/>
            <a:ext cx="5741194" cy="2742018"/>
          </a:xfrm>
          <a:prstGeom prst="rect">
            <a:avLst/>
          </a:prstGeom>
          <a:effectLst>
            <a:outerShdw blurRad="63500" sx="102000" sy="102000" algn="ctr" rotWithShape="0">
              <a:prstClr val="black">
                <a:alpha val="40000"/>
              </a:prstClr>
            </a:outerShdw>
          </a:effectLst>
        </p:spPr>
      </p:pic>
      <p:pic>
        <p:nvPicPr>
          <p:cNvPr id="9" name="図 8">
            <a:extLst>
              <a:ext uri="{FF2B5EF4-FFF2-40B4-BE49-F238E27FC236}">
                <a16:creationId xmlns:a16="http://schemas.microsoft.com/office/drawing/2014/main" id="{E6093F1A-DBBE-B9EB-3024-581DFDF0BB92}"/>
              </a:ext>
            </a:extLst>
          </p:cNvPr>
          <p:cNvPicPr>
            <a:picLocks noChangeAspect="1"/>
          </p:cNvPicPr>
          <p:nvPr/>
        </p:nvPicPr>
        <p:blipFill>
          <a:blip r:embed="rId5"/>
          <a:srcRect/>
          <a:stretch/>
        </p:blipFill>
        <p:spPr>
          <a:xfrm>
            <a:off x="564653" y="6025642"/>
            <a:ext cx="5728693" cy="2744999"/>
          </a:xfrm>
          <a:prstGeom prst="rect">
            <a:avLst/>
          </a:prstGeom>
          <a:effectLst>
            <a:outerShdw blurRad="63500" sx="102000" sy="102000" algn="ctr" rotWithShape="0">
              <a:prstClr val="black">
                <a:alpha val="40000"/>
              </a:prstClr>
            </a:outerShdw>
          </a:effectLst>
        </p:spPr>
      </p:pic>
      <p:pic>
        <p:nvPicPr>
          <p:cNvPr id="4" name="グラフィックス 3" descr="再生 単色塗りつぶし">
            <a:extLst>
              <a:ext uri="{FF2B5EF4-FFF2-40B4-BE49-F238E27FC236}">
                <a16:creationId xmlns:a16="http://schemas.microsoft.com/office/drawing/2014/main" id="{9C7DFD7C-D71E-52C6-B769-31A979113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sp>
        <p:nvSpPr>
          <p:cNvPr id="8" name="テキスト プレースホルダー 5">
            <a:extLst>
              <a:ext uri="{FF2B5EF4-FFF2-40B4-BE49-F238E27FC236}">
                <a16:creationId xmlns:a16="http://schemas.microsoft.com/office/drawing/2014/main" id="{3925559B-32E1-09F8-3277-D6D68A83FA6F}"/>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6"/>
              </a:rPr>
              <a:t>こちら</a:t>
            </a:r>
            <a:endParaRPr lang="ja-JP" altLang="en-US" dirty="0"/>
          </a:p>
        </p:txBody>
      </p:sp>
      <p:sp>
        <p:nvSpPr>
          <p:cNvPr id="5" name="四角形: 角を丸くする 4">
            <a:extLst>
              <a:ext uri="{FF2B5EF4-FFF2-40B4-BE49-F238E27FC236}">
                <a16:creationId xmlns:a16="http://schemas.microsoft.com/office/drawing/2014/main" id="{F3FB2F48-82FC-C83F-EC08-25CCCCE7A896}"/>
              </a:ext>
            </a:extLst>
          </p:cNvPr>
          <p:cNvSpPr/>
          <p:nvPr/>
        </p:nvSpPr>
        <p:spPr>
          <a:xfrm>
            <a:off x="1155700" y="2836456"/>
            <a:ext cx="3126740" cy="656044"/>
          </a:xfrm>
          <a:prstGeom prst="roundRect">
            <a:avLst>
              <a:gd name="adj" fmla="val 363"/>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6" name="四角形: 角を丸くする 5">
            <a:extLst>
              <a:ext uri="{FF2B5EF4-FFF2-40B4-BE49-F238E27FC236}">
                <a16:creationId xmlns:a16="http://schemas.microsoft.com/office/drawing/2014/main" id="{E495A8CC-50EC-3F18-1304-D4BD7D65B060}"/>
              </a:ext>
            </a:extLst>
          </p:cNvPr>
          <p:cNvSpPr/>
          <p:nvPr/>
        </p:nvSpPr>
        <p:spPr>
          <a:xfrm>
            <a:off x="3922217" y="8495167"/>
            <a:ext cx="511671" cy="180258"/>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2984D355-34CA-87C2-03F5-6826B8C0DA20}"/>
              </a:ext>
            </a:extLst>
          </p:cNvPr>
          <p:cNvSpPr/>
          <p:nvPr/>
        </p:nvSpPr>
        <p:spPr>
          <a:xfrm>
            <a:off x="2945308" y="8498929"/>
            <a:ext cx="929347" cy="195546"/>
          </a:xfrm>
          <a:prstGeom prst="roundRect">
            <a:avLst>
              <a:gd name="adj" fmla="val 7425"/>
            </a:avLst>
          </a:prstGeom>
          <a:noFill/>
          <a:ln w="19050">
            <a:solidFill>
              <a:srgbClr val="ED7D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a:extLst>
              <a:ext uri="{FF2B5EF4-FFF2-40B4-BE49-F238E27FC236}">
                <a16:creationId xmlns:a16="http://schemas.microsoft.com/office/drawing/2014/main" id="{3F49B9D9-A8B6-C30A-D314-5D2CE79ECF47}"/>
              </a:ext>
            </a:extLst>
          </p:cNvPr>
          <p:cNvGrpSpPr/>
          <p:nvPr/>
        </p:nvGrpSpPr>
        <p:grpSpPr>
          <a:xfrm>
            <a:off x="1669966" y="7829267"/>
            <a:ext cx="3518066" cy="587078"/>
            <a:chOff x="4210078" y="1557339"/>
            <a:chExt cx="3518066" cy="587078"/>
          </a:xfrm>
        </p:grpSpPr>
        <p:sp>
          <p:nvSpPr>
            <p:cNvPr id="13" name="四角形: 角を丸くする 12">
              <a:extLst>
                <a:ext uri="{FF2B5EF4-FFF2-40B4-BE49-F238E27FC236}">
                  <a16:creationId xmlns:a16="http://schemas.microsoft.com/office/drawing/2014/main" id="{5FB4EF7A-C67B-08F5-7B1C-3D991BDEFAC1}"/>
                </a:ext>
              </a:extLst>
            </p:cNvPr>
            <p:cNvSpPr/>
            <p:nvPr/>
          </p:nvSpPr>
          <p:spPr>
            <a:xfrm>
              <a:off x="4210078" y="1557339"/>
              <a:ext cx="3518066" cy="400885"/>
            </a:xfrm>
            <a:prstGeom prst="round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差し戻しや否認をおこなう際はこちらをクリックします。</a:t>
              </a:r>
            </a:p>
          </p:txBody>
        </p:sp>
        <p:sp>
          <p:nvSpPr>
            <p:cNvPr id="14" name="二等辺三角形 13">
              <a:extLst>
                <a:ext uri="{FF2B5EF4-FFF2-40B4-BE49-F238E27FC236}">
                  <a16:creationId xmlns:a16="http://schemas.microsoft.com/office/drawing/2014/main" id="{700CB980-0F54-FDA0-834D-B5ED5191C7A5}"/>
                </a:ext>
              </a:extLst>
            </p:cNvPr>
            <p:cNvSpPr/>
            <p:nvPr/>
          </p:nvSpPr>
          <p:spPr>
            <a:xfrm rot="13159082">
              <a:off x="5943485" y="1889346"/>
              <a:ext cx="167189" cy="255071"/>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3606578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29</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6 </a:t>
            </a:r>
            <a:r>
              <a:rPr kumimoji="1" lang="ja-JP" altLang="en-US" dirty="0"/>
              <a:t>申請を承認する ③</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5</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内容を確認し、</a:t>
              </a:r>
              <a:r>
                <a:rPr lang="en-US" altLang="ja-JP" sz="1100" i="0"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承認</a:t>
              </a:r>
              <a:r>
                <a:rPr lang="en-US" altLang="ja-JP" sz="1100" i="0"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をクリックします。</a:t>
              </a: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6</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緑のポップアップが表示されたら処理完了です。</a:t>
            </a:r>
          </a:p>
          <a:p>
            <a:pPr>
              <a:lnSpc>
                <a:spcPct val="150000"/>
              </a:lnSpc>
            </a:pPr>
            <a:endParaRPr lang="ja-JP" altLang="en-US" sz="1100" i="0" dirty="0">
              <a:solidFill>
                <a:schemeClr val="tx1"/>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4"/>
          <a:srcRect/>
          <a:stretch/>
        </p:blipFill>
        <p:spPr>
          <a:xfrm>
            <a:off x="570723" y="1653304"/>
            <a:ext cx="5716553" cy="2747999"/>
          </a:xfrm>
          <a:prstGeom prst="rect">
            <a:avLst/>
          </a:prstGeom>
          <a:effectLst>
            <a:outerShdw blurRad="63500" sx="102000" sy="102000" algn="ctr" rotWithShape="0">
              <a:prstClr val="black">
                <a:alpha val="40000"/>
              </a:prstClr>
            </a:outerShdw>
          </a:effectLst>
        </p:spPr>
      </p:pic>
      <p:pic>
        <p:nvPicPr>
          <p:cNvPr id="9" name="図 8">
            <a:extLst>
              <a:ext uri="{FF2B5EF4-FFF2-40B4-BE49-F238E27FC236}">
                <a16:creationId xmlns:a16="http://schemas.microsoft.com/office/drawing/2014/main" id="{E6093F1A-DBBE-B9EB-3024-581DFDF0BB92}"/>
              </a:ext>
            </a:extLst>
          </p:cNvPr>
          <p:cNvPicPr>
            <a:picLocks noChangeAspect="1"/>
          </p:cNvPicPr>
          <p:nvPr/>
        </p:nvPicPr>
        <p:blipFill>
          <a:blip r:embed="rId5"/>
          <a:srcRect/>
          <a:stretch/>
        </p:blipFill>
        <p:spPr>
          <a:xfrm>
            <a:off x="564653" y="6025642"/>
            <a:ext cx="5728693" cy="2744999"/>
          </a:xfrm>
          <a:prstGeom prst="rect">
            <a:avLst/>
          </a:prstGeom>
          <a:effectLst>
            <a:outerShdw blurRad="63500" sx="102000" sy="102000" algn="ctr" rotWithShape="0">
              <a:prstClr val="black">
                <a:alpha val="40000"/>
              </a:prstClr>
            </a:outerShdw>
          </a:effectLst>
        </p:spPr>
      </p:pic>
      <p:sp>
        <p:nvSpPr>
          <p:cNvPr id="7" name="テキスト プレースホルダー 5">
            <a:extLst>
              <a:ext uri="{FF2B5EF4-FFF2-40B4-BE49-F238E27FC236}">
                <a16:creationId xmlns:a16="http://schemas.microsoft.com/office/drawing/2014/main" id="{01707B60-A743-4461-1B9D-68A503F2DF1D}"/>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6"/>
              </a:rPr>
              <a:t>こちら</a:t>
            </a:r>
            <a:endParaRPr lang="ja-JP" altLang="en-US" dirty="0"/>
          </a:p>
        </p:txBody>
      </p:sp>
      <p:sp>
        <p:nvSpPr>
          <p:cNvPr id="6" name="四角形: 角を丸くする 5">
            <a:extLst>
              <a:ext uri="{FF2B5EF4-FFF2-40B4-BE49-F238E27FC236}">
                <a16:creationId xmlns:a16="http://schemas.microsoft.com/office/drawing/2014/main" id="{8D6CDD95-E227-994A-84CF-E46AA10D649D}"/>
              </a:ext>
            </a:extLst>
          </p:cNvPr>
          <p:cNvSpPr/>
          <p:nvPr/>
        </p:nvSpPr>
        <p:spPr>
          <a:xfrm>
            <a:off x="3168460" y="3460750"/>
            <a:ext cx="463740" cy="17145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D854499A-60F2-4E60-1D05-4561E9F5F6D0}"/>
              </a:ext>
            </a:extLst>
          </p:cNvPr>
          <p:cNvSpPr/>
          <p:nvPr/>
        </p:nvSpPr>
        <p:spPr>
          <a:xfrm>
            <a:off x="2735580" y="3144026"/>
            <a:ext cx="1341120" cy="253425"/>
          </a:xfrm>
          <a:prstGeom prst="roundRect">
            <a:avLst>
              <a:gd name="adj" fmla="val 7425"/>
            </a:avLst>
          </a:prstGeom>
          <a:noFill/>
          <a:ln w="19050">
            <a:solidFill>
              <a:srgbClr val="ED7D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E1084171-2851-4F3D-C32C-937D27EDFE88}"/>
              </a:ext>
            </a:extLst>
          </p:cNvPr>
          <p:cNvGrpSpPr/>
          <p:nvPr/>
        </p:nvGrpSpPr>
        <p:grpSpPr>
          <a:xfrm>
            <a:off x="3085535" y="2514144"/>
            <a:ext cx="2965616" cy="613125"/>
            <a:chOff x="4210078" y="1617436"/>
            <a:chExt cx="2246957" cy="661160"/>
          </a:xfrm>
        </p:grpSpPr>
        <p:sp>
          <p:nvSpPr>
            <p:cNvPr id="13" name="二等辺三角形 12">
              <a:extLst>
                <a:ext uri="{FF2B5EF4-FFF2-40B4-BE49-F238E27FC236}">
                  <a16:creationId xmlns:a16="http://schemas.microsoft.com/office/drawing/2014/main" id="{5AEBA27C-7251-C0DF-4BEE-5D8369784F81}"/>
                </a:ext>
              </a:extLst>
            </p:cNvPr>
            <p:cNvSpPr/>
            <p:nvPr/>
          </p:nvSpPr>
          <p:spPr>
            <a:xfrm rot="12812439">
              <a:off x="4925904" y="1927659"/>
              <a:ext cx="184849" cy="350937"/>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四角形: 角を丸くする 14">
              <a:extLst>
                <a:ext uri="{FF2B5EF4-FFF2-40B4-BE49-F238E27FC236}">
                  <a16:creationId xmlns:a16="http://schemas.microsoft.com/office/drawing/2014/main" id="{1D5CC59A-8844-847D-19C6-F021E8BC7605}"/>
                </a:ext>
              </a:extLst>
            </p:cNvPr>
            <p:cNvSpPr/>
            <p:nvPr/>
          </p:nvSpPr>
          <p:spPr>
            <a:xfrm>
              <a:off x="4210078" y="1617436"/>
              <a:ext cx="2246957" cy="509428"/>
            </a:xfrm>
            <a:prstGeom prst="round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任意でコメントを</a:t>
              </a:r>
              <a:r>
                <a:rPr kumimoji="1" lang="en-US" altLang="ja-JP" sz="1000" dirty="0">
                  <a:solidFill>
                    <a:schemeClr val="bg1"/>
                  </a:solidFill>
                  <a:latin typeface="HG丸ｺﾞｼｯｸM-PRO" panose="020F0600000000000000" pitchFamily="50" charset="-128"/>
                  <a:ea typeface="HG丸ｺﾞｼｯｸM-PRO" panose="020F0600000000000000" pitchFamily="50" charset="-128"/>
                </a:rPr>
                <a:t>200</a:t>
              </a:r>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文字以内で入力できます。</a:t>
              </a:r>
            </a:p>
          </p:txBody>
        </p:sp>
      </p:grpSp>
      <p:sp>
        <p:nvSpPr>
          <p:cNvPr id="16" name="四角形: 角を丸くする 15">
            <a:extLst>
              <a:ext uri="{FF2B5EF4-FFF2-40B4-BE49-F238E27FC236}">
                <a16:creationId xmlns:a16="http://schemas.microsoft.com/office/drawing/2014/main" id="{EFCA228B-9E21-5CDF-DA89-9230B4F5CB69}"/>
              </a:ext>
            </a:extLst>
          </p:cNvPr>
          <p:cNvSpPr/>
          <p:nvPr/>
        </p:nvSpPr>
        <p:spPr>
          <a:xfrm>
            <a:off x="1030383" y="6477038"/>
            <a:ext cx="4756642" cy="199335"/>
          </a:xfrm>
          <a:prstGeom prst="roundRect">
            <a:avLst>
              <a:gd name="adj" fmla="val 363"/>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Tree>
    <p:extLst>
      <p:ext uri="{BB962C8B-B14F-4D97-AF65-F5344CB8AC3E}">
        <p14:creationId xmlns:p14="http://schemas.microsoft.com/office/powerpoint/2010/main" val="366324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E9B211E-DC32-C6CE-88AF-66A8E3E676EB}"/>
              </a:ext>
            </a:extLst>
          </p:cNvPr>
          <p:cNvSpPr>
            <a:spLocks noGrp="1"/>
          </p:cNvSpPr>
          <p:nvPr>
            <p:ph type="title"/>
          </p:nvPr>
        </p:nvSpPr>
        <p:spPr/>
        <p:txBody>
          <a:bodyPr/>
          <a:lstStyle/>
          <a:p>
            <a:r>
              <a:rPr kumimoji="1" lang="ja-JP" altLang="en-US" dirty="0"/>
              <a:t>目次 </a:t>
            </a:r>
          </a:p>
        </p:txBody>
      </p:sp>
      <p:sp>
        <p:nvSpPr>
          <p:cNvPr id="7" name="スライド番号プレースホルダー 1">
            <a:extLst>
              <a:ext uri="{FF2B5EF4-FFF2-40B4-BE49-F238E27FC236}">
                <a16:creationId xmlns:a16="http://schemas.microsoft.com/office/drawing/2014/main" id="{5EA5CD44-244C-AFF9-5C4E-6024CF73E433}"/>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3</a:t>
            </a:fld>
            <a:endParaRPr lang="ja-JP" altLang="en-US" dirty="0"/>
          </a:p>
        </p:txBody>
      </p:sp>
      <p:cxnSp>
        <p:nvCxnSpPr>
          <p:cNvPr id="9" name="直線コネクタ 8">
            <a:extLst>
              <a:ext uri="{FF2B5EF4-FFF2-40B4-BE49-F238E27FC236}">
                <a16:creationId xmlns:a16="http://schemas.microsoft.com/office/drawing/2014/main" id="{F0ECE0FE-ACB0-EE76-10ED-262A744C66EC}"/>
              </a:ext>
            </a:extLst>
          </p:cNvPr>
          <p:cNvCxnSpPr>
            <a:cxnSpLocks/>
          </p:cNvCxnSpPr>
          <p:nvPr/>
        </p:nvCxnSpPr>
        <p:spPr>
          <a:xfrm>
            <a:off x="370961" y="2135406"/>
            <a:ext cx="6116079"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604E52C5-E0FD-3F89-711F-1053EEE63C20}"/>
              </a:ext>
            </a:extLst>
          </p:cNvPr>
          <p:cNvCxnSpPr>
            <a:cxnSpLocks/>
          </p:cNvCxnSpPr>
          <p:nvPr/>
        </p:nvCxnSpPr>
        <p:spPr>
          <a:xfrm>
            <a:off x="370961" y="4380670"/>
            <a:ext cx="6116079"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1" name="グループ化 10">
            <a:extLst>
              <a:ext uri="{FF2B5EF4-FFF2-40B4-BE49-F238E27FC236}">
                <a16:creationId xmlns:a16="http://schemas.microsoft.com/office/drawing/2014/main" id="{4B7A504E-8D96-06D5-46FB-BE5046D93846}"/>
              </a:ext>
            </a:extLst>
          </p:cNvPr>
          <p:cNvGrpSpPr/>
          <p:nvPr/>
        </p:nvGrpSpPr>
        <p:grpSpPr>
          <a:xfrm>
            <a:off x="504723" y="845800"/>
            <a:ext cx="5848555" cy="1249919"/>
            <a:chOff x="426150" y="961393"/>
            <a:chExt cx="5852304" cy="1250720"/>
          </a:xfrm>
        </p:grpSpPr>
        <p:grpSp>
          <p:nvGrpSpPr>
            <p:cNvPr id="12" name="グループ化 11">
              <a:extLst>
                <a:ext uri="{FF2B5EF4-FFF2-40B4-BE49-F238E27FC236}">
                  <a16:creationId xmlns:a16="http://schemas.microsoft.com/office/drawing/2014/main" id="{18B2556A-4219-3216-157D-C89FF5DB9E28}"/>
                </a:ext>
              </a:extLst>
            </p:cNvPr>
            <p:cNvGrpSpPr/>
            <p:nvPr/>
          </p:nvGrpSpPr>
          <p:grpSpPr>
            <a:xfrm>
              <a:off x="426150" y="961393"/>
              <a:ext cx="3710154" cy="276999"/>
              <a:chOff x="682206" y="1315610"/>
              <a:chExt cx="3710154" cy="276999"/>
            </a:xfrm>
          </p:grpSpPr>
          <p:sp>
            <p:nvSpPr>
              <p:cNvPr id="2" name="四角形: 角を丸くする 1">
                <a:extLst>
                  <a:ext uri="{FF2B5EF4-FFF2-40B4-BE49-F238E27FC236}">
                    <a16:creationId xmlns:a16="http://schemas.microsoft.com/office/drawing/2014/main" id="{19853D90-956D-37FA-B62A-F03259F742C2}"/>
                  </a:ext>
                </a:extLst>
              </p:cNvPr>
              <p:cNvSpPr/>
              <p:nvPr/>
            </p:nvSpPr>
            <p:spPr>
              <a:xfrm>
                <a:off x="682206" y="1366456"/>
                <a:ext cx="223242" cy="200047"/>
              </a:xfrm>
              <a:prstGeom prst="round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99" b="1" dirty="0"/>
                  <a:t>1</a:t>
                </a:r>
                <a:endParaRPr kumimoji="1" lang="ja-JP" altLang="en-US" sz="1199" b="1" dirty="0"/>
              </a:p>
            </p:txBody>
          </p:sp>
          <p:sp>
            <p:nvSpPr>
              <p:cNvPr id="8" name="テキスト ボックス 7">
                <a:extLst>
                  <a:ext uri="{FF2B5EF4-FFF2-40B4-BE49-F238E27FC236}">
                    <a16:creationId xmlns:a16="http://schemas.microsoft.com/office/drawing/2014/main" id="{725F32E8-9076-50A0-A7FA-7A0AB90901D4}"/>
                  </a:ext>
                </a:extLst>
              </p:cNvPr>
              <p:cNvSpPr txBox="1"/>
              <p:nvPr/>
            </p:nvSpPr>
            <p:spPr>
              <a:xfrm>
                <a:off x="905448" y="1315610"/>
                <a:ext cx="3486912" cy="276999"/>
              </a:xfrm>
              <a:prstGeom prst="rect">
                <a:avLst/>
              </a:prstGeom>
              <a:noFill/>
            </p:spPr>
            <p:txBody>
              <a:bodyPr wrap="square" rtlCol="0">
                <a:spAutoFit/>
              </a:bodyPr>
              <a:lstStyle/>
              <a:p>
                <a:r>
                  <a:rPr kumimoji="1" lang="ja-JP" altLang="en-US" sz="1199" b="1" dirty="0">
                    <a:solidFill>
                      <a:srgbClr val="58A854"/>
                    </a:solidFill>
                    <a:latin typeface="HG丸ｺﾞｼｯｸM-PRO" panose="020F0600000000000000" pitchFamily="50" charset="-128"/>
                    <a:ea typeface="HG丸ｺﾞｼｯｸM-PRO" panose="020F0600000000000000" pitchFamily="50" charset="-128"/>
                    <a:hlinkClick r:id="rId2" action="ppaction://hlinksldjump"/>
                  </a:rPr>
                  <a:t>はじめに</a:t>
                </a:r>
                <a:endParaRPr kumimoji="1" lang="ja-JP" altLang="en-US" sz="1199" b="1" dirty="0">
                  <a:solidFill>
                    <a:srgbClr val="58A854"/>
                  </a:solidFill>
                  <a:latin typeface="HG丸ｺﾞｼｯｸM-PRO" panose="020F0600000000000000" pitchFamily="50" charset="-128"/>
                  <a:ea typeface="HG丸ｺﾞｼｯｸM-PRO" panose="020F0600000000000000" pitchFamily="50" charset="-128"/>
                </a:endParaRPr>
              </a:p>
            </p:txBody>
          </p:sp>
        </p:grpSp>
        <p:sp>
          <p:nvSpPr>
            <p:cNvPr id="4" name="テキスト プレースホルダー 44">
              <a:extLst>
                <a:ext uri="{FF2B5EF4-FFF2-40B4-BE49-F238E27FC236}">
                  <a16:creationId xmlns:a16="http://schemas.microsoft.com/office/drawing/2014/main" id="{C9ED8D1F-AB43-7D9B-4E6A-600C6062B65F}"/>
                </a:ext>
              </a:extLst>
            </p:cNvPr>
            <p:cNvSpPr txBox="1">
              <a:spLocks/>
            </p:cNvSpPr>
            <p:nvPr/>
          </p:nvSpPr>
          <p:spPr>
            <a:xfrm>
              <a:off x="657000" y="1258006"/>
              <a:ext cx="5621454" cy="95410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3777" algn="l"/>
                </a:tabLst>
              </a:pPr>
              <a:r>
                <a:rPr kumimoji="1" lang="ja-JP" altLang="en-US" sz="1049" dirty="0">
                  <a:solidFill>
                    <a:schemeClr val="tx1"/>
                  </a:solidFill>
                </a:rPr>
                <a:t>ジンジャーの推奨環境</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a:t>
              </a:r>
              <a:r>
                <a:rPr kumimoji="1" lang="ja-JP" altLang="en-US" sz="1049" dirty="0">
                  <a:solidFill>
                    <a:schemeClr val="tx1"/>
                  </a:solidFill>
                </a:rPr>
                <a:t>  </a:t>
              </a:r>
              <a:r>
                <a:rPr kumimoji="1" lang="en-US" altLang="ja-JP" sz="1049" dirty="0">
                  <a:solidFill>
                    <a:schemeClr val="tx1"/>
                  </a:solidFill>
                </a:rPr>
                <a:t>5</a:t>
              </a:r>
            </a:p>
            <a:p>
              <a:pPr marL="0">
                <a:spcAft>
                  <a:spcPts val="600"/>
                </a:spcAft>
                <a:tabLst>
                  <a:tab pos="4743777" algn="l"/>
                </a:tabLst>
              </a:pPr>
              <a:r>
                <a:rPr kumimoji="1" lang="en-US" altLang="ja-JP" sz="1049" b="1" dirty="0">
                  <a:solidFill>
                    <a:srgbClr val="E46B32"/>
                  </a:solidFill>
                </a:rPr>
                <a:t>1</a:t>
              </a:r>
              <a:r>
                <a:rPr kumimoji="1" lang="ja-JP" altLang="en-US" sz="1049" b="1" dirty="0">
                  <a:solidFill>
                    <a:srgbClr val="F2E425"/>
                  </a:solidFill>
                </a:rPr>
                <a:t>　</a:t>
              </a:r>
              <a:r>
                <a:rPr kumimoji="1" lang="ja-JP" altLang="en-US" sz="1049" dirty="0">
                  <a:solidFill>
                    <a:schemeClr val="tx1"/>
                  </a:solidFill>
                </a:rPr>
                <a:t>ログインをおこなう　</a:t>
              </a:r>
              <a:r>
                <a:rPr kumimoji="1" lang="en-US" altLang="ja-JP" sz="1049" dirty="0">
                  <a:solidFill>
                    <a:schemeClr val="tx1"/>
                  </a:solidFill>
                </a:rPr>
                <a:t>	…… P.  6</a:t>
              </a:r>
            </a:p>
            <a:p>
              <a:pPr marL="0">
                <a:spcAft>
                  <a:spcPts val="600"/>
                </a:spcAft>
                <a:tabLst>
                  <a:tab pos="4743777" algn="l"/>
                </a:tabLst>
              </a:pPr>
              <a:r>
                <a:rPr lang="en-US" altLang="ja-JP" sz="1049" b="1" dirty="0">
                  <a:solidFill>
                    <a:srgbClr val="E46B32"/>
                  </a:solidFill>
                </a:rPr>
                <a:t>2</a:t>
              </a:r>
              <a:r>
                <a:rPr kumimoji="1" lang="ja-JP" altLang="en-US" sz="1049" b="1" dirty="0">
                  <a:solidFill>
                    <a:srgbClr val="F2E425"/>
                  </a:solidFill>
                </a:rPr>
                <a:t>　</a:t>
              </a:r>
              <a:r>
                <a:rPr kumimoji="1" lang="ja-JP" altLang="en-US" sz="1049" dirty="0">
                  <a:solidFill>
                    <a:schemeClr val="tx1"/>
                  </a:solidFill>
                </a:rPr>
                <a:t>パスワードを変更する　</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8</a:t>
              </a:r>
            </a:p>
            <a:p>
              <a:pPr marL="0">
                <a:spcAft>
                  <a:spcPts val="600"/>
                </a:spcAft>
                <a:tabLst>
                  <a:tab pos="4743777" algn="l"/>
                </a:tabLst>
              </a:pPr>
              <a:r>
                <a:rPr lang="en-US" altLang="ja-JP" sz="1049" b="1" dirty="0">
                  <a:solidFill>
                    <a:srgbClr val="E46B32"/>
                  </a:solidFill>
                </a:rPr>
                <a:t>3</a:t>
              </a:r>
              <a:r>
                <a:rPr kumimoji="1" lang="ja-JP" altLang="en-US" sz="1049" b="1" dirty="0">
                  <a:solidFill>
                    <a:srgbClr val="F2E425"/>
                  </a:solidFill>
                </a:rPr>
                <a:t>　</a:t>
              </a:r>
              <a:r>
                <a:rPr kumimoji="1" lang="ja-JP" altLang="en-US" sz="1049" dirty="0">
                  <a:solidFill>
                    <a:schemeClr val="tx1"/>
                  </a:solidFill>
                </a:rPr>
                <a:t>メニューバーの内容を確認する　</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11</a:t>
              </a:r>
            </a:p>
          </p:txBody>
        </p:sp>
      </p:grpSp>
      <p:grpSp>
        <p:nvGrpSpPr>
          <p:cNvPr id="17" name="グループ化 16">
            <a:extLst>
              <a:ext uri="{FF2B5EF4-FFF2-40B4-BE49-F238E27FC236}">
                <a16:creationId xmlns:a16="http://schemas.microsoft.com/office/drawing/2014/main" id="{745281D1-DF70-53F6-18DD-716B6C41EC9E}"/>
              </a:ext>
            </a:extLst>
          </p:cNvPr>
          <p:cNvGrpSpPr/>
          <p:nvPr/>
        </p:nvGrpSpPr>
        <p:grpSpPr>
          <a:xfrm>
            <a:off x="504723" y="2287708"/>
            <a:ext cx="5848554" cy="1965213"/>
            <a:chOff x="426150" y="961393"/>
            <a:chExt cx="5852303" cy="1966472"/>
          </a:xfrm>
        </p:grpSpPr>
        <p:grpSp>
          <p:nvGrpSpPr>
            <p:cNvPr id="18" name="グループ化 17">
              <a:extLst>
                <a:ext uri="{FF2B5EF4-FFF2-40B4-BE49-F238E27FC236}">
                  <a16:creationId xmlns:a16="http://schemas.microsoft.com/office/drawing/2014/main" id="{642322F6-699F-E127-2F62-126080358EB7}"/>
                </a:ext>
              </a:extLst>
            </p:cNvPr>
            <p:cNvGrpSpPr/>
            <p:nvPr/>
          </p:nvGrpSpPr>
          <p:grpSpPr>
            <a:xfrm>
              <a:off x="426150" y="961393"/>
              <a:ext cx="3710154" cy="276999"/>
              <a:chOff x="682206" y="1315610"/>
              <a:chExt cx="3710154" cy="276999"/>
            </a:xfrm>
          </p:grpSpPr>
          <p:sp>
            <p:nvSpPr>
              <p:cNvPr id="20" name="四角形: 角を丸くする 19">
                <a:extLst>
                  <a:ext uri="{FF2B5EF4-FFF2-40B4-BE49-F238E27FC236}">
                    <a16:creationId xmlns:a16="http://schemas.microsoft.com/office/drawing/2014/main" id="{12C136CF-2E66-F038-AF95-261B50FD1101}"/>
                  </a:ext>
                </a:extLst>
              </p:cNvPr>
              <p:cNvSpPr/>
              <p:nvPr/>
            </p:nvSpPr>
            <p:spPr>
              <a:xfrm>
                <a:off x="682206" y="1366456"/>
                <a:ext cx="223242" cy="200047"/>
              </a:xfrm>
              <a:prstGeom prst="round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99" b="1" dirty="0"/>
                  <a:t>2</a:t>
                </a:r>
                <a:endParaRPr kumimoji="1" lang="ja-JP" altLang="en-US" sz="1199" b="1" dirty="0"/>
              </a:p>
            </p:txBody>
          </p:sp>
          <p:sp>
            <p:nvSpPr>
              <p:cNvPr id="22" name="テキスト ボックス 21">
                <a:extLst>
                  <a:ext uri="{FF2B5EF4-FFF2-40B4-BE49-F238E27FC236}">
                    <a16:creationId xmlns:a16="http://schemas.microsoft.com/office/drawing/2014/main" id="{7F553C6A-B4A3-154E-30FD-43DF5273855D}"/>
                  </a:ext>
                </a:extLst>
              </p:cNvPr>
              <p:cNvSpPr txBox="1"/>
              <p:nvPr/>
            </p:nvSpPr>
            <p:spPr>
              <a:xfrm>
                <a:off x="905448" y="1315610"/>
                <a:ext cx="3486912" cy="276999"/>
              </a:xfrm>
              <a:prstGeom prst="rect">
                <a:avLst/>
              </a:prstGeom>
              <a:noFill/>
            </p:spPr>
            <p:txBody>
              <a:bodyPr wrap="square" rtlCol="0">
                <a:spAutoFit/>
              </a:bodyPr>
              <a:lstStyle/>
              <a:p>
                <a:r>
                  <a:rPr kumimoji="1" lang="ja-JP" altLang="en-US" sz="1199" b="1" dirty="0">
                    <a:solidFill>
                      <a:srgbClr val="E46B32"/>
                    </a:solidFill>
                    <a:latin typeface="HG丸ｺﾞｼｯｸM-PRO" panose="020F0600000000000000" pitchFamily="50" charset="-128"/>
                    <a:ea typeface="HG丸ｺﾞｼｯｸM-PRO" panose="020F0600000000000000" pitchFamily="50" charset="-128"/>
                    <a:hlinkClick r:id="rId3" action="ppaction://hlinksldjump"/>
                  </a:rPr>
                  <a:t>承認する｜パソコン画面</a:t>
                </a:r>
                <a:endParaRPr kumimoji="1" lang="ja-JP" altLang="en-US" sz="1199" b="1" dirty="0">
                  <a:solidFill>
                    <a:srgbClr val="E46B32"/>
                  </a:solidFill>
                  <a:latin typeface="HG丸ｺﾞｼｯｸM-PRO" panose="020F0600000000000000" pitchFamily="50" charset="-128"/>
                  <a:ea typeface="HG丸ｺﾞｼｯｸM-PRO" panose="020F0600000000000000" pitchFamily="50" charset="-128"/>
                </a:endParaRPr>
              </a:p>
            </p:txBody>
          </p:sp>
        </p:grpSp>
        <p:sp>
          <p:nvSpPr>
            <p:cNvPr id="19" name="テキスト プレースホルダー 44">
              <a:extLst>
                <a:ext uri="{FF2B5EF4-FFF2-40B4-BE49-F238E27FC236}">
                  <a16:creationId xmlns:a16="http://schemas.microsoft.com/office/drawing/2014/main" id="{72171BCE-A7DA-D7AE-1E27-364821CB5712}"/>
                </a:ext>
              </a:extLst>
            </p:cNvPr>
            <p:cNvSpPr txBox="1">
              <a:spLocks/>
            </p:cNvSpPr>
            <p:nvPr/>
          </p:nvSpPr>
          <p:spPr>
            <a:xfrm>
              <a:off x="656999" y="1258006"/>
              <a:ext cx="5621454" cy="166985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3777" algn="l"/>
                </a:tabLst>
              </a:pPr>
              <a:r>
                <a:rPr kumimoji="1" lang="en-US" altLang="ja-JP" sz="1049" b="1" dirty="0">
                  <a:solidFill>
                    <a:srgbClr val="E46B32"/>
                  </a:solidFill>
                </a:rPr>
                <a:t>1</a:t>
              </a:r>
              <a:r>
                <a:rPr kumimoji="1" lang="ja-JP" altLang="en-US" sz="1049" b="1" dirty="0">
                  <a:solidFill>
                    <a:srgbClr val="F2E425"/>
                  </a:solidFill>
                </a:rPr>
                <a:t>　</a:t>
              </a:r>
              <a:r>
                <a:rPr lang="ja-JP" altLang="en-US" sz="1049" dirty="0"/>
                <a:t>入社申請を承認する</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a:t>
              </a:r>
              <a:r>
                <a:rPr lang="en-US" altLang="ja-JP" sz="1049" dirty="0">
                  <a:solidFill>
                    <a:schemeClr val="tx1"/>
                  </a:solidFill>
                </a:rPr>
                <a:t>11</a:t>
              </a:r>
              <a:endParaRPr kumimoji="1" lang="en-US" altLang="ja-JP" sz="1049" dirty="0">
                <a:solidFill>
                  <a:schemeClr val="tx1"/>
                </a:solidFill>
              </a:endParaRPr>
            </a:p>
            <a:p>
              <a:pPr marL="0">
                <a:spcAft>
                  <a:spcPts val="600"/>
                </a:spcAft>
                <a:tabLst>
                  <a:tab pos="4743777" algn="l"/>
                </a:tabLst>
              </a:pPr>
              <a:r>
                <a:rPr lang="en-US" altLang="ja-JP" sz="1049" b="1" dirty="0">
                  <a:solidFill>
                    <a:srgbClr val="E46B32"/>
                  </a:solidFill>
                </a:rPr>
                <a:t>2</a:t>
              </a:r>
              <a:r>
                <a:rPr kumimoji="1" lang="ja-JP" altLang="en-US" sz="1049" b="1" dirty="0">
                  <a:solidFill>
                    <a:srgbClr val="F2E425"/>
                  </a:solidFill>
                </a:rPr>
                <a:t>　</a:t>
              </a:r>
              <a:r>
                <a:rPr lang="ja-JP" altLang="en-US" sz="1049" dirty="0"/>
                <a:t>異動申請を承認する</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a:t>
              </a:r>
              <a:r>
                <a:rPr kumimoji="1" lang="ja-JP" altLang="en-US" sz="1049" dirty="0">
                  <a:solidFill>
                    <a:schemeClr val="tx1"/>
                  </a:solidFill>
                </a:rPr>
                <a:t>  </a:t>
              </a:r>
              <a:r>
                <a:rPr kumimoji="1" lang="en-US" altLang="ja-JP" sz="1049" dirty="0">
                  <a:solidFill>
                    <a:schemeClr val="tx1"/>
                  </a:solidFill>
                </a:rPr>
                <a:t>15</a:t>
              </a:r>
            </a:p>
            <a:p>
              <a:pPr marL="0">
                <a:spcAft>
                  <a:spcPts val="600"/>
                </a:spcAft>
                <a:tabLst>
                  <a:tab pos="4743777" algn="l"/>
                </a:tabLst>
              </a:pPr>
              <a:r>
                <a:rPr lang="en-US" altLang="ja-JP" sz="1049" b="1" dirty="0">
                  <a:solidFill>
                    <a:srgbClr val="E46B32"/>
                  </a:solidFill>
                </a:rPr>
                <a:t>3</a:t>
              </a:r>
              <a:r>
                <a:rPr kumimoji="1" lang="ja-JP" altLang="en-US" sz="1049" b="1" dirty="0">
                  <a:solidFill>
                    <a:srgbClr val="F2E425"/>
                  </a:solidFill>
                </a:rPr>
                <a:t>　</a:t>
              </a:r>
              <a:r>
                <a:rPr lang="ja-JP" altLang="en-US" sz="1049" dirty="0"/>
                <a:t>退社申請を承認する</a:t>
              </a:r>
              <a:r>
                <a:rPr kumimoji="1" lang="en-US" altLang="ja-JP" sz="1049" dirty="0">
                  <a:solidFill>
                    <a:schemeClr val="tx1"/>
                  </a:solidFill>
                </a:rPr>
                <a:t>	…… P.  18</a:t>
              </a:r>
            </a:p>
            <a:p>
              <a:pPr marL="0">
                <a:spcAft>
                  <a:spcPts val="600"/>
                </a:spcAft>
                <a:tabLst>
                  <a:tab pos="4743777" algn="l"/>
                </a:tabLst>
              </a:pPr>
              <a:r>
                <a:rPr kumimoji="1" lang="en-US" altLang="ja-JP" sz="1049" b="1" dirty="0">
                  <a:solidFill>
                    <a:srgbClr val="E46B32"/>
                  </a:solidFill>
                </a:rPr>
                <a:t>4</a:t>
              </a:r>
              <a:r>
                <a:rPr kumimoji="1" lang="ja-JP" altLang="en-US" sz="1049" b="1" dirty="0">
                  <a:solidFill>
                    <a:srgbClr val="F2E425"/>
                  </a:solidFill>
                </a:rPr>
                <a:t>　</a:t>
              </a:r>
              <a:r>
                <a:rPr lang="ja-JP" altLang="en-US" sz="1049" dirty="0"/>
                <a:t>扶養変更申請を承認する</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21</a:t>
              </a:r>
            </a:p>
            <a:p>
              <a:pPr marL="0">
                <a:spcAft>
                  <a:spcPts val="600"/>
                </a:spcAft>
                <a:tabLst>
                  <a:tab pos="4743777" algn="l"/>
                </a:tabLst>
              </a:pPr>
              <a:r>
                <a:rPr lang="en-US" altLang="ja-JP" sz="1049" b="1" dirty="0">
                  <a:solidFill>
                    <a:srgbClr val="E46B32"/>
                  </a:solidFill>
                </a:rPr>
                <a:t>5</a:t>
              </a:r>
              <a:r>
                <a:rPr kumimoji="1" lang="ja-JP" altLang="en-US" sz="1049" b="1" dirty="0">
                  <a:solidFill>
                    <a:srgbClr val="F2E425"/>
                  </a:solidFill>
                </a:rPr>
                <a:t>　</a:t>
              </a:r>
              <a:r>
                <a:rPr lang="ja-JP" altLang="en-US" sz="1049" dirty="0"/>
                <a:t>住所・通勤費変更申請を承認する</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a:t>
              </a:r>
              <a:r>
                <a:rPr kumimoji="1" lang="ja-JP" altLang="en-US" sz="1049" dirty="0">
                  <a:solidFill>
                    <a:schemeClr val="tx1"/>
                  </a:solidFill>
                </a:rPr>
                <a:t>  </a:t>
              </a:r>
              <a:r>
                <a:rPr kumimoji="1" lang="en-US" altLang="ja-JP" sz="1049" dirty="0">
                  <a:solidFill>
                    <a:schemeClr val="tx1"/>
                  </a:solidFill>
                </a:rPr>
                <a:t>2</a:t>
              </a:r>
              <a:r>
                <a:rPr lang="en-US" altLang="ja-JP" sz="1049" dirty="0">
                  <a:solidFill>
                    <a:schemeClr val="tx1"/>
                  </a:solidFill>
                </a:rPr>
                <a:t>4</a:t>
              </a:r>
              <a:endParaRPr kumimoji="1" lang="en-US" altLang="ja-JP" sz="1049" dirty="0">
                <a:solidFill>
                  <a:schemeClr val="tx1"/>
                </a:solidFill>
              </a:endParaRPr>
            </a:p>
            <a:p>
              <a:pPr marL="0">
                <a:spcAft>
                  <a:spcPts val="600"/>
                </a:spcAft>
                <a:tabLst>
                  <a:tab pos="4743777" algn="l"/>
                </a:tabLst>
              </a:pPr>
              <a:r>
                <a:rPr lang="en-US" altLang="ja-JP" sz="1049" b="1" dirty="0">
                  <a:solidFill>
                    <a:srgbClr val="E46B32"/>
                  </a:solidFill>
                </a:rPr>
                <a:t>6</a:t>
              </a:r>
              <a:r>
                <a:rPr kumimoji="1" lang="ja-JP" altLang="en-US" sz="1049" b="1" dirty="0">
                  <a:solidFill>
                    <a:srgbClr val="F2E425"/>
                  </a:solidFill>
                </a:rPr>
                <a:t>　</a:t>
              </a:r>
              <a:r>
                <a:rPr lang="ja-JP" altLang="en-US" sz="1049" dirty="0"/>
                <a:t>申請を承認する</a:t>
              </a:r>
              <a:r>
                <a:rPr kumimoji="1" lang="en-US" altLang="ja-JP" sz="1049" dirty="0">
                  <a:solidFill>
                    <a:schemeClr val="tx1"/>
                  </a:solidFill>
                </a:rPr>
                <a:t>	…… P.  27</a:t>
              </a:r>
            </a:p>
            <a:p>
              <a:pPr marL="0">
                <a:spcAft>
                  <a:spcPts val="600"/>
                </a:spcAft>
                <a:tabLst>
                  <a:tab pos="4743777" algn="l"/>
                </a:tabLst>
              </a:pPr>
              <a:r>
                <a:rPr kumimoji="1" lang="en-US" altLang="ja-JP" sz="1049" b="1" dirty="0">
                  <a:solidFill>
                    <a:srgbClr val="E46B32"/>
                  </a:solidFill>
                </a:rPr>
                <a:t>7</a:t>
              </a:r>
              <a:r>
                <a:rPr kumimoji="1" lang="ja-JP" altLang="en-US" sz="1049" b="1" dirty="0">
                  <a:solidFill>
                    <a:srgbClr val="F2E425"/>
                  </a:solidFill>
                </a:rPr>
                <a:t>　</a:t>
              </a:r>
              <a:r>
                <a:rPr lang="ja-JP" altLang="en-US" sz="1049" dirty="0"/>
                <a:t>承認一覧を確認する</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a:t>
              </a:r>
              <a:r>
                <a:rPr lang="en-US" altLang="ja-JP" sz="1049" dirty="0">
                  <a:solidFill>
                    <a:schemeClr val="tx1"/>
                  </a:solidFill>
                </a:rPr>
                <a:t>31</a:t>
              </a:r>
              <a:endParaRPr kumimoji="1" lang="en-US" altLang="ja-JP" sz="1049" dirty="0">
                <a:solidFill>
                  <a:schemeClr val="tx1"/>
                </a:solidFill>
              </a:endParaRPr>
            </a:p>
          </p:txBody>
        </p:sp>
      </p:grpSp>
      <p:grpSp>
        <p:nvGrpSpPr>
          <p:cNvPr id="25" name="グループ化 24">
            <a:extLst>
              <a:ext uri="{FF2B5EF4-FFF2-40B4-BE49-F238E27FC236}">
                <a16:creationId xmlns:a16="http://schemas.microsoft.com/office/drawing/2014/main" id="{3379BE59-C42C-8EEB-133D-5C880A0B4758}"/>
              </a:ext>
            </a:extLst>
          </p:cNvPr>
          <p:cNvGrpSpPr/>
          <p:nvPr/>
        </p:nvGrpSpPr>
        <p:grpSpPr>
          <a:xfrm>
            <a:off x="370961" y="4522908"/>
            <a:ext cx="6116079" cy="886462"/>
            <a:chOff x="523361" y="2440108"/>
            <a:chExt cx="6116079" cy="886462"/>
          </a:xfrm>
        </p:grpSpPr>
        <p:cxnSp>
          <p:nvCxnSpPr>
            <p:cNvPr id="13" name="直線コネクタ 12">
              <a:extLst>
                <a:ext uri="{FF2B5EF4-FFF2-40B4-BE49-F238E27FC236}">
                  <a16:creationId xmlns:a16="http://schemas.microsoft.com/office/drawing/2014/main" id="{004FA6FF-5858-83AB-CA47-91D62D15F284}"/>
                </a:ext>
              </a:extLst>
            </p:cNvPr>
            <p:cNvCxnSpPr>
              <a:cxnSpLocks/>
            </p:cNvCxnSpPr>
            <p:nvPr/>
          </p:nvCxnSpPr>
          <p:spPr>
            <a:xfrm>
              <a:off x="523361" y="3326570"/>
              <a:ext cx="6116079"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4" name="グループ化 13">
              <a:extLst>
                <a:ext uri="{FF2B5EF4-FFF2-40B4-BE49-F238E27FC236}">
                  <a16:creationId xmlns:a16="http://schemas.microsoft.com/office/drawing/2014/main" id="{091E62CE-9729-93EC-A3F8-E6A7EA120DCF}"/>
                </a:ext>
              </a:extLst>
            </p:cNvPr>
            <p:cNvGrpSpPr/>
            <p:nvPr/>
          </p:nvGrpSpPr>
          <p:grpSpPr>
            <a:xfrm>
              <a:off x="657123" y="2440108"/>
              <a:ext cx="5848554" cy="773220"/>
              <a:chOff x="426150" y="961393"/>
              <a:chExt cx="5852303" cy="773715"/>
            </a:xfrm>
          </p:grpSpPr>
          <p:grpSp>
            <p:nvGrpSpPr>
              <p:cNvPr id="15" name="グループ化 14">
                <a:extLst>
                  <a:ext uri="{FF2B5EF4-FFF2-40B4-BE49-F238E27FC236}">
                    <a16:creationId xmlns:a16="http://schemas.microsoft.com/office/drawing/2014/main" id="{D92C7D8E-059A-2592-84B9-0807B6DE4BDD}"/>
                  </a:ext>
                </a:extLst>
              </p:cNvPr>
              <p:cNvGrpSpPr/>
              <p:nvPr/>
            </p:nvGrpSpPr>
            <p:grpSpPr>
              <a:xfrm>
                <a:off x="426150" y="961393"/>
                <a:ext cx="3710154" cy="276999"/>
                <a:chOff x="682206" y="1315610"/>
                <a:chExt cx="3710154" cy="276999"/>
              </a:xfrm>
            </p:grpSpPr>
            <p:sp>
              <p:nvSpPr>
                <p:cNvPr id="23" name="四角形: 角を丸くする 22">
                  <a:extLst>
                    <a:ext uri="{FF2B5EF4-FFF2-40B4-BE49-F238E27FC236}">
                      <a16:creationId xmlns:a16="http://schemas.microsoft.com/office/drawing/2014/main" id="{01F17BA2-F3AD-F325-0834-6FB278DADEBE}"/>
                    </a:ext>
                  </a:extLst>
                </p:cNvPr>
                <p:cNvSpPr/>
                <p:nvPr/>
              </p:nvSpPr>
              <p:spPr>
                <a:xfrm>
                  <a:off x="682206" y="1366456"/>
                  <a:ext cx="223242" cy="200047"/>
                </a:xfrm>
                <a:prstGeom prst="round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99" b="1" dirty="0"/>
                    <a:t>3</a:t>
                  </a:r>
                  <a:endParaRPr kumimoji="1" lang="ja-JP" altLang="en-US" sz="1199" b="1" dirty="0"/>
                </a:p>
              </p:txBody>
            </p:sp>
            <p:sp>
              <p:nvSpPr>
                <p:cNvPr id="24" name="テキスト ボックス 23">
                  <a:extLst>
                    <a:ext uri="{FF2B5EF4-FFF2-40B4-BE49-F238E27FC236}">
                      <a16:creationId xmlns:a16="http://schemas.microsoft.com/office/drawing/2014/main" id="{735A1777-C399-6C9D-397C-A721AD40AF47}"/>
                    </a:ext>
                  </a:extLst>
                </p:cNvPr>
                <p:cNvSpPr txBox="1"/>
                <p:nvPr/>
              </p:nvSpPr>
              <p:spPr>
                <a:xfrm>
                  <a:off x="905448" y="1315610"/>
                  <a:ext cx="3486912" cy="276999"/>
                </a:xfrm>
                <a:prstGeom prst="rect">
                  <a:avLst/>
                </a:prstGeom>
                <a:noFill/>
              </p:spPr>
              <p:txBody>
                <a:bodyPr wrap="square" rtlCol="0">
                  <a:spAutoFit/>
                </a:bodyPr>
                <a:lstStyle/>
                <a:p>
                  <a:r>
                    <a:rPr kumimoji="1" lang="ja-JP" altLang="en-US" sz="1199" b="1" dirty="0">
                      <a:solidFill>
                        <a:srgbClr val="E46B32"/>
                      </a:solidFill>
                      <a:latin typeface="HG丸ｺﾞｼｯｸM-PRO" panose="020F0600000000000000" pitchFamily="50" charset="-128"/>
                      <a:ea typeface="HG丸ｺﾞｼｯｸM-PRO" panose="020F0600000000000000" pitchFamily="50" charset="-128"/>
                      <a:hlinkClick r:id="rId4" action="ppaction://hlinksldjump"/>
                    </a:rPr>
                    <a:t>その他</a:t>
                  </a:r>
                  <a:endParaRPr kumimoji="1" lang="ja-JP" altLang="en-US" sz="1199" b="1" dirty="0">
                    <a:solidFill>
                      <a:srgbClr val="E46B32"/>
                    </a:solidFill>
                    <a:latin typeface="HG丸ｺﾞｼｯｸM-PRO" panose="020F0600000000000000" pitchFamily="50" charset="-128"/>
                    <a:ea typeface="HG丸ｺﾞｼｯｸM-PRO" panose="020F0600000000000000" pitchFamily="50" charset="-128"/>
                  </a:endParaRPr>
                </a:p>
              </p:txBody>
            </p:sp>
          </p:grpSp>
          <p:sp>
            <p:nvSpPr>
              <p:cNvPr id="16" name="テキスト プレースホルダー 44">
                <a:extLst>
                  <a:ext uri="{FF2B5EF4-FFF2-40B4-BE49-F238E27FC236}">
                    <a16:creationId xmlns:a16="http://schemas.microsoft.com/office/drawing/2014/main" id="{0C37967E-4EB8-D5F8-0A1A-C931C5832344}"/>
                  </a:ext>
                </a:extLst>
              </p:cNvPr>
              <p:cNvSpPr txBox="1">
                <a:spLocks/>
              </p:cNvSpPr>
              <p:nvPr/>
            </p:nvSpPr>
            <p:spPr>
              <a:xfrm>
                <a:off x="656999" y="1258006"/>
                <a:ext cx="5621454" cy="477102"/>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3777" algn="l"/>
                  </a:tabLst>
                </a:pPr>
                <a:r>
                  <a:rPr kumimoji="1" lang="en-US" altLang="ja-JP" sz="1049" b="1" dirty="0">
                    <a:solidFill>
                      <a:srgbClr val="E46B32"/>
                    </a:solidFill>
                  </a:rPr>
                  <a:t>1</a:t>
                </a:r>
                <a:r>
                  <a:rPr kumimoji="1" lang="ja-JP" altLang="en-US" sz="1049" b="1" dirty="0">
                    <a:solidFill>
                      <a:srgbClr val="F2E425"/>
                    </a:solidFill>
                  </a:rPr>
                  <a:t>　</a:t>
                </a:r>
                <a:r>
                  <a:rPr lang="ja-JP" altLang="en-US" sz="1049" dirty="0"/>
                  <a:t>申請を回覧する</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35</a:t>
                </a:r>
              </a:p>
              <a:p>
                <a:pPr marL="0">
                  <a:spcAft>
                    <a:spcPts val="600"/>
                  </a:spcAft>
                  <a:tabLst>
                    <a:tab pos="4743777" algn="l"/>
                  </a:tabLst>
                </a:pPr>
                <a:r>
                  <a:rPr lang="en-US" altLang="ja-JP" sz="1049" b="1" dirty="0">
                    <a:solidFill>
                      <a:srgbClr val="E46B32"/>
                    </a:solidFill>
                  </a:rPr>
                  <a:t>2</a:t>
                </a:r>
                <a:r>
                  <a:rPr kumimoji="1" lang="ja-JP" altLang="en-US" sz="1049" b="1" dirty="0">
                    <a:solidFill>
                      <a:srgbClr val="F2E425"/>
                    </a:solidFill>
                  </a:rPr>
                  <a:t>　</a:t>
                </a:r>
                <a:r>
                  <a:rPr lang="ja-JP" altLang="en-US" sz="1049" dirty="0"/>
                  <a:t>申請承認データを</a:t>
                </a:r>
                <a:r>
                  <a:rPr lang="en-US" altLang="ja-JP" sz="1049" dirty="0"/>
                  <a:t>CSV</a:t>
                </a:r>
                <a:r>
                  <a:rPr lang="ja-JP" altLang="en-US" sz="1049" dirty="0"/>
                  <a:t>で出力する</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a:t>
                </a:r>
                <a:r>
                  <a:rPr kumimoji="1" lang="ja-JP" altLang="en-US" sz="1049" dirty="0">
                    <a:solidFill>
                      <a:schemeClr val="tx1"/>
                    </a:solidFill>
                  </a:rPr>
                  <a:t>  </a:t>
                </a:r>
                <a:r>
                  <a:rPr kumimoji="1" lang="en-US" altLang="ja-JP" sz="1049" dirty="0">
                    <a:solidFill>
                      <a:schemeClr val="tx1"/>
                    </a:solidFill>
                  </a:rPr>
                  <a:t>37</a:t>
                </a:r>
              </a:p>
            </p:txBody>
          </p:sp>
        </p:grpSp>
      </p:grpSp>
      <p:grpSp>
        <p:nvGrpSpPr>
          <p:cNvPr id="26" name="グループ化 25">
            <a:extLst>
              <a:ext uri="{FF2B5EF4-FFF2-40B4-BE49-F238E27FC236}">
                <a16:creationId xmlns:a16="http://schemas.microsoft.com/office/drawing/2014/main" id="{E6076BE3-BCFB-B27E-A12B-7B98AD6F8D59}"/>
              </a:ext>
            </a:extLst>
          </p:cNvPr>
          <p:cNvGrpSpPr/>
          <p:nvPr/>
        </p:nvGrpSpPr>
        <p:grpSpPr>
          <a:xfrm>
            <a:off x="370961" y="5577009"/>
            <a:ext cx="6116079" cy="619761"/>
            <a:chOff x="523361" y="2440109"/>
            <a:chExt cx="6116079" cy="619761"/>
          </a:xfrm>
        </p:grpSpPr>
        <p:cxnSp>
          <p:nvCxnSpPr>
            <p:cNvPr id="27" name="直線コネクタ 26">
              <a:extLst>
                <a:ext uri="{FF2B5EF4-FFF2-40B4-BE49-F238E27FC236}">
                  <a16:creationId xmlns:a16="http://schemas.microsoft.com/office/drawing/2014/main" id="{23651BFE-1635-ECF5-B5E9-A2F9C6A9D13A}"/>
                </a:ext>
              </a:extLst>
            </p:cNvPr>
            <p:cNvCxnSpPr>
              <a:cxnSpLocks/>
            </p:cNvCxnSpPr>
            <p:nvPr/>
          </p:nvCxnSpPr>
          <p:spPr>
            <a:xfrm>
              <a:off x="523361" y="3059870"/>
              <a:ext cx="6116079"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8" name="グループ化 27">
              <a:extLst>
                <a:ext uri="{FF2B5EF4-FFF2-40B4-BE49-F238E27FC236}">
                  <a16:creationId xmlns:a16="http://schemas.microsoft.com/office/drawing/2014/main" id="{D94D7965-BEF7-D36E-85D0-C3F3E108E3BE}"/>
                </a:ext>
              </a:extLst>
            </p:cNvPr>
            <p:cNvGrpSpPr/>
            <p:nvPr/>
          </p:nvGrpSpPr>
          <p:grpSpPr>
            <a:xfrm>
              <a:off x="657123" y="2440109"/>
              <a:ext cx="5848554" cy="534823"/>
              <a:chOff x="426150" y="961393"/>
              <a:chExt cx="5852303" cy="535165"/>
            </a:xfrm>
          </p:grpSpPr>
          <p:grpSp>
            <p:nvGrpSpPr>
              <p:cNvPr id="29" name="グループ化 28">
                <a:extLst>
                  <a:ext uri="{FF2B5EF4-FFF2-40B4-BE49-F238E27FC236}">
                    <a16:creationId xmlns:a16="http://schemas.microsoft.com/office/drawing/2014/main" id="{FE57BF64-EAF0-5331-D603-5C9F97829270}"/>
                  </a:ext>
                </a:extLst>
              </p:cNvPr>
              <p:cNvGrpSpPr/>
              <p:nvPr/>
            </p:nvGrpSpPr>
            <p:grpSpPr>
              <a:xfrm>
                <a:off x="426150" y="961393"/>
                <a:ext cx="3710154" cy="276999"/>
                <a:chOff x="682206" y="1315610"/>
                <a:chExt cx="3710154" cy="276999"/>
              </a:xfrm>
            </p:grpSpPr>
            <p:sp>
              <p:nvSpPr>
                <p:cNvPr id="31" name="四角形: 角を丸くする 30">
                  <a:extLst>
                    <a:ext uri="{FF2B5EF4-FFF2-40B4-BE49-F238E27FC236}">
                      <a16:creationId xmlns:a16="http://schemas.microsoft.com/office/drawing/2014/main" id="{4A01E675-B63F-1DDE-A011-5237544AF0E0}"/>
                    </a:ext>
                  </a:extLst>
                </p:cNvPr>
                <p:cNvSpPr/>
                <p:nvPr/>
              </p:nvSpPr>
              <p:spPr>
                <a:xfrm>
                  <a:off x="682206" y="1366456"/>
                  <a:ext cx="223242" cy="200047"/>
                </a:xfrm>
                <a:prstGeom prst="round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99" b="1" dirty="0"/>
                    <a:t>4</a:t>
                  </a:r>
                  <a:endParaRPr kumimoji="1" lang="ja-JP" altLang="en-US" sz="1199" b="1" dirty="0"/>
                </a:p>
              </p:txBody>
            </p:sp>
            <p:sp>
              <p:nvSpPr>
                <p:cNvPr id="32" name="テキスト ボックス 31">
                  <a:extLst>
                    <a:ext uri="{FF2B5EF4-FFF2-40B4-BE49-F238E27FC236}">
                      <a16:creationId xmlns:a16="http://schemas.microsoft.com/office/drawing/2014/main" id="{8312C114-9487-6BAC-F0B8-58AC2BA42178}"/>
                    </a:ext>
                  </a:extLst>
                </p:cNvPr>
                <p:cNvSpPr txBox="1"/>
                <p:nvPr/>
              </p:nvSpPr>
              <p:spPr>
                <a:xfrm>
                  <a:off x="905448" y="1315610"/>
                  <a:ext cx="3486912" cy="276999"/>
                </a:xfrm>
                <a:prstGeom prst="rect">
                  <a:avLst/>
                </a:prstGeom>
                <a:noFill/>
              </p:spPr>
              <p:txBody>
                <a:bodyPr wrap="square" rtlCol="0">
                  <a:spAutoFit/>
                </a:bodyPr>
                <a:lstStyle/>
                <a:p>
                  <a:r>
                    <a:rPr kumimoji="1" lang="ja-JP" altLang="en-US" sz="1199" b="1" dirty="0">
                      <a:solidFill>
                        <a:srgbClr val="E46B32"/>
                      </a:solidFill>
                      <a:latin typeface="HG丸ｺﾞｼｯｸM-PRO" panose="020F0600000000000000" pitchFamily="50" charset="-128"/>
                      <a:ea typeface="HG丸ｺﾞｼｯｸM-PRO" panose="020F0600000000000000" pitchFamily="50" charset="-128"/>
                      <a:hlinkClick r:id="rId5" action="ppaction://hlinksldjump"/>
                    </a:rPr>
                    <a:t>スマートフォンでの対応</a:t>
                  </a:r>
                  <a:endParaRPr kumimoji="1" lang="ja-JP" altLang="en-US" sz="1199" b="1" dirty="0">
                    <a:solidFill>
                      <a:srgbClr val="E46B32"/>
                    </a:solidFill>
                    <a:latin typeface="HG丸ｺﾞｼｯｸM-PRO" panose="020F0600000000000000" pitchFamily="50" charset="-128"/>
                    <a:ea typeface="HG丸ｺﾞｼｯｸM-PRO" panose="020F0600000000000000" pitchFamily="50" charset="-128"/>
                  </a:endParaRPr>
                </a:p>
              </p:txBody>
            </p:sp>
          </p:grpSp>
          <p:sp>
            <p:nvSpPr>
              <p:cNvPr id="30" name="テキスト プレースホルダー 44">
                <a:extLst>
                  <a:ext uri="{FF2B5EF4-FFF2-40B4-BE49-F238E27FC236}">
                    <a16:creationId xmlns:a16="http://schemas.microsoft.com/office/drawing/2014/main" id="{9D08BA08-ADFB-C581-8541-A27E3C4ACBED}"/>
                  </a:ext>
                </a:extLst>
              </p:cNvPr>
              <p:cNvSpPr txBox="1">
                <a:spLocks/>
              </p:cNvSpPr>
              <p:nvPr/>
            </p:nvSpPr>
            <p:spPr>
              <a:xfrm>
                <a:off x="656999" y="1258006"/>
                <a:ext cx="5621454" cy="238552"/>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3777" algn="l"/>
                  </a:tabLst>
                </a:pPr>
                <a:r>
                  <a:rPr lang="ja-JP" altLang="en-US" sz="1049" dirty="0"/>
                  <a:t>ログインをおこなう</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42</a:t>
                </a:r>
              </a:p>
            </p:txBody>
          </p:sp>
        </p:grpSp>
      </p:grpSp>
      <p:grpSp>
        <p:nvGrpSpPr>
          <p:cNvPr id="33" name="グループ化 32">
            <a:extLst>
              <a:ext uri="{FF2B5EF4-FFF2-40B4-BE49-F238E27FC236}">
                <a16:creationId xmlns:a16="http://schemas.microsoft.com/office/drawing/2014/main" id="{88C971CE-943A-5D3A-3FF0-73A6DBC5AD13}"/>
              </a:ext>
            </a:extLst>
          </p:cNvPr>
          <p:cNvGrpSpPr/>
          <p:nvPr/>
        </p:nvGrpSpPr>
        <p:grpSpPr>
          <a:xfrm>
            <a:off x="370961" y="6377108"/>
            <a:ext cx="6116079" cy="1064262"/>
            <a:chOff x="523361" y="2440108"/>
            <a:chExt cx="6116079" cy="1064262"/>
          </a:xfrm>
        </p:grpSpPr>
        <p:cxnSp>
          <p:nvCxnSpPr>
            <p:cNvPr id="34" name="直線コネクタ 33">
              <a:extLst>
                <a:ext uri="{FF2B5EF4-FFF2-40B4-BE49-F238E27FC236}">
                  <a16:creationId xmlns:a16="http://schemas.microsoft.com/office/drawing/2014/main" id="{FA6D727F-8FC4-E4B1-2AF4-E9594551FD0F}"/>
                </a:ext>
              </a:extLst>
            </p:cNvPr>
            <p:cNvCxnSpPr>
              <a:cxnSpLocks/>
            </p:cNvCxnSpPr>
            <p:nvPr/>
          </p:nvCxnSpPr>
          <p:spPr>
            <a:xfrm>
              <a:off x="523361" y="3504370"/>
              <a:ext cx="6116079"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5" name="グループ化 34">
              <a:extLst>
                <a:ext uri="{FF2B5EF4-FFF2-40B4-BE49-F238E27FC236}">
                  <a16:creationId xmlns:a16="http://schemas.microsoft.com/office/drawing/2014/main" id="{5DCC5796-CA96-0FAB-9802-2D9DC03AE102}"/>
                </a:ext>
              </a:extLst>
            </p:cNvPr>
            <p:cNvGrpSpPr/>
            <p:nvPr/>
          </p:nvGrpSpPr>
          <p:grpSpPr>
            <a:xfrm>
              <a:off x="657123" y="2440108"/>
              <a:ext cx="5848553" cy="1011619"/>
              <a:chOff x="426150" y="961393"/>
              <a:chExt cx="5852302" cy="1012267"/>
            </a:xfrm>
          </p:grpSpPr>
          <p:grpSp>
            <p:nvGrpSpPr>
              <p:cNvPr id="36" name="グループ化 35">
                <a:extLst>
                  <a:ext uri="{FF2B5EF4-FFF2-40B4-BE49-F238E27FC236}">
                    <a16:creationId xmlns:a16="http://schemas.microsoft.com/office/drawing/2014/main" id="{8F45DFB6-6774-C62F-4123-DFAB77C16CA6}"/>
                  </a:ext>
                </a:extLst>
              </p:cNvPr>
              <p:cNvGrpSpPr/>
              <p:nvPr/>
            </p:nvGrpSpPr>
            <p:grpSpPr>
              <a:xfrm>
                <a:off x="426150" y="961393"/>
                <a:ext cx="3710154" cy="276999"/>
                <a:chOff x="682206" y="1315610"/>
                <a:chExt cx="3710154" cy="276999"/>
              </a:xfrm>
            </p:grpSpPr>
            <p:sp>
              <p:nvSpPr>
                <p:cNvPr id="38" name="四角形: 角を丸くする 37">
                  <a:extLst>
                    <a:ext uri="{FF2B5EF4-FFF2-40B4-BE49-F238E27FC236}">
                      <a16:creationId xmlns:a16="http://schemas.microsoft.com/office/drawing/2014/main" id="{FA0EE7F2-4B77-70EA-693E-695564BA16B0}"/>
                    </a:ext>
                  </a:extLst>
                </p:cNvPr>
                <p:cNvSpPr/>
                <p:nvPr/>
              </p:nvSpPr>
              <p:spPr>
                <a:xfrm>
                  <a:off x="682206" y="1366456"/>
                  <a:ext cx="223242" cy="200047"/>
                </a:xfrm>
                <a:prstGeom prst="round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99" b="1" dirty="0"/>
                    <a:t>5</a:t>
                  </a:r>
                  <a:endParaRPr kumimoji="1" lang="ja-JP" altLang="en-US" sz="1199" b="1" dirty="0"/>
                </a:p>
              </p:txBody>
            </p:sp>
            <p:sp>
              <p:nvSpPr>
                <p:cNvPr id="39" name="テキスト ボックス 38">
                  <a:extLst>
                    <a:ext uri="{FF2B5EF4-FFF2-40B4-BE49-F238E27FC236}">
                      <a16:creationId xmlns:a16="http://schemas.microsoft.com/office/drawing/2014/main" id="{AEB17215-B4C3-40D4-A899-E52A63DFF121}"/>
                    </a:ext>
                  </a:extLst>
                </p:cNvPr>
                <p:cNvSpPr txBox="1"/>
                <p:nvPr/>
              </p:nvSpPr>
              <p:spPr>
                <a:xfrm>
                  <a:off x="905448" y="1315610"/>
                  <a:ext cx="3486912" cy="276999"/>
                </a:xfrm>
                <a:prstGeom prst="rect">
                  <a:avLst/>
                </a:prstGeom>
                <a:noFill/>
              </p:spPr>
              <p:txBody>
                <a:bodyPr wrap="square" rtlCol="0">
                  <a:spAutoFit/>
                </a:bodyPr>
                <a:lstStyle/>
                <a:p>
                  <a:r>
                    <a:rPr kumimoji="1" lang="ja-JP" altLang="en-US" sz="1199" b="1" dirty="0">
                      <a:solidFill>
                        <a:srgbClr val="E46B32"/>
                      </a:solidFill>
                      <a:latin typeface="HG丸ｺﾞｼｯｸM-PRO" panose="020F0600000000000000" pitchFamily="50" charset="-128"/>
                      <a:ea typeface="HG丸ｺﾞｼｯｸM-PRO" panose="020F0600000000000000" pitchFamily="50" charset="-128"/>
                      <a:hlinkClick r:id="rId6" action="ppaction://hlinksldjump"/>
                    </a:rPr>
                    <a:t>おわりに</a:t>
                  </a:r>
                  <a:endParaRPr kumimoji="1" lang="ja-JP" altLang="en-US" sz="1199" b="1" dirty="0">
                    <a:solidFill>
                      <a:srgbClr val="E46B32"/>
                    </a:solidFill>
                    <a:latin typeface="HG丸ｺﾞｼｯｸM-PRO" panose="020F0600000000000000" pitchFamily="50" charset="-128"/>
                    <a:ea typeface="HG丸ｺﾞｼｯｸM-PRO" panose="020F0600000000000000" pitchFamily="50" charset="-128"/>
                  </a:endParaRPr>
                </a:p>
              </p:txBody>
            </p:sp>
          </p:grpSp>
          <p:sp>
            <p:nvSpPr>
              <p:cNvPr id="37" name="テキスト プレースホルダー 44">
                <a:extLst>
                  <a:ext uri="{FF2B5EF4-FFF2-40B4-BE49-F238E27FC236}">
                    <a16:creationId xmlns:a16="http://schemas.microsoft.com/office/drawing/2014/main" id="{20F294F6-27D3-900E-CF1E-A6D26305E681}"/>
                  </a:ext>
                </a:extLst>
              </p:cNvPr>
              <p:cNvSpPr txBox="1">
                <a:spLocks/>
              </p:cNvSpPr>
              <p:nvPr/>
            </p:nvSpPr>
            <p:spPr>
              <a:xfrm>
                <a:off x="656998" y="1258006"/>
                <a:ext cx="5621454" cy="71565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3777" algn="l"/>
                  </a:tabLst>
                </a:pPr>
                <a:r>
                  <a:rPr kumimoji="1" lang="ja-JP" altLang="en-US" sz="1049" dirty="0">
                    <a:solidFill>
                      <a:schemeClr val="tx1"/>
                    </a:solidFill>
                  </a:rPr>
                  <a:t>おわりに</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44</a:t>
                </a:r>
              </a:p>
              <a:p>
                <a:pPr marL="0">
                  <a:spcAft>
                    <a:spcPts val="600"/>
                  </a:spcAft>
                  <a:tabLst>
                    <a:tab pos="4743777" algn="l"/>
                  </a:tabLst>
                </a:pPr>
                <a:r>
                  <a:rPr lang="ja-JP" altLang="en-US" sz="1049" dirty="0"/>
                  <a:t>画像素材の使い方</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a:t>
                </a:r>
                <a:r>
                  <a:rPr kumimoji="1" lang="ja-JP" altLang="en-US" sz="1049" dirty="0">
                    <a:solidFill>
                      <a:schemeClr val="tx1"/>
                    </a:solidFill>
                  </a:rPr>
                  <a:t>  </a:t>
                </a:r>
                <a:r>
                  <a:rPr kumimoji="1" lang="en-US" altLang="ja-JP" sz="1049" dirty="0">
                    <a:solidFill>
                      <a:schemeClr val="tx1"/>
                    </a:solidFill>
                  </a:rPr>
                  <a:t>45</a:t>
                </a:r>
              </a:p>
              <a:p>
                <a:pPr marL="0">
                  <a:spcAft>
                    <a:spcPts val="600"/>
                  </a:spcAft>
                  <a:tabLst>
                    <a:tab pos="4743777" algn="l"/>
                  </a:tabLst>
                </a:pPr>
                <a:r>
                  <a:rPr lang="ja-JP" altLang="en-US" sz="1049" dirty="0"/>
                  <a:t>画像素材</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a:t>
                </a:r>
                <a:r>
                  <a:rPr kumimoji="1" lang="ja-JP" altLang="en-US" sz="1049" dirty="0">
                    <a:solidFill>
                      <a:schemeClr val="tx1"/>
                    </a:solidFill>
                  </a:rPr>
                  <a:t>  </a:t>
                </a:r>
                <a:r>
                  <a:rPr kumimoji="1" lang="en-US" altLang="ja-JP" sz="1049" dirty="0">
                    <a:solidFill>
                      <a:schemeClr val="tx1"/>
                    </a:solidFill>
                  </a:rPr>
                  <a:t>46</a:t>
                </a:r>
              </a:p>
            </p:txBody>
          </p:sp>
        </p:grpSp>
      </p:grpSp>
    </p:spTree>
    <p:extLst>
      <p:ext uri="{BB962C8B-B14F-4D97-AF65-F5344CB8AC3E}">
        <p14:creationId xmlns:p14="http://schemas.microsoft.com/office/powerpoint/2010/main" val="1920811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a:xfrm>
            <a:off x="369000" y="287816"/>
            <a:ext cx="6120000" cy="307648"/>
          </a:xfrm>
        </p:spPr>
        <p:txBody>
          <a:bodyPr/>
          <a:lstStyle/>
          <a:p>
            <a:r>
              <a:rPr kumimoji="1" lang="ja-JP" altLang="en-US" sz="1800" dirty="0"/>
              <a:t>（ポイント）</a:t>
            </a:r>
            <a:r>
              <a:rPr kumimoji="1" lang="ja-JP" altLang="en-US" dirty="0"/>
              <a:t>最終承認者の代わりに承認を完了させる</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30</a:t>
            </a:fld>
            <a:endParaRPr lang="ja-JP" altLang="en-US" dirty="0"/>
          </a:p>
        </p:txBody>
      </p:sp>
      <p:sp>
        <p:nvSpPr>
          <p:cNvPr id="9" name="四角形: 角を丸くする 8">
            <a:extLst>
              <a:ext uri="{FF2B5EF4-FFF2-40B4-BE49-F238E27FC236}">
                <a16:creationId xmlns:a16="http://schemas.microsoft.com/office/drawing/2014/main" id="{595BF1C9-6038-20C4-4087-ED1DD84F8FA3}"/>
              </a:ext>
            </a:extLst>
          </p:cNvPr>
          <p:cNvSpPr/>
          <p:nvPr/>
        </p:nvSpPr>
        <p:spPr>
          <a:xfrm>
            <a:off x="585000" y="1412862"/>
            <a:ext cx="5688000" cy="2948827"/>
          </a:xfrm>
          <a:prstGeom prst="roundRect">
            <a:avLst>
              <a:gd name="adj" fmla="val 2154"/>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四角形: 角を丸くする 10">
            <a:extLst>
              <a:ext uri="{FF2B5EF4-FFF2-40B4-BE49-F238E27FC236}">
                <a16:creationId xmlns:a16="http://schemas.microsoft.com/office/drawing/2014/main" id="{4B91128B-CD4A-C882-53A6-A5C0E725B2EA}"/>
              </a:ext>
            </a:extLst>
          </p:cNvPr>
          <p:cNvSpPr/>
          <p:nvPr/>
        </p:nvSpPr>
        <p:spPr>
          <a:xfrm>
            <a:off x="718096" y="1547105"/>
            <a:ext cx="5421809" cy="2661640"/>
          </a:xfrm>
          <a:prstGeom prst="roundRect">
            <a:avLst>
              <a:gd name="adj" fmla="val 2047"/>
            </a:avLst>
          </a:prstGeom>
          <a:solidFill>
            <a:schemeClr val="bg1"/>
          </a:solidFill>
          <a:ln>
            <a:noFill/>
          </a:ln>
          <a:effectLst>
            <a:outerShdw blurRad="508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spcBef>
                <a:spcPts val="1200"/>
              </a:spcBef>
            </a:pPr>
            <a:r>
              <a:rPr kumimoji="1" lang="ja-JP" altLang="en-US" sz="1400" b="1" spc="300" dirty="0">
                <a:ln>
                  <a:solidFill>
                    <a:srgbClr val="58A854"/>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400" b="1" spc="300" dirty="0">
                <a:ln>
                  <a:solidFill>
                    <a:srgbClr val="E46B32"/>
                  </a:solidFill>
                </a:ln>
                <a:solidFill>
                  <a:srgbClr val="E46B32"/>
                </a:solidFill>
                <a:latin typeface="HG丸ｺﾞｼｯｸM-PRO" panose="020F0600000000000000" pitchFamily="50" charset="-128"/>
                <a:ea typeface="HG丸ｺﾞｼｯｸM-PRO" panose="020F0600000000000000" pitchFamily="50" charset="-128"/>
              </a:rPr>
              <a:t>▮即時承認について</a:t>
            </a: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spcBef>
                <a:spcPts val="1200"/>
              </a:spcBef>
            </a:pPr>
            <a:r>
              <a:rPr kumimoji="1" lang="ja-JP" altLang="en-US" sz="1400" b="1" spc="300" dirty="0">
                <a:ln>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8" name="テキスト ボックス 17">
            <a:extLst>
              <a:ext uri="{FF2B5EF4-FFF2-40B4-BE49-F238E27FC236}">
                <a16:creationId xmlns:a16="http://schemas.microsoft.com/office/drawing/2014/main" id="{36E509F0-3EE9-3A55-AA34-6CF6842B5BCE}"/>
              </a:ext>
            </a:extLst>
          </p:cNvPr>
          <p:cNvSpPr txBox="1"/>
          <p:nvPr/>
        </p:nvSpPr>
        <p:spPr>
          <a:xfrm>
            <a:off x="807606" y="2043412"/>
            <a:ext cx="5242789" cy="1877437"/>
          </a:xfrm>
          <a:prstGeom prst="rect">
            <a:avLst/>
          </a:prstGeom>
          <a:noFill/>
        </p:spPr>
        <p:txBody>
          <a:bodyPr wrap="square">
            <a:spAutoFit/>
          </a:bodyPr>
          <a:lstStyle/>
          <a:p>
            <a:pPr marL="163830">
              <a:lnSpc>
                <a:spcPct val="100000"/>
              </a:lnSpc>
              <a:spcBef>
                <a:spcPts val="1235"/>
              </a:spcBef>
            </a:pPr>
            <a:r>
              <a:rPr lang="ja-JP" altLang="en-US" sz="1200" b="0" i="0" dirty="0">
                <a:solidFill>
                  <a:srgbClr val="000000"/>
                </a:solidFill>
                <a:effectLst/>
                <a:latin typeface="HG丸ｺﾞｼｯｸM-PRO" panose="020F0600000000000000" pitchFamily="50" charset="-128"/>
                <a:ea typeface="HG丸ｺﾞｼｯｸM-PRO" panose="020F0600000000000000" pitchFamily="50" charset="-128"/>
              </a:rPr>
              <a:t>承認ルートを設定している際に、最終承認者まで処理が完了せずに申請が滞留した時、管理者が申請書を即時承認することができる機能です。</a:t>
            </a:r>
            <a:br>
              <a:rPr lang="en-US" altLang="ja-JP" sz="1200" b="0" i="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rPr>
              <a:t>「申請書ごとに申請処理をおこなう場合」だけでなく「一括で申請処理をおこなう場合」にも対応可能です。</a:t>
            </a:r>
            <a:endPar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r>
              <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rPr>
              <a:t>対応の詳細は</a:t>
            </a:r>
            <a:r>
              <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hlinkClick r:id="rId2"/>
              </a:rPr>
              <a:t>こちら</a:t>
            </a:r>
            <a:r>
              <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rPr>
              <a:t>のヘルプページをご確認ください。</a:t>
            </a:r>
            <a:endPar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r>
              <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en-US" sz="1200" b="0" i="0" dirty="0">
                <a:solidFill>
                  <a:srgbClr val="222222"/>
                </a:solidFill>
                <a:effectLst/>
                <a:latin typeface="HG丸ｺﾞｼｯｸM-PRO" panose="020F0600000000000000" pitchFamily="50" charset="-128"/>
                <a:ea typeface="HG丸ｺﾞｼｯｸM-PRO" panose="020F0600000000000000" pitchFamily="50" charset="-128"/>
              </a:rPr>
              <a:t>マスタアカウント」、「システム管理者権限」、</a:t>
            </a:r>
            <a:br>
              <a:rPr lang="en-US" altLang="ja-JP" sz="1200" dirty="0">
                <a:solidFill>
                  <a:srgbClr val="222222"/>
                </a:solidFill>
                <a:latin typeface="HG丸ｺﾞｼｯｸM-PRO" panose="020F0600000000000000" pitchFamily="50" charset="-128"/>
                <a:ea typeface="HG丸ｺﾞｼｯｸM-PRO" panose="020F0600000000000000" pitchFamily="50" charset="-128"/>
              </a:rPr>
            </a:br>
            <a:r>
              <a:rPr lang="ja-JP" altLang="en-US" sz="1200" dirty="0">
                <a:solidFill>
                  <a:srgbClr val="222222"/>
                </a:solidFill>
                <a:latin typeface="HG丸ｺﾞｼｯｸM-PRO" panose="020F0600000000000000" pitchFamily="50" charset="-128"/>
                <a:ea typeface="HG丸ｺﾞｼｯｸM-PRO" panose="020F0600000000000000" pitchFamily="50" charset="-128"/>
              </a:rPr>
              <a:t>　</a:t>
            </a:r>
            <a:r>
              <a:rPr lang="ja-JP" altLang="en-US" sz="1200" b="0" i="0" dirty="0">
                <a:solidFill>
                  <a:srgbClr val="222222"/>
                </a:solidFill>
                <a:effectLst/>
                <a:latin typeface="HG丸ｺﾞｼｯｸM-PRO" panose="020F0600000000000000" pitchFamily="50" charset="-128"/>
                <a:ea typeface="HG丸ｺﾞｼｯｸM-PRO" panose="020F0600000000000000" pitchFamily="50" charset="-128"/>
              </a:rPr>
              <a:t>「ワークフロー管理者権限」のいずれかの権限が付与された</a:t>
            </a:r>
            <a:br>
              <a:rPr lang="en-US" altLang="ja-JP" sz="1200" dirty="0">
                <a:solidFill>
                  <a:srgbClr val="222222"/>
                </a:solidFill>
                <a:latin typeface="HG丸ｺﾞｼｯｸM-PRO" panose="020F0600000000000000" pitchFamily="50" charset="-128"/>
                <a:ea typeface="HG丸ｺﾞｼｯｸM-PRO" panose="020F0600000000000000" pitchFamily="50" charset="-128"/>
              </a:rPr>
            </a:br>
            <a:r>
              <a:rPr lang="ja-JP" altLang="en-US" sz="1200" dirty="0">
                <a:solidFill>
                  <a:srgbClr val="222222"/>
                </a:solidFill>
                <a:latin typeface="HG丸ｺﾞｼｯｸM-PRO" panose="020F0600000000000000" pitchFamily="50" charset="-128"/>
                <a:ea typeface="HG丸ｺﾞｼｯｸM-PRO" panose="020F0600000000000000" pitchFamily="50" charset="-128"/>
              </a:rPr>
              <a:t>　</a:t>
            </a:r>
            <a:r>
              <a:rPr lang="ja-JP" altLang="en-US" sz="1200" b="0" i="0" dirty="0">
                <a:solidFill>
                  <a:srgbClr val="222222"/>
                </a:solidFill>
                <a:effectLst/>
                <a:latin typeface="HG丸ｺﾞｼｯｸM-PRO" panose="020F0600000000000000" pitchFamily="50" charset="-128"/>
                <a:ea typeface="HG丸ｺﾞｼｯｸM-PRO" panose="020F0600000000000000" pitchFamily="50" charset="-128"/>
              </a:rPr>
              <a:t>従業員が利用できる承認方法です。</a:t>
            </a:r>
            <a:endPar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grpSp>
        <p:nvGrpSpPr>
          <p:cNvPr id="19" name="グループ化 18">
            <a:extLst>
              <a:ext uri="{FF2B5EF4-FFF2-40B4-BE49-F238E27FC236}">
                <a16:creationId xmlns:a16="http://schemas.microsoft.com/office/drawing/2014/main" id="{EF42BCCA-DD95-DB28-757C-FED48CB0C078}"/>
              </a:ext>
            </a:extLst>
          </p:cNvPr>
          <p:cNvGrpSpPr/>
          <p:nvPr/>
        </p:nvGrpSpPr>
        <p:grpSpPr>
          <a:xfrm>
            <a:off x="436076" y="900000"/>
            <a:ext cx="5985849" cy="360000"/>
            <a:chOff x="436076" y="993775"/>
            <a:chExt cx="5985849" cy="388800"/>
          </a:xfrm>
        </p:grpSpPr>
        <p:grpSp>
          <p:nvGrpSpPr>
            <p:cNvPr id="20" name="グループ化 19">
              <a:extLst>
                <a:ext uri="{FF2B5EF4-FFF2-40B4-BE49-F238E27FC236}">
                  <a16:creationId xmlns:a16="http://schemas.microsoft.com/office/drawing/2014/main" id="{F96F20AF-0093-6D92-504E-4C43171ED2AE}"/>
                </a:ext>
              </a:extLst>
            </p:cNvPr>
            <p:cNvGrpSpPr/>
            <p:nvPr/>
          </p:nvGrpSpPr>
          <p:grpSpPr>
            <a:xfrm>
              <a:off x="436076" y="993775"/>
              <a:ext cx="1560081" cy="388800"/>
              <a:chOff x="461216" y="5156407"/>
              <a:chExt cx="1560081" cy="388800"/>
            </a:xfrm>
          </p:grpSpPr>
          <p:sp>
            <p:nvSpPr>
              <p:cNvPr id="22" name="正方形/長方形 21">
                <a:extLst>
                  <a:ext uri="{FF2B5EF4-FFF2-40B4-BE49-F238E27FC236}">
                    <a16:creationId xmlns:a16="http://schemas.microsoft.com/office/drawing/2014/main" id="{4BDD50DB-25CE-8DC2-70F5-6437A79E817F}"/>
                  </a:ext>
                </a:extLst>
              </p:cNvPr>
              <p:cNvSpPr/>
              <p:nvPr/>
            </p:nvSpPr>
            <p:spPr>
              <a:xfrm>
                <a:off x="461216" y="5156407"/>
                <a:ext cx="1560081" cy="387592"/>
              </a:xfrm>
              <a:prstGeom prst="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spc="300" dirty="0">
                    <a:ln w="12700">
                      <a:solidFill>
                        <a:schemeClr val="bg1"/>
                      </a:solidFill>
                    </a:ln>
                    <a:solidFill>
                      <a:schemeClr val="bg1"/>
                    </a:solidFill>
                    <a:latin typeface="HG丸ｺﾞｼｯｸM-PRO" panose="020F0600000000000000" pitchFamily="50" charset="-128"/>
                    <a:ea typeface="HG丸ｺﾞｼｯｸM-PRO" panose="020F0600000000000000" pitchFamily="50" charset="-128"/>
                  </a:rPr>
                  <a:t> ポイント</a:t>
                </a:r>
              </a:p>
            </p:txBody>
          </p:sp>
          <p:sp>
            <p:nvSpPr>
              <p:cNvPr id="24" name="二等辺三角形 23">
                <a:extLst>
                  <a:ext uri="{FF2B5EF4-FFF2-40B4-BE49-F238E27FC236}">
                    <a16:creationId xmlns:a16="http://schemas.microsoft.com/office/drawing/2014/main" id="{3137B447-1A01-EF6A-DD0E-71AECCAA8BCA}"/>
                  </a:ext>
                </a:extLst>
              </p:cNvPr>
              <p:cNvSpPr/>
              <p:nvPr/>
            </p:nvSpPr>
            <p:spPr>
              <a:xfrm rot="16200000">
                <a:off x="1788798" y="5312708"/>
                <a:ext cx="388800" cy="7619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グラフィックス 24" descr="電球 単色塗りつぶし">
                <a:extLst>
                  <a:ext uri="{FF2B5EF4-FFF2-40B4-BE49-F238E27FC236}">
                    <a16:creationId xmlns:a16="http://schemas.microsoft.com/office/drawing/2014/main" id="{4986FFFF-4C6B-1CBF-6689-64E80F82B2B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00200" y="5231579"/>
                <a:ext cx="261786" cy="261786"/>
              </a:xfrm>
              <a:prstGeom prst="rect">
                <a:avLst/>
              </a:prstGeom>
            </p:spPr>
          </p:pic>
        </p:grpSp>
        <p:cxnSp>
          <p:nvCxnSpPr>
            <p:cNvPr id="21" name="直線コネクタ 20">
              <a:extLst>
                <a:ext uri="{FF2B5EF4-FFF2-40B4-BE49-F238E27FC236}">
                  <a16:creationId xmlns:a16="http://schemas.microsoft.com/office/drawing/2014/main" id="{6D675112-E851-E33A-ED0F-708411E6F40E}"/>
                </a:ext>
              </a:extLst>
            </p:cNvPr>
            <p:cNvCxnSpPr>
              <a:cxnSpLocks/>
            </p:cNvCxnSpPr>
            <p:nvPr/>
          </p:nvCxnSpPr>
          <p:spPr>
            <a:xfrm>
              <a:off x="2213313" y="1187571"/>
              <a:ext cx="4208612" cy="0"/>
            </a:xfrm>
            <a:prstGeom prst="line">
              <a:avLst/>
            </a:prstGeom>
            <a:ln w="28575">
              <a:solidFill>
                <a:srgbClr val="E46B32"/>
              </a:solidFill>
            </a:ln>
          </p:spPr>
          <p:style>
            <a:lnRef idx="1">
              <a:schemeClr val="accent1"/>
            </a:lnRef>
            <a:fillRef idx="0">
              <a:schemeClr val="accent1"/>
            </a:fillRef>
            <a:effectRef idx="0">
              <a:schemeClr val="accent1"/>
            </a:effectRef>
            <a:fontRef idx="minor">
              <a:schemeClr val="tx1"/>
            </a:fontRef>
          </p:style>
        </p:cxnSp>
      </p:grpSp>
      <p:cxnSp>
        <p:nvCxnSpPr>
          <p:cNvPr id="26" name="直線コネクタ 25">
            <a:extLst>
              <a:ext uri="{FF2B5EF4-FFF2-40B4-BE49-F238E27FC236}">
                <a16:creationId xmlns:a16="http://schemas.microsoft.com/office/drawing/2014/main" id="{481ECD74-34F6-02C3-0504-F281193D498F}"/>
              </a:ext>
            </a:extLst>
          </p:cNvPr>
          <p:cNvCxnSpPr>
            <a:cxnSpLocks/>
          </p:cNvCxnSpPr>
          <p:nvPr/>
        </p:nvCxnSpPr>
        <p:spPr>
          <a:xfrm>
            <a:off x="436076" y="4541130"/>
            <a:ext cx="5985849" cy="0"/>
          </a:xfrm>
          <a:prstGeom prst="line">
            <a:avLst/>
          </a:prstGeom>
          <a:ln w="28575">
            <a:solidFill>
              <a:srgbClr val="E46B32"/>
            </a:solidFill>
          </a:ln>
        </p:spPr>
        <p:style>
          <a:lnRef idx="1">
            <a:schemeClr val="accent1"/>
          </a:lnRef>
          <a:fillRef idx="0">
            <a:schemeClr val="accent1"/>
          </a:fillRef>
          <a:effectRef idx="0">
            <a:schemeClr val="accent1"/>
          </a:effectRef>
          <a:fontRef idx="minor">
            <a:schemeClr val="tx1"/>
          </a:fontRef>
        </p:style>
      </p:cxnSp>
      <p:pic>
        <p:nvPicPr>
          <p:cNvPr id="27" name="図 26">
            <a:extLst>
              <a:ext uri="{FF2B5EF4-FFF2-40B4-BE49-F238E27FC236}">
                <a16:creationId xmlns:a16="http://schemas.microsoft.com/office/drawing/2014/main" id="{5E04310B-1D16-605D-0F48-8280FD751572}"/>
              </a:ext>
            </a:extLst>
          </p:cNvPr>
          <p:cNvPicPr>
            <a:picLocks noChangeAspect="1"/>
          </p:cNvPicPr>
          <p:nvPr/>
        </p:nvPicPr>
        <p:blipFill rotWithShape="1">
          <a:blip r:embed="rId5"/>
          <a:srcRect b="52251"/>
          <a:stretch/>
        </p:blipFill>
        <p:spPr>
          <a:xfrm>
            <a:off x="5307978" y="3297938"/>
            <a:ext cx="1267991" cy="1145206"/>
          </a:xfrm>
          <a:prstGeom prst="rect">
            <a:avLst/>
          </a:prstGeom>
        </p:spPr>
      </p:pic>
    </p:spTree>
    <p:extLst>
      <p:ext uri="{BB962C8B-B14F-4D97-AF65-F5344CB8AC3E}">
        <p14:creationId xmlns:p14="http://schemas.microsoft.com/office/powerpoint/2010/main" val="2834827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31</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a:xfrm>
            <a:off x="369000" y="287816"/>
            <a:ext cx="6120000" cy="307648"/>
          </a:xfrm>
        </p:spPr>
        <p:txBody>
          <a:bodyPr/>
          <a:lstStyle/>
          <a:p>
            <a:r>
              <a:rPr kumimoji="1" lang="en-US" altLang="ja-JP" dirty="0"/>
              <a:t>7 </a:t>
            </a:r>
            <a:r>
              <a:rPr kumimoji="1" lang="ja-JP" altLang="en-US" dirty="0"/>
              <a:t>承認一覧を確認する ①</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トップページ右上から</a:t>
              </a:r>
              <a:r>
                <a:rPr lang="en-US" altLang="ja-JP" sz="1100" i="0"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承認一覧］をクリックします。</a:t>
              </a: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2</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i="0" dirty="0">
                <a:solidFill>
                  <a:schemeClr val="tx1"/>
                </a:solidFill>
                <a:effectLst/>
                <a:latin typeface="HG丸ｺﾞｼｯｸM-PRO" panose="020F0600000000000000" pitchFamily="50" charset="-128"/>
                <a:ea typeface="HG丸ｺﾞｼｯｸM-PRO" panose="020F0600000000000000" pitchFamily="50" charset="-128"/>
              </a:rPr>
              <a:t>［未対応］［対応済み］を各タブで確認できます。</a:t>
            </a: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4"/>
          <a:srcRect/>
          <a:stretch/>
        </p:blipFill>
        <p:spPr>
          <a:xfrm>
            <a:off x="567743" y="1653304"/>
            <a:ext cx="5722514" cy="2747999"/>
          </a:xfrm>
          <a:prstGeom prst="rect">
            <a:avLst/>
          </a:prstGeom>
          <a:effectLst>
            <a:outerShdw blurRad="63500" sx="102000" sy="102000" algn="ctr" rotWithShape="0">
              <a:prstClr val="black">
                <a:alpha val="40000"/>
              </a:prstClr>
            </a:outerShdw>
          </a:effectLst>
        </p:spPr>
      </p:pic>
      <p:sp>
        <p:nvSpPr>
          <p:cNvPr id="40" name="四角形: 角を丸くする 39">
            <a:extLst>
              <a:ext uri="{FF2B5EF4-FFF2-40B4-BE49-F238E27FC236}">
                <a16:creationId xmlns:a16="http://schemas.microsoft.com/office/drawing/2014/main" id="{935D5A2B-D04B-3E4F-206F-F116FC194393}"/>
              </a:ext>
            </a:extLst>
          </p:cNvPr>
          <p:cNvSpPr/>
          <p:nvPr/>
        </p:nvSpPr>
        <p:spPr>
          <a:xfrm>
            <a:off x="4745317" y="2664728"/>
            <a:ext cx="535343" cy="163209"/>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E6093F1A-DBBE-B9EB-3024-581DFDF0BB92}"/>
              </a:ext>
            </a:extLst>
          </p:cNvPr>
          <p:cNvPicPr>
            <a:picLocks noChangeAspect="1"/>
          </p:cNvPicPr>
          <p:nvPr/>
        </p:nvPicPr>
        <p:blipFill>
          <a:blip r:embed="rId5"/>
          <a:srcRect/>
          <a:stretch/>
        </p:blipFill>
        <p:spPr>
          <a:xfrm>
            <a:off x="564653" y="6025642"/>
            <a:ext cx="5728693" cy="2744999"/>
          </a:xfrm>
          <a:prstGeom prst="rect">
            <a:avLst/>
          </a:prstGeom>
          <a:effectLst>
            <a:outerShdw blurRad="63500" sx="102000" sy="102000" algn="ctr" rotWithShape="0">
              <a:prstClr val="black">
                <a:alpha val="40000"/>
              </a:prstClr>
            </a:outerShdw>
          </a:effectLst>
        </p:spPr>
      </p:pic>
      <p:sp>
        <p:nvSpPr>
          <p:cNvPr id="6" name="テキスト プレースホルダー 5">
            <a:extLst>
              <a:ext uri="{FF2B5EF4-FFF2-40B4-BE49-F238E27FC236}">
                <a16:creationId xmlns:a16="http://schemas.microsoft.com/office/drawing/2014/main" id="{81B5148A-935F-9531-6994-28DF5E153A59}"/>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6"/>
              </a:rPr>
              <a:t>こちら</a:t>
            </a:r>
            <a:endParaRPr lang="ja-JP" altLang="en-US" dirty="0"/>
          </a:p>
        </p:txBody>
      </p:sp>
      <p:sp>
        <p:nvSpPr>
          <p:cNvPr id="20" name="四角形: 角を丸くする 19">
            <a:extLst>
              <a:ext uri="{FF2B5EF4-FFF2-40B4-BE49-F238E27FC236}">
                <a16:creationId xmlns:a16="http://schemas.microsoft.com/office/drawing/2014/main" id="{B398317C-1920-2F5B-1BAC-09CBADF55C44}"/>
              </a:ext>
            </a:extLst>
          </p:cNvPr>
          <p:cNvSpPr/>
          <p:nvPr/>
        </p:nvSpPr>
        <p:spPr>
          <a:xfrm>
            <a:off x="1165860" y="6469381"/>
            <a:ext cx="777240" cy="190500"/>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7E34592D-DC2A-DB88-3220-9B2B08A8B9ED}"/>
              </a:ext>
            </a:extLst>
          </p:cNvPr>
          <p:cNvSpPr/>
          <p:nvPr/>
        </p:nvSpPr>
        <p:spPr>
          <a:xfrm>
            <a:off x="4715790" y="1653304"/>
            <a:ext cx="630910" cy="163209"/>
          </a:xfrm>
          <a:prstGeom prst="roundRect">
            <a:avLst>
              <a:gd name="adj" fmla="val 363"/>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Tree>
    <p:extLst>
      <p:ext uri="{BB962C8B-B14F-4D97-AF65-F5344CB8AC3E}">
        <p14:creationId xmlns:p14="http://schemas.microsoft.com/office/powerpoint/2010/main" val="1121870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32</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a:xfrm>
            <a:off x="369000" y="287816"/>
            <a:ext cx="6120000" cy="307648"/>
          </a:xfrm>
        </p:spPr>
        <p:txBody>
          <a:bodyPr/>
          <a:lstStyle/>
          <a:p>
            <a:r>
              <a:rPr kumimoji="1" lang="en-US" altLang="ja-JP" dirty="0"/>
              <a:t>7 </a:t>
            </a:r>
            <a:r>
              <a:rPr kumimoji="1" lang="ja-JP" altLang="en-US" dirty="0"/>
              <a:t>承認一覧を確認する ②</a:t>
            </a:r>
          </a:p>
        </p:txBody>
      </p:sp>
      <p:sp>
        <p:nvSpPr>
          <p:cNvPr id="6" name="テキスト プレースホルダー 5">
            <a:extLst>
              <a:ext uri="{FF2B5EF4-FFF2-40B4-BE49-F238E27FC236}">
                <a16:creationId xmlns:a16="http://schemas.microsoft.com/office/drawing/2014/main" id="{81B5148A-935F-9531-6994-28DF5E153A59}"/>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2"/>
              </a:rPr>
              <a:t>こちら</a:t>
            </a:r>
            <a:endParaRPr lang="ja-JP" altLang="en-US" dirty="0"/>
          </a:p>
        </p:txBody>
      </p:sp>
      <p:sp>
        <p:nvSpPr>
          <p:cNvPr id="23" name="四角形: 角を丸くする 22">
            <a:extLst>
              <a:ext uri="{FF2B5EF4-FFF2-40B4-BE49-F238E27FC236}">
                <a16:creationId xmlns:a16="http://schemas.microsoft.com/office/drawing/2014/main" id="{2B8E44EF-6BF0-0CC1-8747-4FE38706FD63}"/>
              </a:ext>
            </a:extLst>
          </p:cNvPr>
          <p:cNvSpPr/>
          <p:nvPr/>
        </p:nvSpPr>
        <p:spPr>
          <a:xfrm>
            <a:off x="4347219" y="316274"/>
            <a:ext cx="2268950" cy="310799"/>
          </a:xfrm>
          <a:prstGeom prst="roundRect">
            <a:avLst>
              <a:gd name="adj" fmla="val 50000"/>
            </a:avLst>
          </a:prstGeom>
          <a:solidFill>
            <a:srgbClr val="E46B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i="0" strike="noStrike" cap="none"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sym typeface="Arial"/>
              </a:rPr>
              <a:t>［未対応］タブを確認する</a:t>
            </a:r>
          </a:p>
        </p:txBody>
      </p:sp>
      <p:pic>
        <p:nvPicPr>
          <p:cNvPr id="8" name="図 7">
            <a:extLst>
              <a:ext uri="{FF2B5EF4-FFF2-40B4-BE49-F238E27FC236}">
                <a16:creationId xmlns:a16="http://schemas.microsoft.com/office/drawing/2014/main" id="{E4A1F600-DFE8-C681-637A-6EDAD38AFEF6}"/>
              </a:ext>
            </a:extLst>
          </p:cNvPr>
          <p:cNvPicPr>
            <a:picLocks noChangeAspect="1"/>
          </p:cNvPicPr>
          <p:nvPr/>
        </p:nvPicPr>
        <p:blipFill>
          <a:blip r:embed="rId3"/>
          <a:stretch>
            <a:fillRect/>
          </a:stretch>
        </p:blipFill>
        <p:spPr>
          <a:xfrm>
            <a:off x="369000" y="1620000"/>
            <a:ext cx="6120000" cy="2938875"/>
          </a:xfrm>
          <a:prstGeom prst="rect">
            <a:avLst/>
          </a:prstGeom>
          <a:effectLst>
            <a:outerShdw blurRad="63500" sx="102000" sy="102000" algn="ctr" rotWithShape="0">
              <a:prstClr val="black">
                <a:alpha val="40000"/>
              </a:prstClr>
            </a:outerShdw>
          </a:effectLst>
        </p:spPr>
      </p:pic>
      <p:graphicFrame>
        <p:nvGraphicFramePr>
          <p:cNvPr id="21" name="表 15">
            <a:extLst>
              <a:ext uri="{FF2B5EF4-FFF2-40B4-BE49-F238E27FC236}">
                <a16:creationId xmlns:a16="http://schemas.microsoft.com/office/drawing/2014/main" id="{DD143886-1716-201A-B447-F043BC6EADF8}"/>
              </a:ext>
            </a:extLst>
          </p:cNvPr>
          <p:cNvGraphicFramePr>
            <a:graphicFrameLocks noGrp="1"/>
          </p:cNvGraphicFramePr>
          <p:nvPr>
            <p:extLst>
              <p:ext uri="{D42A27DB-BD31-4B8C-83A1-F6EECF244321}">
                <p14:modId xmlns:p14="http://schemas.microsoft.com/office/powerpoint/2010/main" val="224815972"/>
              </p:ext>
            </p:extLst>
          </p:nvPr>
        </p:nvGraphicFramePr>
        <p:xfrm>
          <a:off x="551789" y="4953000"/>
          <a:ext cx="5754420" cy="2209820"/>
        </p:xfrm>
        <a:graphic>
          <a:graphicData uri="http://schemas.openxmlformats.org/drawingml/2006/table">
            <a:tbl>
              <a:tblPr firstRow="1" bandRow="1">
                <a:tableStyleId>{5C22544A-7EE6-4342-B048-85BDC9FD1C3A}</a:tableStyleId>
              </a:tblPr>
              <a:tblGrid>
                <a:gridCol w="625658">
                  <a:extLst>
                    <a:ext uri="{9D8B030D-6E8A-4147-A177-3AD203B41FA5}">
                      <a16:colId xmlns:a16="http://schemas.microsoft.com/office/drawing/2014/main" val="3493892154"/>
                    </a:ext>
                  </a:extLst>
                </a:gridCol>
                <a:gridCol w="5128762">
                  <a:extLst>
                    <a:ext uri="{9D8B030D-6E8A-4147-A177-3AD203B41FA5}">
                      <a16:colId xmlns:a16="http://schemas.microsoft.com/office/drawing/2014/main" val="1759115666"/>
                    </a:ext>
                  </a:extLst>
                </a:gridCol>
              </a:tblGrid>
              <a:tr h="370840">
                <a:tc>
                  <a:txBody>
                    <a:bodyPr/>
                    <a:lstStyle/>
                    <a:p>
                      <a:pPr algn="ctr"/>
                      <a:endParaRPr kumimoji="1" lang="ja-JP" altLang="en-US" b="1" dirty="0">
                        <a:solidFill>
                          <a:srgbClr val="E46B32"/>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6B32"/>
                    </a:solidFill>
                  </a:tcPr>
                </a:tc>
                <a:tc>
                  <a:txBody>
                    <a:bodyPr/>
                    <a:lstStyle/>
                    <a:p>
                      <a:pPr marL="0" marR="0" lvl="0" indent="0" algn="l" rtl="0">
                        <a:spcBef>
                          <a:spcPts val="0"/>
                        </a:spcBef>
                        <a:spcAft>
                          <a:spcPts val="0"/>
                        </a:spcAft>
                        <a:buNone/>
                      </a:pPr>
                      <a:r>
                        <a:rPr lang="ja-JP" altLang="en-US" sz="1200" b="0" dirty="0">
                          <a:solidFill>
                            <a:schemeClr val="dk1"/>
                          </a:solidFill>
                          <a:latin typeface="HG丸ｺﾞｼｯｸM-PRO" panose="020F0600000000000000" pitchFamily="50" charset="-128"/>
                          <a:ea typeface="HG丸ｺﾞｼｯｸM-PRO" panose="020F0600000000000000" pitchFamily="50" charset="-128"/>
                          <a:cs typeface="Arial"/>
                          <a:sym typeface="Arial"/>
                        </a:rPr>
                        <a:t>検索条件を入力し、</a:t>
                      </a:r>
                    </a:p>
                    <a:p>
                      <a:pPr marL="0" marR="0" lvl="0" indent="0" algn="l" rtl="0">
                        <a:spcBef>
                          <a:spcPts val="0"/>
                        </a:spcBef>
                        <a:spcAft>
                          <a:spcPts val="0"/>
                        </a:spcAft>
                        <a:buNone/>
                      </a:pPr>
                      <a:r>
                        <a:rPr lang="en-US" altLang="ja-JP" sz="1200" b="0" dirty="0">
                          <a:solidFill>
                            <a:schemeClr val="dk1"/>
                          </a:solidFill>
                          <a:latin typeface="HG丸ｺﾞｼｯｸM-PRO" panose="020F0600000000000000" pitchFamily="50" charset="-128"/>
                          <a:ea typeface="HG丸ｺﾞｼｯｸM-PRO" panose="020F0600000000000000" pitchFamily="50" charset="-128"/>
                          <a:cs typeface="Arial"/>
                          <a:sym typeface="Arial"/>
                        </a:rPr>
                        <a:t>[</a:t>
                      </a:r>
                      <a:r>
                        <a:rPr lang="ja-JP" altLang="en-US" sz="1200" b="0" dirty="0">
                          <a:solidFill>
                            <a:schemeClr val="dk1"/>
                          </a:solidFill>
                          <a:latin typeface="HG丸ｺﾞｼｯｸM-PRO" panose="020F0600000000000000" pitchFamily="50" charset="-128"/>
                          <a:ea typeface="HG丸ｺﾞｼｯｸM-PRO" panose="020F0600000000000000" pitchFamily="50" charset="-128"/>
                          <a:cs typeface="Arial"/>
                          <a:sym typeface="Arial"/>
                        </a:rPr>
                        <a:t>検索</a:t>
                      </a:r>
                      <a:r>
                        <a:rPr lang="en-US" altLang="ja-JP" sz="1200" b="0" dirty="0">
                          <a:solidFill>
                            <a:schemeClr val="dk1"/>
                          </a:solidFill>
                          <a:latin typeface="HG丸ｺﾞｼｯｸM-PRO" panose="020F0600000000000000" pitchFamily="50" charset="-128"/>
                          <a:ea typeface="HG丸ｺﾞｼｯｸM-PRO" panose="020F0600000000000000" pitchFamily="50" charset="-128"/>
                          <a:cs typeface="Arial"/>
                          <a:sym typeface="Arial"/>
                        </a:rPr>
                        <a:t>]</a:t>
                      </a:r>
                      <a:r>
                        <a:rPr lang="ja-JP" altLang="en-US" sz="1200" b="0" dirty="0">
                          <a:solidFill>
                            <a:schemeClr val="dk1"/>
                          </a:solidFill>
                          <a:latin typeface="HG丸ｺﾞｼｯｸM-PRO" panose="020F0600000000000000" pitchFamily="50" charset="-128"/>
                          <a:ea typeface="HG丸ｺﾞｼｯｸM-PRO" panose="020F0600000000000000" pitchFamily="50" charset="-128"/>
                          <a:cs typeface="Arial"/>
                          <a:sym typeface="Arial"/>
                        </a:rPr>
                        <a:t>をクリックすると申請書を検索できます。</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6464713"/>
                  </a:ext>
                </a:extLst>
              </a:tr>
              <a:tr h="370840">
                <a:tc>
                  <a:txBody>
                    <a:bodyPr/>
                    <a:lstStyle/>
                    <a:p>
                      <a:pPr algn="ctr"/>
                      <a:endParaRPr kumimoji="1" lang="ja-JP" altLang="en-US" b="1" dirty="0">
                        <a:solidFill>
                          <a:srgbClr val="E46B32"/>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6B3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b="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申請内容や、承認ルート内の申請の対応状況を確認できます。</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11635757"/>
                  </a:ext>
                </a:extLst>
              </a:tr>
              <a:tr h="370840">
                <a:tc>
                  <a:txBody>
                    <a:bodyPr/>
                    <a:lstStyle/>
                    <a:p>
                      <a:pPr algn="ctr"/>
                      <a:endParaRPr kumimoji="1" lang="ja-JP" altLang="en-US" b="1" dirty="0">
                        <a:solidFill>
                          <a:srgbClr val="E46B32"/>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6B3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選択された申請の一括承認</a:t>
                      </a:r>
                      <a:r>
                        <a:rPr lang="en-US" altLang="ja-JP"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a:t>
                      </a:r>
                      <a:r>
                        <a:rPr lang="ja-JP" altLang="en-US"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差し戻し</a:t>
                      </a:r>
                      <a:r>
                        <a:rPr lang="en-US" altLang="ja-JP"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a:t>
                      </a:r>
                      <a:r>
                        <a:rPr lang="ja-JP" altLang="en-US"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否認ができます。</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8958596"/>
                  </a:ext>
                </a:extLst>
              </a:tr>
              <a:tr h="370840">
                <a:tc>
                  <a:txBody>
                    <a:bodyPr/>
                    <a:lstStyle/>
                    <a:p>
                      <a:pPr algn="ctr"/>
                      <a:endParaRPr kumimoji="1" lang="ja-JP" altLang="en-US" b="1" dirty="0">
                        <a:solidFill>
                          <a:srgbClr val="E46B32"/>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6B3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選択された申請情報を</a:t>
                      </a:r>
                      <a:r>
                        <a:rPr lang="en-US" altLang="ja-JP"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CSV</a:t>
                      </a:r>
                      <a:r>
                        <a:rPr lang="ja-JP" altLang="en-US"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ファイルで出力します。</a:t>
                      </a:r>
                      <a:endParaRPr lang="en-US" altLang="ja-JP"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データ作成の処理が完了すると、</a:t>
                      </a:r>
                      <a:endParaRPr lang="en-US" altLang="ja-JP"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CSV</a:t>
                      </a:r>
                      <a:r>
                        <a:rPr lang="ja-JP" altLang="en-US"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ファイルがメールアドレス宛に送付されます。</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1922620"/>
                  </a:ext>
                </a:extLst>
              </a:tr>
              <a:tr h="370840">
                <a:tc>
                  <a:txBody>
                    <a:bodyPr/>
                    <a:lstStyle/>
                    <a:p>
                      <a:pPr algn="ctr"/>
                      <a:endParaRPr kumimoji="1" lang="ja-JP" altLang="en-US" b="1" dirty="0">
                        <a:solidFill>
                          <a:srgbClr val="E46B32"/>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6B3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申請を</a:t>
                      </a:r>
                      <a:r>
                        <a:rPr lang="en-US" altLang="ja-JP"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PDF</a:t>
                      </a:r>
                      <a:r>
                        <a:rPr lang="ja-JP" altLang="en-US"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ファイルでダウンロードできます。</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8029362"/>
                  </a:ext>
                </a:extLst>
              </a:tr>
            </a:tbl>
          </a:graphicData>
        </a:graphic>
      </p:graphicFrame>
      <p:sp>
        <p:nvSpPr>
          <p:cNvPr id="22" name="楕円 21">
            <a:extLst>
              <a:ext uri="{FF2B5EF4-FFF2-40B4-BE49-F238E27FC236}">
                <a16:creationId xmlns:a16="http://schemas.microsoft.com/office/drawing/2014/main" id="{C991FBFA-DE16-BE29-2030-24E28CF1ECA4}"/>
              </a:ext>
            </a:extLst>
          </p:cNvPr>
          <p:cNvSpPr/>
          <p:nvPr/>
        </p:nvSpPr>
        <p:spPr>
          <a:xfrm>
            <a:off x="720834" y="5000860"/>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1</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24" name="楕円 23">
            <a:extLst>
              <a:ext uri="{FF2B5EF4-FFF2-40B4-BE49-F238E27FC236}">
                <a16:creationId xmlns:a16="http://schemas.microsoft.com/office/drawing/2014/main" id="{716DB349-E614-CB7B-4BA0-6E23B6E72D13}"/>
              </a:ext>
            </a:extLst>
          </p:cNvPr>
          <p:cNvSpPr/>
          <p:nvPr/>
        </p:nvSpPr>
        <p:spPr>
          <a:xfrm>
            <a:off x="720834" y="5470942"/>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2</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25" name="楕円 24">
            <a:extLst>
              <a:ext uri="{FF2B5EF4-FFF2-40B4-BE49-F238E27FC236}">
                <a16:creationId xmlns:a16="http://schemas.microsoft.com/office/drawing/2014/main" id="{2A8016BF-7980-DF40-7E31-EDFB6C4485E9}"/>
              </a:ext>
            </a:extLst>
          </p:cNvPr>
          <p:cNvSpPr/>
          <p:nvPr/>
        </p:nvSpPr>
        <p:spPr>
          <a:xfrm>
            <a:off x="720834" y="5837124"/>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3</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26" name="楕円 25">
            <a:extLst>
              <a:ext uri="{FF2B5EF4-FFF2-40B4-BE49-F238E27FC236}">
                <a16:creationId xmlns:a16="http://schemas.microsoft.com/office/drawing/2014/main" id="{0C23F6B4-0F01-CBF5-D3B3-7A908BF58FF0}"/>
              </a:ext>
            </a:extLst>
          </p:cNvPr>
          <p:cNvSpPr/>
          <p:nvPr/>
        </p:nvSpPr>
        <p:spPr>
          <a:xfrm>
            <a:off x="720834" y="6357249"/>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4</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27" name="楕円 26">
            <a:extLst>
              <a:ext uri="{FF2B5EF4-FFF2-40B4-BE49-F238E27FC236}">
                <a16:creationId xmlns:a16="http://schemas.microsoft.com/office/drawing/2014/main" id="{A7AEC823-0DF7-00E5-9D56-8353D0D32D0E}"/>
              </a:ext>
            </a:extLst>
          </p:cNvPr>
          <p:cNvSpPr/>
          <p:nvPr/>
        </p:nvSpPr>
        <p:spPr>
          <a:xfrm>
            <a:off x="720834" y="6848190"/>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5</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40" name="Google Shape;221;p5">
            <a:extLst>
              <a:ext uri="{FF2B5EF4-FFF2-40B4-BE49-F238E27FC236}">
                <a16:creationId xmlns:a16="http://schemas.microsoft.com/office/drawing/2014/main" id="{580D3DB2-F7B0-60ED-56BD-BD72D2039A5E}"/>
              </a:ext>
            </a:extLst>
          </p:cNvPr>
          <p:cNvSpPr/>
          <p:nvPr/>
        </p:nvSpPr>
        <p:spPr>
          <a:xfrm>
            <a:off x="916482" y="2319236"/>
            <a:ext cx="4970752" cy="1050265"/>
          </a:xfrm>
          <a:prstGeom prst="rect">
            <a:avLst/>
          </a:prstGeom>
          <a:noFill/>
          <a:ln w="38100" cap="flat" cmpd="sng">
            <a:solidFill>
              <a:srgbClr val="E46B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 name="Google Shape;221;p5">
            <a:extLst>
              <a:ext uri="{FF2B5EF4-FFF2-40B4-BE49-F238E27FC236}">
                <a16:creationId xmlns:a16="http://schemas.microsoft.com/office/drawing/2014/main" id="{08C9980C-A4F3-5809-D2EF-75582057AEC6}"/>
              </a:ext>
            </a:extLst>
          </p:cNvPr>
          <p:cNvSpPr/>
          <p:nvPr/>
        </p:nvSpPr>
        <p:spPr>
          <a:xfrm>
            <a:off x="1496447" y="3807788"/>
            <a:ext cx="369931" cy="463588"/>
          </a:xfrm>
          <a:prstGeom prst="rect">
            <a:avLst/>
          </a:prstGeom>
          <a:noFill/>
          <a:ln w="38100" cap="flat" cmpd="sng">
            <a:solidFill>
              <a:srgbClr val="E46B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221;p5">
            <a:extLst>
              <a:ext uri="{FF2B5EF4-FFF2-40B4-BE49-F238E27FC236}">
                <a16:creationId xmlns:a16="http://schemas.microsoft.com/office/drawing/2014/main" id="{3D118BE9-AC9C-8884-70DE-F65467F8AAEA}"/>
              </a:ext>
            </a:extLst>
          </p:cNvPr>
          <p:cNvSpPr/>
          <p:nvPr/>
        </p:nvSpPr>
        <p:spPr>
          <a:xfrm>
            <a:off x="2664191" y="4238550"/>
            <a:ext cx="1506976" cy="320325"/>
          </a:xfrm>
          <a:prstGeom prst="rect">
            <a:avLst/>
          </a:prstGeom>
          <a:noFill/>
          <a:ln w="38100" cap="flat" cmpd="sng">
            <a:solidFill>
              <a:srgbClr val="E46B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 name="Google Shape;221;p5">
            <a:extLst>
              <a:ext uri="{FF2B5EF4-FFF2-40B4-BE49-F238E27FC236}">
                <a16:creationId xmlns:a16="http://schemas.microsoft.com/office/drawing/2014/main" id="{DD7A1CB8-BF23-BBFA-91C1-44263FDA34D2}"/>
              </a:ext>
            </a:extLst>
          </p:cNvPr>
          <p:cNvSpPr/>
          <p:nvPr/>
        </p:nvSpPr>
        <p:spPr>
          <a:xfrm>
            <a:off x="5184589" y="3428443"/>
            <a:ext cx="614962" cy="258536"/>
          </a:xfrm>
          <a:prstGeom prst="rect">
            <a:avLst/>
          </a:prstGeom>
          <a:noFill/>
          <a:ln w="38100" cap="flat" cmpd="sng">
            <a:solidFill>
              <a:srgbClr val="E46B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 name="Google Shape;221;p5">
            <a:extLst>
              <a:ext uri="{FF2B5EF4-FFF2-40B4-BE49-F238E27FC236}">
                <a16:creationId xmlns:a16="http://schemas.microsoft.com/office/drawing/2014/main" id="{4D106CD3-FF93-889E-D92B-271EDCC89AB2}"/>
              </a:ext>
            </a:extLst>
          </p:cNvPr>
          <p:cNvSpPr/>
          <p:nvPr/>
        </p:nvSpPr>
        <p:spPr>
          <a:xfrm>
            <a:off x="5336501" y="3820656"/>
            <a:ext cx="369931" cy="463587"/>
          </a:xfrm>
          <a:prstGeom prst="rect">
            <a:avLst/>
          </a:prstGeom>
          <a:noFill/>
          <a:ln w="38100" cap="flat" cmpd="sng">
            <a:solidFill>
              <a:srgbClr val="E46B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 name="楕円 44">
            <a:extLst>
              <a:ext uri="{FF2B5EF4-FFF2-40B4-BE49-F238E27FC236}">
                <a16:creationId xmlns:a16="http://schemas.microsoft.com/office/drawing/2014/main" id="{DED4BBE8-AB62-1497-292F-5FAFA3FB12E8}"/>
              </a:ext>
            </a:extLst>
          </p:cNvPr>
          <p:cNvSpPr/>
          <p:nvPr/>
        </p:nvSpPr>
        <p:spPr>
          <a:xfrm>
            <a:off x="594834" y="2205496"/>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1</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46" name="楕円 45">
            <a:extLst>
              <a:ext uri="{FF2B5EF4-FFF2-40B4-BE49-F238E27FC236}">
                <a16:creationId xmlns:a16="http://schemas.microsoft.com/office/drawing/2014/main" id="{4CA1AD20-FDA8-5DB8-10E4-095CC293A293}"/>
              </a:ext>
            </a:extLst>
          </p:cNvPr>
          <p:cNvSpPr/>
          <p:nvPr/>
        </p:nvSpPr>
        <p:spPr>
          <a:xfrm>
            <a:off x="1180313" y="3805700"/>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2</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47" name="楕円 46">
            <a:extLst>
              <a:ext uri="{FF2B5EF4-FFF2-40B4-BE49-F238E27FC236}">
                <a16:creationId xmlns:a16="http://schemas.microsoft.com/office/drawing/2014/main" id="{A117022A-9877-5D94-2D6D-ACA0FD8A9FE6}"/>
              </a:ext>
            </a:extLst>
          </p:cNvPr>
          <p:cNvSpPr/>
          <p:nvPr/>
        </p:nvSpPr>
        <p:spPr>
          <a:xfrm>
            <a:off x="2320647" y="4264970"/>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3</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48" name="楕円 47">
            <a:extLst>
              <a:ext uri="{FF2B5EF4-FFF2-40B4-BE49-F238E27FC236}">
                <a16:creationId xmlns:a16="http://schemas.microsoft.com/office/drawing/2014/main" id="{E0577581-CC11-5A3F-CB62-E955EBD2A630}"/>
              </a:ext>
            </a:extLst>
          </p:cNvPr>
          <p:cNvSpPr/>
          <p:nvPr/>
        </p:nvSpPr>
        <p:spPr>
          <a:xfrm>
            <a:off x="4824734" y="3426025"/>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4</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49" name="楕円 48">
            <a:extLst>
              <a:ext uri="{FF2B5EF4-FFF2-40B4-BE49-F238E27FC236}">
                <a16:creationId xmlns:a16="http://schemas.microsoft.com/office/drawing/2014/main" id="{56F950B8-BC23-CBC2-65C5-A7A02B8FFD64}"/>
              </a:ext>
            </a:extLst>
          </p:cNvPr>
          <p:cNvSpPr/>
          <p:nvPr/>
        </p:nvSpPr>
        <p:spPr>
          <a:xfrm>
            <a:off x="4991624" y="3913582"/>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5</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036630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33</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a:xfrm>
            <a:off x="369000" y="287816"/>
            <a:ext cx="6120000" cy="307648"/>
          </a:xfrm>
        </p:spPr>
        <p:txBody>
          <a:bodyPr/>
          <a:lstStyle/>
          <a:p>
            <a:r>
              <a:rPr kumimoji="1" lang="en-US" altLang="ja-JP" dirty="0"/>
              <a:t>7</a:t>
            </a:r>
            <a:r>
              <a:rPr kumimoji="1" lang="ja-JP" altLang="en-US" dirty="0"/>
              <a:t> 承認一覧を確認する ③</a:t>
            </a:r>
          </a:p>
        </p:txBody>
      </p:sp>
      <p:sp>
        <p:nvSpPr>
          <p:cNvPr id="6" name="テキスト プレースホルダー 5">
            <a:extLst>
              <a:ext uri="{FF2B5EF4-FFF2-40B4-BE49-F238E27FC236}">
                <a16:creationId xmlns:a16="http://schemas.microsoft.com/office/drawing/2014/main" id="{81B5148A-935F-9531-6994-28DF5E153A59}"/>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2"/>
              </a:rPr>
              <a:t>こちら</a:t>
            </a:r>
            <a:endParaRPr lang="ja-JP" altLang="en-US" dirty="0"/>
          </a:p>
        </p:txBody>
      </p:sp>
      <p:sp>
        <p:nvSpPr>
          <p:cNvPr id="29" name="四角形: 角を丸くする 28">
            <a:extLst>
              <a:ext uri="{FF2B5EF4-FFF2-40B4-BE49-F238E27FC236}">
                <a16:creationId xmlns:a16="http://schemas.microsoft.com/office/drawing/2014/main" id="{F6C9CBC6-EB1A-DFB8-9529-C48C7B5BBED4}"/>
              </a:ext>
            </a:extLst>
          </p:cNvPr>
          <p:cNvSpPr/>
          <p:nvPr/>
        </p:nvSpPr>
        <p:spPr>
          <a:xfrm>
            <a:off x="4347219" y="316274"/>
            <a:ext cx="2268950" cy="310799"/>
          </a:xfrm>
          <a:prstGeom prst="roundRect">
            <a:avLst>
              <a:gd name="adj" fmla="val 50000"/>
            </a:avLst>
          </a:prstGeom>
          <a:solidFill>
            <a:srgbClr val="E46B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i="0" strike="noStrike" cap="none"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sym typeface="Arial"/>
              </a:rPr>
              <a:t>［対応済み］タブを確認する</a:t>
            </a:r>
          </a:p>
        </p:txBody>
      </p:sp>
      <p:pic>
        <p:nvPicPr>
          <p:cNvPr id="5" name="図 4">
            <a:extLst>
              <a:ext uri="{FF2B5EF4-FFF2-40B4-BE49-F238E27FC236}">
                <a16:creationId xmlns:a16="http://schemas.microsoft.com/office/drawing/2014/main" id="{1803C7C9-28F6-AEB2-6338-09A2D50BAF3C}"/>
              </a:ext>
            </a:extLst>
          </p:cNvPr>
          <p:cNvPicPr>
            <a:picLocks noChangeAspect="1"/>
          </p:cNvPicPr>
          <p:nvPr/>
        </p:nvPicPr>
        <p:blipFill>
          <a:blip r:embed="rId3"/>
          <a:srcRect/>
          <a:stretch/>
        </p:blipFill>
        <p:spPr>
          <a:xfrm>
            <a:off x="369000" y="1625449"/>
            <a:ext cx="6120000" cy="2927977"/>
          </a:xfrm>
          <a:prstGeom prst="rect">
            <a:avLst/>
          </a:prstGeom>
          <a:effectLst>
            <a:outerShdw blurRad="63500" sx="102000" sy="102000" algn="ctr" rotWithShape="0">
              <a:prstClr val="black">
                <a:alpha val="40000"/>
              </a:prstClr>
            </a:outerShdw>
          </a:effectLst>
        </p:spPr>
      </p:pic>
      <p:graphicFrame>
        <p:nvGraphicFramePr>
          <p:cNvPr id="10" name="表 15">
            <a:extLst>
              <a:ext uri="{FF2B5EF4-FFF2-40B4-BE49-F238E27FC236}">
                <a16:creationId xmlns:a16="http://schemas.microsoft.com/office/drawing/2014/main" id="{E8ED0201-BE0B-EEA6-2662-52054827ABA8}"/>
              </a:ext>
            </a:extLst>
          </p:cNvPr>
          <p:cNvGraphicFramePr>
            <a:graphicFrameLocks noGrp="1"/>
          </p:cNvGraphicFramePr>
          <p:nvPr>
            <p:extLst>
              <p:ext uri="{D42A27DB-BD31-4B8C-83A1-F6EECF244321}">
                <p14:modId xmlns:p14="http://schemas.microsoft.com/office/powerpoint/2010/main" val="2061130358"/>
              </p:ext>
            </p:extLst>
          </p:nvPr>
        </p:nvGraphicFramePr>
        <p:xfrm>
          <a:off x="551789" y="4953000"/>
          <a:ext cx="5754420" cy="1838980"/>
        </p:xfrm>
        <a:graphic>
          <a:graphicData uri="http://schemas.openxmlformats.org/drawingml/2006/table">
            <a:tbl>
              <a:tblPr firstRow="1" bandRow="1">
                <a:tableStyleId>{5C22544A-7EE6-4342-B048-85BDC9FD1C3A}</a:tableStyleId>
              </a:tblPr>
              <a:tblGrid>
                <a:gridCol w="625658">
                  <a:extLst>
                    <a:ext uri="{9D8B030D-6E8A-4147-A177-3AD203B41FA5}">
                      <a16:colId xmlns:a16="http://schemas.microsoft.com/office/drawing/2014/main" val="3493892154"/>
                    </a:ext>
                  </a:extLst>
                </a:gridCol>
                <a:gridCol w="5128762">
                  <a:extLst>
                    <a:ext uri="{9D8B030D-6E8A-4147-A177-3AD203B41FA5}">
                      <a16:colId xmlns:a16="http://schemas.microsoft.com/office/drawing/2014/main" val="1759115666"/>
                    </a:ext>
                  </a:extLst>
                </a:gridCol>
              </a:tblGrid>
              <a:tr h="370840">
                <a:tc>
                  <a:txBody>
                    <a:bodyPr/>
                    <a:lstStyle/>
                    <a:p>
                      <a:pPr algn="ctr"/>
                      <a:endParaRPr kumimoji="1" lang="ja-JP" altLang="en-US" b="1" dirty="0">
                        <a:solidFill>
                          <a:srgbClr val="E46B32"/>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6B32"/>
                    </a:solidFill>
                  </a:tcPr>
                </a:tc>
                <a:tc>
                  <a:txBody>
                    <a:bodyPr/>
                    <a:lstStyle/>
                    <a:p>
                      <a:pPr marL="0" marR="0" lvl="0" indent="0" algn="l" rtl="0">
                        <a:spcBef>
                          <a:spcPts val="0"/>
                        </a:spcBef>
                        <a:spcAft>
                          <a:spcPts val="0"/>
                        </a:spcAft>
                        <a:buNone/>
                      </a:pPr>
                      <a:r>
                        <a:rPr lang="ja-JP" altLang="en-US" sz="1200" b="0" dirty="0">
                          <a:solidFill>
                            <a:schemeClr val="dk1"/>
                          </a:solidFill>
                          <a:latin typeface="HG丸ｺﾞｼｯｸM-PRO" panose="020F0600000000000000" pitchFamily="50" charset="-128"/>
                          <a:ea typeface="HG丸ｺﾞｼｯｸM-PRO" panose="020F0600000000000000" pitchFamily="50" charset="-128"/>
                          <a:cs typeface="Arial"/>
                          <a:sym typeface="Arial"/>
                        </a:rPr>
                        <a:t>検索条件を入力し、</a:t>
                      </a:r>
                      <a:endParaRPr lang="en-US" altLang="ja-JP" sz="1200" b="0" dirty="0">
                        <a:solidFill>
                          <a:schemeClr val="dk1"/>
                        </a:solidFill>
                        <a:latin typeface="HG丸ｺﾞｼｯｸM-PRO" panose="020F0600000000000000" pitchFamily="50" charset="-128"/>
                        <a:ea typeface="HG丸ｺﾞｼｯｸM-PRO" panose="020F0600000000000000" pitchFamily="50" charset="-128"/>
                        <a:cs typeface="Arial"/>
                        <a:sym typeface="Arial"/>
                      </a:endParaRPr>
                    </a:p>
                    <a:p>
                      <a:pPr marL="0" marR="0" lvl="0" indent="0" algn="l" rtl="0">
                        <a:spcBef>
                          <a:spcPts val="0"/>
                        </a:spcBef>
                        <a:spcAft>
                          <a:spcPts val="0"/>
                        </a:spcAft>
                        <a:buNone/>
                      </a:pPr>
                      <a:r>
                        <a:rPr lang="en-US" sz="1200" b="0" dirty="0">
                          <a:solidFill>
                            <a:schemeClr val="dk1"/>
                          </a:solidFill>
                          <a:latin typeface="HG丸ｺﾞｼｯｸM-PRO" panose="020F0600000000000000" pitchFamily="50" charset="-128"/>
                          <a:ea typeface="HG丸ｺﾞｼｯｸM-PRO" panose="020F0600000000000000" pitchFamily="50" charset="-128"/>
                          <a:cs typeface="Arial"/>
                          <a:sym typeface="Arial"/>
                        </a:rPr>
                        <a:t>[</a:t>
                      </a:r>
                      <a:r>
                        <a:rPr lang="ja-JP" altLang="en-US" sz="1200" b="0" dirty="0">
                          <a:solidFill>
                            <a:schemeClr val="dk1"/>
                          </a:solidFill>
                          <a:latin typeface="HG丸ｺﾞｼｯｸM-PRO" panose="020F0600000000000000" pitchFamily="50" charset="-128"/>
                          <a:ea typeface="HG丸ｺﾞｼｯｸM-PRO" panose="020F0600000000000000" pitchFamily="50" charset="-128"/>
                          <a:cs typeface="Arial"/>
                          <a:sym typeface="Arial"/>
                        </a:rPr>
                        <a:t>検索</a:t>
                      </a:r>
                      <a:r>
                        <a:rPr lang="en-US" sz="1200" b="0" dirty="0">
                          <a:solidFill>
                            <a:schemeClr val="dk1"/>
                          </a:solidFill>
                          <a:latin typeface="HG丸ｺﾞｼｯｸM-PRO" panose="020F0600000000000000" pitchFamily="50" charset="-128"/>
                          <a:ea typeface="HG丸ｺﾞｼｯｸM-PRO" panose="020F0600000000000000" pitchFamily="50" charset="-128"/>
                          <a:cs typeface="Arial"/>
                          <a:sym typeface="Arial"/>
                        </a:rPr>
                        <a:t>]</a:t>
                      </a:r>
                      <a:r>
                        <a:rPr lang="ja-JP" altLang="en-US" sz="1200" b="0" dirty="0">
                          <a:solidFill>
                            <a:schemeClr val="dk1"/>
                          </a:solidFill>
                          <a:latin typeface="HG丸ｺﾞｼｯｸM-PRO" panose="020F0600000000000000" pitchFamily="50" charset="-128"/>
                          <a:ea typeface="HG丸ｺﾞｼｯｸM-PRO" panose="020F0600000000000000" pitchFamily="50" charset="-128"/>
                          <a:cs typeface="Arial"/>
                          <a:sym typeface="Arial"/>
                        </a:rPr>
                        <a:t>をクリックすると申請書を検索できます。</a:t>
                      </a:r>
                      <a:endParaRPr sz="1200" b="0" dirty="0">
                        <a:solidFill>
                          <a:schemeClr val="dk1"/>
                        </a:solidFill>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6464713"/>
                  </a:ext>
                </a:extLst>
              </a:tr>
              <a:tr h="370840">
                <a:tc>
                  <a:txBody>
                    <a:bodyPr/>
                    <a:lstStyle/>
                    <a:p>
                      <a:pPr algn="ctr"/>
                      <a:endParaRPr kumimoji="1" lang="ja-JP" altLang="en-US" b="1" dirty="0">
                        <a:solidFill>
                          <a:srgbClr val="E46B32"/>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6B3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選択された申請書の内容を確認できます。</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11635757"/>
                  </a:ext>
                </a:extLst>
              </a:tr>
              <a:tr h="370840">
                <a:tc>
                  <a:txBody>
                    <a:bodyPr/>
                    <a:lstStyle/>
                    <a:p>
                      <a:pPr algn="ctr"/>
                      <a:endParaRPr kumimoji="1" lang="ja-JP" altLang="en-US" b="1" dirty="0">
                        <a:solidFill>
                          <a:srgbClr val="E46B32"/>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6B3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選択された申請情報を</a:t>
                      </a:r>
                      <a:r>
                        <a:rPr lang="en-US" altLang="ja-JP"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CSV</a:t>
                      </a:r>
                      <a:r>
                        <a:rPr lang="ja-JP" altLang="en-US"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ファイルで出力します。</a:t>
                      </a:r>
                      <a:endParaRPr lang="en-US" altLang="ja-JP"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データ作成の処理が完了すると、</a:t>
                      </a:r>
                      <a:endParaRPr lang="en-US" altLang="ja-JP"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CSV</a:t>
                      </a:r>
                      <a:r>
                        <a:rPr lang="ja-JP" altLang="en-US"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ファイルがメールアドレス宛に送付されます。</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8958596"/>
                  </a:ext>
                </a:extLst>
              </a:tr>
              <a:tr h="370840">
                <a:tc>
                  <a:txBody>
                    <a:bodyPr/>
                    <a:lstStyle/>
                    <a:p>
                      <a:pPr algn="ctr"/>
                      <a:endParaRPr kumimoji="1" lang="ja-JP" altLang="en-US" b="1" dirty="0">
                        <a:solidFill>
                          <a:srgbClr val="E46B32"/>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6B3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申請を</a:t>
                      </a:r>
                      <a:r>
                        <a:rPr lang="en-US" altLang="ja-JP"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PDF</a:t>
                      </a:r>
                      <a:r>
                        <a:rPr lang="ja-JP" altLang="en-US"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ファイルでダウンロードできます。</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1922620"/>
                  </a:ext>
                </a:extLst>
              </a:tr>
            </a:tbl>
          </a:graphicData>
        </a:graphic>
      </p:graphicFrame>
      <p:sp>
        <p:nvSpPr>
          <p:cNvPr id="11" name="楕円 10">
            <a:extLst>
              <a:ext uri="{FF2B5EF4-FFF2-40B4-BE49-F238E27FC236}">
                <a16:creationId xmlns:a16="http://schemas.microsoft.com/office/drawing/2014/main" id="{D131C315-923E-E7C6-03FC-7EBE5A19C17D}"/>
              </a:ext>
            </a:extLst>
          </p:cNvPr>
          <p:cNvSpPr/>
          <p:nvPr/>
        </p:nvSpPr>
        <p:spPr>
          <a:xfrm>
            <a:off x="720834" y="5000860"/>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1</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12" name="楕円 11">
            <a:extLst>
              <a:ext uri="{FF2B5EF4-FFF2-40B4-BE49-F238E27FC236}">
                <a16:creationId xmlns:a16="http://schemas.microsoft.com/office/drawing/2014/main" id="{28F20C63-3EDF-9331-EDB9-F2C750442A5E}"/>
              </a:ext>
            </a:extLst>
          </p:cNvPr>
          <p:cNvSpPr/>
          <p:nvPr/>
        </p:nvSpPr>
        <p:spPr>
          <a:xfrm>
            <a:off x="720834" y="5470942"/>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2</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13" name="楕円 12">
            <a:extLst>
              <a:ext uri="{FF2B5EF4-FFF2-40B4-BE49-F238E27FC236}">
                <a16:creationId xmlns:a16="http://schemas.microsoft.com/office/drawing/2014/main" id="{BC819AFB-DF93-3C65-C250-C9CAC94F7020}"/>
              </a:ext>
            </a:extLst>
          </p:cNvPr>
          <p:cNvSpPr/>
          <p:nvPr/>
        </p:nvSpPr>
        <p:spPr>
          <a:xfrm>
            <a:off x="720834" y="5974910"/>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3</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14" name="楕円 13">
            <a:extLst>
              <a:ext uri="{FF2B5EF4-FFF2-40B4-BE49-F238E27FC236}">
                <a16:creationId xmlns:a16="http://schemas.microsoft.com/office/drawing/2014/main" id="{D6E4BC4C-665B-A1AA-E102-F51A7B695C22}"/>
              </a:ext>
            </a:extLst>
          </p:cNvPr>
          <p:cNvSpPr/>
          <p:nvPr/>
        </p:nvSpPr>
        <p:spPr>
          <a:xfrm>
            <a:off x="720834" y="6469983"/>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4</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16" name="Google Shape;221;p5">
            <a:extLst>
              <a:ext uri="{FF2B5EF4-FFF2-40B4-BE49-F238E27FC236}">
                <a16:creationId xmlns:a16="http://schemas.microsoft.com/office/drawing/2014/main" id="{280B0CDF-A09A-116F-13DC-AD0FF60E93AB}"/>
              </a:ext>
            </a:extLst>
          </p:cNvPr>
          <p:cNvSpPr/>
          <p:nvPr/>
        </p:nvSpPr>
        <p:spPr>
          <a:xfrm>
            <a:off x="916482" y="2319236"/>
            <a:ext cx="4970752" cy="1270470"/>
          </a:xfrm>
          <a:prstGeom prst="rect">
            <a:avLst/>
          </a:prstGeom>
          <a:noFill/>
          <a:ln w="38100" cap="flat" cmpd="sng">
            <a:solidFill>
              <a:srgbClr val="E46B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221;p5">
            <a:extLst>
              <a:ext uri="{FF2B5EF4-FFF2-40B4-BE49-F238E27FC236}">
                <a16:creationId xmlns:a16="http://schemas.microsoft.com/office/drawing/2014/main" id="{58495CB7-9064-E057-1142-B451FBEC752A}"/>
              </a:ext>
            </a:extLst>
          </p:cNvPr>
          <p:cNvSpPr/>
          <p:nvPr/>
        </p:nvSpPr>
        <p:spPr>
          <a:xfrm>
            <a:off x="1313891" y="4089838"/>
            <a:ext cx="369931" cy="463588"/>
          </a:xfrm>
          <a:prstGeom prst="rect">
            <a:avLst/>
          </a:prstGeom>
          <a:noFill/>
          <a:ln w="38100" cap="flat" cmpd="sng">
            <a:solidFill>
              <a:srgbClr val="E46B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221;p5">
            <a:extLst>
              <a:ext uri="{FF2B5EF4-FFF2-40B4-BE49-F238E27FC236}">
                <a16:creationId xmlns:a16="http://schemas.microsoft.com/office/drawing/2014/main" id="{89C70FF3-F11C-B02A-F063-12EFF009C453}"/>
              </a:ext>
            </a:extLst>
          </p:cNvPr>
          <p:cNvSpPr/>
          <p:nvPr/>
        </p:nvSpPr>
        <p:spPr>
          <a:xfrm>
            <a:off x="5207231" y="3700097"/>
            <a:ext cx="614962" cy="258536"/>
          </a:xfrm>
          <a:prstGeom prst="rect">
            <a:avLst/>
          </a:prstGeom>
          <a:noFill/>
          <a:ln w="38100" cap="flat" cmpd="sng">
            <a:solidFill>
              <a:srgbClr val="E46B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21;p5">
            <a:extLst>
              <a:ext uri="{FF2B5EF4-FFF2-40B4-BE49-F238E27FC236}">
                <a16:creationId xmlns:a16="http://schemas.microsoft.com/office/drawing/2014/main" id="{1386B730-DD37-4554-3854-539CA2CBFC06}"/>
              </a:ext>
            </a:extLst>
          </p:cNvPr>
          <p:cNvSpPr/>
          <p:nvPr/>
        </p:nvSpPr>
        <p:spPr>
          <a:xfrm>
            <a:off x="5359143" y="4092310"/>
            <a:ext cx="369931" cy="463587"/>
          </a:xfrm>
          <a:prstGeom prst="rect">
            <a:avLst/>
          </a:prstGeom>
          <a:noFill/>
          <a:ln w="38100" cap="flat" cmpd="sng">
            <a:solidFill>
              <a:srgbClr val="E46B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楕円 27">
            <a:extLst>
              <a:ext uri="{FF2B5EF4-FFF2-40B4-BE49-F238E27FC236}">
                <a16:creationId xmlns:a16="http://schemas.microsoft.com/office/drawing/2014/main" id="{E18E0EB5-1C4C-14E5-53C1-AB2512751CD6}"/>
              </a:ext>
            </a:extLst>
          </p:cNvPr>
          <p:cNvSpPr/>
          <p:nvPr/>
        </p:nvSpPr>
        <p:spPr>
          <a:xfrm>
            <a:off x="594834" y="2205496"/>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1</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30" name="楕円 29">
            <a:extLst>
              <a:ext uri="{FF2B5EF4-FFF2-40B4-BE49-F238E27FC236}">
                <a16:creationId xmlns:a16="http://schemas.microsoft.com/office/drawing/2014/main" id="{510F9E15-977B-31DC-C35F-2267DC3556E2}"/>
              </a:ext>
            </a:extLst>
          </p:cNvPr>
          <p:cNvSpPr/>
          <p:nvPr/>
        </p:nvSpPr>
        <p:spPr>
          <a:xfrm>
            <a:off x="997757" y="4087750"/>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2</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31" name="楕円 30">
            <a:extLst>
              <a:ext uri="{FF2B5EF4-FFF2-40B4-BE49-F238E27FC236}">
                <a16:creationId xmlns:a16="http://schemas.microsoft.com/office/drawing/2014/main" id="{075FD744-DAE3-7DFE-9846-4ECB4F9F6D17}"/>
              </a:ext>
            </a:extLst>
          </p:cNvPr>
          <p:cNvSpPr/>
          <p:nvPr/>
        </p:nvSpPr>
        <p:spPr>
          <a:xfrm>
            <a:off x="4899536" y="3700705"/>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3</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32" name="楕円 31">
            <a:extLst>
              <a:ext uri="{FF2B5EF4-FFF2-40B4-BE49-F238E27FC236}">
                <a16:creationId xmlns:a16="http://schemas.microsoft.com/office/drawing/2014/main" id="{E011000A-A3BF-481D-CA95-DA7D554FC601}"/>
              </a:ext>
            </a:extLst>
          </p:cNvPr>
          <p:cNvSpPr/>
          <p:nvPr/>
        </p:nvSpPr>
        <p:spPr>
          <a:xfrm>
            <a:off x="5025536" y="4195632"/>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4</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51440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8337" y="957329"/>
            <a:ext cx="6041327" cy="845686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7" name="楕円 6">
            <a:extLst>
              <a:ext uri="{FF2B5EF4-FFF2-40B4-BE49-F238E27FC236}">
                <a16:creationId xmlns:a16="http://schemas.microsoft.com/office/drawing/2014/main" id="{BF9095CA-206E-BFB6-C368-C3A817D5EFE3}"/>
              </a:ext>
            </a:extLst>
          </p:cNvPr>
          <p:cNvSpPr/>
          <p:nvPr/>
        </p:nvSpPr>
        <p:spPr>
          <a:xfrm>
            <a:off x="2709460" y="237790"/>
            <a:ext cx="1439078" cy="1439078"/>
          </a:xfrm>
          <a:prstGeom prst="ellipse">
            <a:avLst/>
          </a:prstGeom>
          <a:solidFill>
            <a:srgbClr val="E46B32"/>
          </a:solidFill>
          <a:ln w="114300">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596" b="1" dirty="0">
                <a:ln w="25400">
                  <a:solidFill>
                    <a:schemeClr val="bg1"/>
                  </a:solidFill>
                </a:ln>
              </a:rPr>
              <a:t>3</a:t>
            </a:r>
            <a:endParaRPr kumimoji="1" lang="ja-JP" altLang="en-US" sz="6596"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40788" y="4354095"/>
            <a:ext cx="3959491" cy="522885"/>
          </a:xfrm>
          <a:prstGeom prst="rect">
            <a:avLst/>
          </a:prstGeom>
          <a:noFill/>
        </p:spPr>
        <p:txBody>
          <a:bodyPr wrap="square">
            <a:spAutoFit/>
          </a:bodyPr>
          <a:lstStyle/>
          <a:p>
            <a:pPr>
              <a:buClr>
                <a:srgbClr val="3F3F3F"/>
              </a:buClr>
              <a:buSzPts val="1800"/>
            </a:pPr>
            <a:r>
              <a:rPr lang="ja-JP" altLang="en-US"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rPr>
              <a:t>その他</a:t>
            </a: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40788" y="5194374"/>
            <a:ext cx="5576425" cy="522964"/>
          </a:xfrm>
          <a:prstGeom prst="rect">
            <a:avLst/>
          </a:prstGeom>
          <a:noFill/>
        </p:spPr>
        <p:txBody>
          <a:bodyPr wrap="square" rtlCol="0">
            <a:spAutoFit/>
          </a:bodyPr>
          <a:lstStyle/>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本章では、ワークフローの回覧やデータの出力に関する操作方法を説明します。</a:t>
            </a:r>
            <a:endParaRPr lang="en-US" altLang="ja-JP" sz="1399"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30730" y="5023203"/>
            <a:ext cx="5396541" cy="45690"/>
          </a:xfrm>
          <a:prstGeom prst="roundRect">
            <a:avLst>
              <a:gd name="adj" fmla="val 50000"/>
            </a:avLst>
          </a:prstGeom>
          <a:solidFill>
            <a:srgbClr val="E46B32"/>
          </a:solidFill>
          <a:ln>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Tree>
    <p:extLst>
      <p:ext uri="{BB962C8B-B14F-4D97-AF65-F5344CB8AC3E}">
        <p14:creationId xmlns:p14="http://schemas.microsoft.com/office/powerpoint/2010/main" val="3294139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35</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a:xfrm>
            <a:off x="369000" y="287816"/>
            <a:ext cx="6120000" cy="307648"/>
          </a:xfrm>
        </p:spPr>
        <p:txBody>
          <a:bodyPr/>
          <a:lstStyle/>
          <a:p>
            <a:r>
              <a:rPr kumimoji="1" lang="en-US" altLang="ja-JP" dirty="0"/>
              <a:t>1 </a:t>
            </a:r>
            <a:r>
              <a:rPr kumimoji="1" lang="ja-JP" altLang="en-US" dirty="0"/>
              <a:t>申請を回覧する ①</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トップページ上部から</a:t>
              </a:r>
              <a:r>
                <a:rPr lang="en-US" altLang="ja-JP" sz="1100" i="0"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100" dirty="0">
                  <a:solidFill>
                    <a:srgbClr val="000000"/>
                  </a:solidFill>
                  <a:latin typeface="HG丸ｺﾞｼｯｸM-PRO" panose="020F0600000000000000" pitchFamily="50" charset="-128"/>
                  <a:ea typeface="HG丸ｺﾞｼｯｸM-PRO" panose="020F0600000000000000" pitchFamily="50" charset="-128"/>
                </a:rPr>
                <a:t>回覧待ち</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］をクリックします。</a:t>
              </a: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4"/>
          <a:srcRect/>
          <a:stretch/>
        </p:blipFill>
        <p:spPr>
          <a:xfrm>
            <a:off x="564644" y="1654799"/>
            <a:ext cx="5728712" cy="2745008"/>
          </a:xfrm>
          <a:prstGeom prst="rect">
            <a:avLst/>
          </a:prstGeom>
          <a:effectLst>
            <a:outerShdw blurRad="63500" sx="102000" sy="102000" algn="ctr" rotWithShape="0">
              <a:prstClr val="black">
                <a:alpha val="40000"/>
              </a:prstClr>
            </a:outerShdw>
          </a:effectLst>
        </p:spPr>
      </p:pic>
      <p:sp>
        <p:nvSpPr>
          <p:cNvPr id="40" name="四角形: 角を丸くする 39">
            <a:extLst>
              <a:ext uri="{FF2B5EF4-FFF2-40B4-BE49-F238E27FC236}">
                <a16:creationId xmlns:a16="http://schemas.microsoft.com/office/drawing/2014/main" id="{935D5A2B-D04B-3E4F-206F-F116FC194393}"/>
              </a:ext>
            </a:extLst>
          </p:cNvPr>
          <p:cNvSpPr/>
          <p:nvPr/>
        </p:nvSpPr>
        <p:spPr>
          <a:xfrm>
            <a:off x="2997868" y="3363472"/>
            <a:ext cx="367632" cy="186178"/>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プレースホルダー 5">
            <a:extLst>
              <a:ext uri="{FF2B5EF4-FFF2-40B4-BE49-F238E27FC236}">
                <a16:creationId xmlns:a16="http://schemas.microsoft.com/office/drawing/2014/main" id="{81B5148A-935F-9531-6994-28DF5E153A59}"/>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5"/>
              </a:rPr>
              <a:t>こちら</a:t>
            </a:r>
            <a:endParaRPr lang="ja-JP" altLang="en-US" dirty="0"/>
          </a:p>
        </p:txBody>
      </p:sp>
      <p:sp>
        <p:nvSpPr>
          <p:cNvPr id="7" name="四角形: 角を丸くする 6">
            <a:extLst>
              <a:ext uri="{FF2B5EF4-FFF2-40B4-BE49-F238E27FC236}">
                <a16:creationId xmlns:a16="http://schemas.microsoft.com/office/drawing/2014/main" id="{A3B0D02E-3CF8-BC09-C075-E47D57084EA5}"/>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2</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i="0" dirty="0">
                <a:solidFill>
                  <a:schemeClr val="tx1"/>
                </a:solidFill>
                <a:effectLst/>
                <a:latin typeface="HG丸ｺﾞｼｯｸM-PRO" panose="020F0600000000000000" pitchFamily="50" charset="-128"/>
                <a:ea typeface="HG丸ｺﾞｼｯｸM-PRO" panose="020F0600000000000000" pitchFamily="50" charset="-128"/>
              </a:rPr>
              <a:t>処理する申請書番号をクリックします。</a:t>
            </a: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10" name="図 9">
            <a:extLst>
              <a:ext uri="{FF2B5EF4-FFF2-40B4-BE49-F238E27FC236}">
                <a16:creationId xmlns:a16="http://schemas.microsoft.com/office/drawing/2014/main" id="{2139787F-0473-6802-FC40-9258303D8B25}"/>
              </a:ext>
            </a:extLst>
          </p:cNvPr>
          <p:cNvPicPr>
            <a:picLocks noChangeAspect="1"/>
          </p:cNvPicPr>
          <p:nvPr/>
        </p:nvPicPr>
        <p:blipFill>
          <a:blip r:embed="rId6"/>
          <a:srcRect/>
          <a:stretch/>
        </p:blipFill>
        <p:spPr>
          <a:xfrm>
            <a:off x="561537" y="6027136"/>
            <a:ext cx="5734924" cy="2742011"/>
          </a:xfrm>
          <a:prstGeom prst="rect">
            <a:avLst/>
          </a:prstGeom>
          <a:effectLst>
            <a:outerShdw blurRad="63500" sx="102000" sy="102000" algn="ctr" rotWithShape="0">
              <a:prstClr val="black">
                <a:alpha val="40000"/>
              </a:prstClr>
            </a:outerShdw>
          </a:effectLst>
        </p:spPr>
      </p:pic>
      <p:pic>
        <p:nvPicPr>
          <p:cNvPr id="11" name="グラフィックス 10" descr="再生 単色塗りつぶし">
            <a:extLst>
              <a:ext uri="{FF2B5EF4-FFF2-40B4-BE49-F238E27FC236}">
                <a16:creationId xmlns:a16="http://schemas.microsoft.com/office/drawing/2014/main" id="{883171F1-D70A-608F-12FC-FC94A185E8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sp>
        <p:nvSpPr>
          <p:cNvPr id="4" name="四角形: 角を丸くする 3">
            <a:extLst>
              <a:ext uri="{FF2B5EF4-FFF2-40B4-BE49-F238E27FC236}">
                <a16:creationId xmlns:a16="http://schemas.microsoft.com/office/drawing/2014/main" id="{D3A27AFE-AEF1-03ED-772D-995BFCAE5A02}"/>
              </a:ext>
            </a:extLst>
          </p:cNvPr>
          <p:cNvSpPr/>
          <p:nvPr/>
        </p:nvSpPr>
        <p:spPr>
          <a:xfrm>
            <a:off x="2534190" y="8309051"/>
            <a:ext cx="244970" cy="99504"/>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22166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36</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a:xfrm>
            <a:off x="369000" y="287816"/>
            <a:ext cx="6120000" cy="307648"/>
          </a:xfrm>
        </p:spPr>
        <p:txBody>
          <a:bodyPr/>
          <a:lstStyle/>
          <a:p>
            <a:r>
              <a:rPr kumimoji="1" lang="en-US" altLang="ja-JP" dirty="0"/>
              <a:t>1 </a:t>
            </a:r>
            <a:r>
              <a:rPr kumimoji="1" lang="ja-JP" altLang="en-US" dirty="0"/>
              <a:t>申請を回覧する ②</a:t>
            </a:r>
          </a:p>
        </p:txBody>
      </p:sp>
      <p:sp>
        <p:nvSpPr>
          <p:cNvPr id="6" name="テキスト プレースホルダー 5">
            <a:extLst>
              <a:ext uri="{FF2B5EF4-FFF2-40B4-BE49-F238E27FC236}">
                <a16:creationId xmlns:a16="http://schemas.microsoft.com/office/drawing/2014/main" id="{81B5148A-935F-9531-6994-28DF5E153A59}"/>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2"/>
              </a:rPr>
              <a:t>こちら</a:t>
            </a:r>
            <a:endParaRPr lang="ja-JP" altLang="en-US" dirty="0"/>
          </a:p>
        </p:txBody>
      </p:sp>
      <p:grpSp>
        <p:nvGrpSpPr>
          <p:cNvPr id="4" name="グループ化 3">
            <a:extLst>
              <a:ext uri="{FF2B5EF4-FFF2-40B4-BE49-F238E27FC236}">
                <a16:creationId xmlns:a16="http://schemas.microsoft.com/office/drawing/2014/main" id="{3298D8ED-BD75-B91E-F8E4-3612B59BC896}"/>
              </a:ext>
            </a:extLst>
          </p:cNvPr>
          <p:cNvGrpSpPr/>
          <p:nvPr/>
        </p:nvGrpSpPr>
        <p:grpSpPr>
          <a:xfrm>
            <a:off x="369000" y="950400"/>
            <a:ext cx="6120000" cy="4004501"/>
            <a:chOff x="369000" y="950400"/>
            <a:chExt cx="6120000" cy="4004501"/>
          </a:xfrm>
        </p:grpSpPr>
        <p:sp>
          <p:nvSpPr>
            <p:cNvPr id="8" name="四角形: 角を丸くする 7">
              <a:extLst>
                <a:ext uri="{FF2B5EF4-FFF2-40B4-BE49-F238E27FC236}">
                  <a16:creationId xmlns:a16="http://schemas.microsoft.com/office/drawing/2014/main" id="{849C37D3-92EE-7443-2C57-47DF6C7ABAB1}"/>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申請内容を確認し、［回覧］をクリックします。</a:t>
              </a: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9" name="グラフィックス 8" descr="再生 単色塗りつぶし">
              <a:extLst>
                <a:ext uri="{FF2B5EF4-FFF2-40B4-BE49-F238E27FC236}">
                  <a16:creationId xmlns:a16="http://schemas.microsoft.com/office/drawing/2014/main" id="{75CCF9E2-A5EC-372E-6B27-9F1C092400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sp>
        <p:nvSpPr>
          <p:cNvPr id="14" name="四角形: 角を丸くする 13">
            <a:extLst>
              <a:ext uri="{FF2B5EF4-FFF2-40B4-BE49-F238E27FC236}">
                <a16:creationId xmlns:a16="http://schemas.microsoft.com/office/drawing/2014/main" id="{B499E92A-29EC-EB2E-CB99-613DDC125EE8}"/>
              </a:ext>
            </a:extLst>
          </p:cNvPr>
          <p:cNvSpPr/>
          <p:nvPr/>
        </p:nvSpPr>
        <p:spPr>
          <a:xfrm>
            <a:off x="369000" y="5184775"/>
            <a:ext cx="6120000" cy="3813790"/>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dirty="0">
                <a:solidFill>
                  <a:srgbClr val="000000"/>
                </a:solidFill>
                <a:latin typeface="HG丸ｺﾞｼｯｸM-PRO" panose="020F0600000000000000" pitchFamily="50" charset="-128"/>
                <a:ea typeface="HG丸ｺﾞｼｯｸM-PRO" panose="020F0600000000000000" pitchFamily="50" charset="-128"/>
              </a:rPr>
              <a:t>［回覧］</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をクリックします。</a:t>
            </a: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chemeClr val="tx1"/>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15" name="図 14">
            <a:extLst>
              <a:ext uri="{FF2B5EF4-FFF2-40B4-BE49-F238E27FC236}">
                <a16:creationId xmlns:a16="http://schemas.microsoft.com/office/drawing/2014/main" id="{99C05F1E-0326-3268-16E5-FE7B297D5A16}"/>
              </a:ext>
            </a:extLst>
          </p:cNvPr>
          <p:cNvPicPr>
            <a:picLocks noChangeAspect="1"/>
          </p:cNvPicPr>
          <p:nvPr/>
        </p:nvPicPr>
        <p:blipFill>
          <a:blip r:embed="rId5"/>
          <a:srcRect/>
          <a:stretch/>
        </p:blipFill>
        <p:spPr>
          <a:xfrm>
            <a:off x="558403" y="1654799"/>
            <a:ext cx="5741194" cy="2745008"/>
          </a:xfrm>
          <a:prstGeom prst="rect">
            <a:avLst/>
          </a:prstGeom>
          <a:effectLst>
            <a:outerShdw blurRad="63500" sx="102000" sy="102000" algn="ctr" rotWithShape="0">
              <a:prstClr val="black">
                <a:alpha val="40000"/>
              </a:prstClr>
            </a:outerShdw>
          </a:effectLst>
        </p:spPr>
      </p:pic>
      <p:sp>
        <p:nvSpPr>
          <p:cNvPr id="16" name="四角形: 角を丸くする 15">
            <a:extLst>
              <a:ext uri="{FF2B5EF4-FFF2-40B4-BE49-F238E27FC236}">
                <a16:creationId xmlns:a16="http://schemas.microsoft.com/office/drawing/2014/main" id="{6B630F6E-6710-5791-9717-8120BB920258}"/>
              </a:ext>
            </a:extLst>
          </p:cNvPr>
          <p:cNvSpPr/>
          <p:nvPr/>
        </p:nvSpPr>
        <p:spPr>
          <a:xfrm>
            <a:off x="3360042" y="4121063"/>
            <a:ext cx="500254" cy="18789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A0AC821E-7C84-1902-39EC-8742765B838E}"/>
              </a:ext>
            </a:extLst>
          </p:cNvPr>
          <p:cNvPicPr>
            <a:picLocks noChangeAspect="1"/>
          </p:cNvPicPr>
          <p:nvPr/>
        </p:nvPicPr>
        <p:blipFill>
          <a:blip r:embed="rId6"/>
          <a:srcRect/>
          <a:stretch/>
        </p:blipFill>
        <p:spPr>
          <a:xfrm>
            <a:off x="577053" y="6025642"/>
            <a:ext cx="5703893" cy="2744999"/>
          </a:xfrm>
          <a:prstGeom prst="rect">
            <a:avLst/>
          </a:prstGeom>
          <a:effectLst>
            <a:outerShdw blurRad="63500" sx="102000" sy="102000" algn="ctr" rotWithShape="0">
              <a:prstClr val="black">
                <a:alpha val="40000"/>
              </a:prstClr>
            </a:outerShdw>
          </a:effectLst>
        </p:spPr>
      </p:pic>
      <p:sp>
        <p:nvSpPr>
          <p:cNvPr id="19" name="四角形: 角を丸くする 18">
            <a:extLst>
              <a:ext uri="{FF2B5EF4-FFF2-40B4-BE49-F238E27FC236}">
                <a16:creationId xmlns:a16="http://schemas.microsoft.com/office/drawing/2014/main" id="{695DF128-6915-1671-9BFD-7CF2C8C488A0}"/>
              </a:ext>
            </a:extLst>
          </p:cNvPr>
          <p:cNvSpPr/>
          <p:nvPr/>
        </p:nvSpPr>
        <p:spPr>
          <a:xfrm>
            <a:off x="3145795" y="7703507"/>
            <a:ext cx="511805" cy="150312"/>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953722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37</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a:xfrm>
            <a:off x="369000" y="287816"/>
            <a:ext cx="6120000" cy="307648"/>
          </a:xfrm>
        </p:spPr>
        <p:txBody>
          <a:bodyPr/>
          <a:lstStyle/>
          <a:p>
            <a:r>
              <a:rPr kumimoji="1" lang="en-US" altLang="ja-JP" dirty="0"/>
              <a:t>2 </a:t>
            </a:r>
            <a:r>
              <a:rPr kumimoji="1" lang="ja-JP" altLang="en-US" dirty="0"/>
              <a:t>申請承認データを</a:t>
            </a:r>
            <a:r>
              <a:rPr kumimoji="1" lang="en-US" altLang="ja-JP" dirty="0"/>
              <a:t>CSV</a:t>
            </a:r>
            <a:r>
              <a:rPr kumimoji="1" lang="ja-JP" altLang="en-US" dirty="0"/>
              <a:t>で出力する ①</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トップページ右上から</a:t>
              </a:r>
              <a:r>
                <a:rPr lang="en-US" altLang="ja-JP" sz="1100" i="0"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承認一覧］をクリックします。</a:t>
              </a: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7" name="四角形: 角を丸くする 6">
            <a:extLst>
              <a:ext uri="{FF2B5EF4-FFF2-40B4-BE49-F238E27FC236}">
                <a16:creationId xmlns:a16="http://schemas.microsoft.com/office/drawing/2014/main" id="{A3B0D02E-3CF8-BC09-C075-E47D57084EA5}"/>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2</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i="0" dirty="0">
                <a:solidFill>
                  <a:schemeClr val="tx1"/>
                </a:solidFill>
                <a:effectLst/>
                <a:latin typeface="HG丸ｺﾞｼｯｸM-PRO" panose="020F0600000000000000" pitchFamily="50" charset="-128"/>
                <a:ea typeface="HG丸ｺﾞｼｯｸM-PRO" panose="020F0600000000000000" pitchFamily="50" charset="-128"/>
              </a:rPr>
              <a:t>出力したい申請書を選択します。</a:t>
            </a:r>
          </a:p>
          <a:p>
            <a:pPr>
              <a:lnSpc>
                <a:spcPct val="150000"/>
              </a:lnSpc>
            </a:pPr>
            <a:endParaRPr lang="ja-JP" altLang="en-US" sz="1100" i="0" dirty="0">
              <a:solidFill>
                <a:schemeClr val="tx1"/>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chemeClr val="tx1"/>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chemeClr val="tx1"/>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11" name="グラフィックス 10" descr="再生 単色塗りつぶし">
            <a:extLst>
              <a:ext uri="{FF2B5EF4-FFF2-40B4-BE49-F238E27FC236}">
                <a16:creationId xmlns:a16="http://schemas.microsoft.com/office/drawing/2014/main" id="{883171F1-D70A-608F-12FC-FC94A185E8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pic>
        <p:nvPicPr>
          <p:cNvPr id="9" name="図 8">
            <a:extLst>
              <a:ext uri="{FF2B5EF4-FFF2-40B4-BE49-F238E27FC236}">
                <a16:creationId xmlns:a16="http://schemas.microsoft.com/office/drawing/2014/main" id="{67D5B1C2-2EE0-F2B6-A834-E351D17039F3}"/>
              </a:ext>
            </a:extLst>
          </p:cNvPr>
          <p:cNvPicPr>
            <a:picLocks noChangeAspect="1"/>
          </p:cNvPicPr>
          <p:nvPr/>
        </p:nvPicPr>
        <p:blipFill>
          <a:blip r:embed="rId4"/>
          <a:srcRect/>
          <a:stretch/>
        </p:blipFill>
        <p:spPr>
          <a:xfrm>
            <a:off x="567743" y="1653304"/>
            <a:ext cx="5722514" cy="2747999"/>
          </a:xfrm>
          <a:prstGeom prst="rect">
            <a:avLst/>
          </a:prstGeom>
          <a:effectLst>
            <a:outerShdw blurRad="63500" sx="102000" sy="102000" algn="ctr" rotWithShape="0">
              <a:prstClr val="black">
                <a:alpha val="40000"/>
              </a:prstClr>
            </a:outerShdw>
          </a:effectLst>
        </p:spPr>
      </p:pic>
      <p:sp>
        <p:nvSpPr>
          <p:cNvPr id="14" name="四角形: 角を丸くする 13">
            <a:extLst>
              <a:ext uri="{FF2B5EF4-FFF2-40B4-BE49-F238E27FC236}">
                <a16:creationId xmlns:a16="http://schemas.microsoft.com/office/drawing/2014/main" id="{ADE75282-A758-203B-F6FB-B5558EE2DF7D}"/>
              </a:ext>
            </a:extLst>
          </p:cNvPr>
          <p:cNvSpPr/>
          <p:nvPr/>
        </p:nvSpPr>
        <p:spPr>
          <a:xfrm>
            <a:off x="4745317" y="2664728"/>
            <a:ext cx="535343" cy="163209"/>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D7EBB118-D09A-81F3-2335-56E1E5BE6C6F}"/>
              </a:ext>
            </a:extLst>
          </p:cNvPr>
          <p:cNvPicPr>
            <a:picLocks noChangeAspect="1"/>
          </p:cNvPicPr>
          <p:nvPr/>
        </p:nvPicPr>
        <p:blipFill>
          <a:blip r:embed="rId5"/>
          <a:srcRect/>
          <a:stretch/>
        </p:blipFill>
        <p:spPr>
          <a:xfrm>
            <a:off x="564653" y="6031610"/>
            <a:ext cx="5728693" cy="2733063"/>
          </a:xfrm>
          <a:prstGeom prst="rect">
            <a:avLst/>
          </a:prstGeom>
          <a:effectLst>
            <a:outerShdw blurRad="63500" sx="102000" sy="102000" algn="ctr" rotWithShape="0">
              <a:prstClr val="black">
                <a:alpha val="40000"/>
              </a:prstClr>
            </a:outerShdw>
          </a:effectLst>
        </p:spPr>
      </p:pic>
      <p:sp>
        <p:nvSpPr>
          <p:cNvPr id="16" name="四角形: 角を丸くする 15">
            <a:extLst>
              <a:ext uri="{FF2B5EF4-FFF2-40B4-BE49-F238E27FC236}">
                <a16:creationId xmlns:a16="http://schemas.microsoft.com/office/drawing/2014/main" id="{06447839-766E-BBE8-3727-CFDE496FC372}"/>
              </a:ext>
            </a:extLst>
          </p:cNvPr>
          <p:cNvSpPr/>
          <p:nvPr/>
        </p:nvSpPr>
        <p:spPr>
          <a:xfrm>
            <a:off x="1193800" y="8513046"/>
            <a:ext cx="132080" cy="251627"/>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6843210D-6860-8248-219A-7D84F1434630}"/>
              </a:ext>
            </a:extLst>
          </p:cNvPr>
          <p:cNvSpPr/>
          <p:nvPr/>
        </p:nvSpPr>
        <p:spPr>
          <a:xfrm>
            <a:off x="4715790" y="1653304"/>
            <a:ext cx="630910" cy="163209"/>
          </a:xfrm>
          <a:prstGeom prst="roundRect">
            <a:avLst>
              <a:gd name="adj" fmla="val 363"/>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Tree>
    <p:extLst>
      <p:ext uri="{BB962C8B-B14F-4D97-AF65-F5344CB8AC3E}">
        <p14:creationId xmlns:p14="http://schemas.microsoft.com/office/powerpoint/2010/main" val="1649728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38</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a:xfrm>
            <a:off x="369000" y="287816"/>
            <a:ext cx="6120000" cy="307648"/>
          </a:xfrm>
        </p:spPr>
        <p:txBody>
          <a:bodyPr/>
          <a:lstStyle/>
          <a:p>
            <a:r>
              <a:rPr kumimoji="1" lang="en-US" altLang="ja-JP" dirty="0"/>
              <a:t>2 </a:t>
            </a:r>
            <a:r>
              <a:rPr kumimoji="1" lang="ja-JP" altLang="en-US" dirty="0"/>
              <a:t>申請承認データを</a:t>
            </a:r>
            <a:r>
              <a:rPr kumimoji="1" lang="en-US" altLang="ja-JP" dirty="0"/>
              <a:t>CSV</a:t>
            </a:r>
            <a:r>
              <a:rPr kumimoji="1" lang="ja-JP" altLang="en-US" dirty="0"/>
              <a:t>で出力する ②</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100" i="0"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ダウンロード］をクリックします。</a:t>
              </a: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7" name="四角形: 角を丸くする 6">
            <a:extLst>
              <a:ext uri="{FF2B5EF4-FFF2-40B4-BE49-F238E27FC236}">
                <a16:creationId xmlns:a16="http://schemas.microsoft.com/office/drawing/2014/main" id="{A3B0D02E-3CF8-BC09-C075-E47D57084EA5}"/>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i="0" dirty="0">
                <a:solidFill>
                  <a:schemeClr val="tx1"/>
                </a:solidFill>
                <a:effectLst/>
                <a:latin typeface="HG丸ｺﾞｼｯｸM-PRO" panose="020F0600000000000000" pitchFamily="50" charset="-128"/>
                <a:ea typeface="HG丸ｺﾞｼｯｸM-PRO" panose="020F0600000000000000" pitchFamily="50" charset="-128"/>
              </a:rPr>
              <a:t>［出力］をクリックします。</a:t>
            </a:r>
          </a:p>
          <a:p>
            <a:pPr>
              <a:lnSpc>
                <a:spcPct val="150000"/>
              </a:lnSpc>
            </a:pPr>
            <a:endParaRPr lang="ja-JP" altLang="en-US" sz="1100" i="0" dirty="0">
              <a:solidFill>
                <a:schemeClr val="tx1"/>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chemeClr val="tx1"/>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chemeClr val="tx1"/>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11" name="グラフィックス 10" descr="再生 単色塗りつぶし">
            <a:extLst>
              <a:ext uri="{FF2B5EF4-FFF2-40B4-BE49-F238E27FC236}">
                <a16:creationId xmlns:a16="http://schemas.microsoft.com/office/drawing/2014/main" id="{883171F1-D70A-608F-12FC-FC94A185E8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pic>
        <p:nvPicPr>
          <p:cNvPr id="9" name="図 8">
            <a:extLst>
              <a:ext uri="{FF2B5EF4-FFF2-40B4-BE49-F238E27FC236}">
                <a16:creationId xmlns:a16="http://schemas.microsoft.com/office/drawing/2014/main" id="{67D5B1C2-2EE0-F2B6-A834-E351D17039F3}"/>
              </a:ext>
            </a:extLst>
          </p:cNvPr>
          <p:cNvPicPr>
            <a:picLocks noChangeAspect="1"/>
          </p:cNvPicPr>
          <p:nvPr/>
        </p:nvPicPr>
        <p:blipFill>
          <a:blip r:embed="rId4"/>
          <a:srcRect/>
          <a:stretch/>
        </p:blipFill>
        <p:spPr>
          <a:xfrm>
            <a:off x="567743" y="1656284"/>
            <a:ext cx="5722514" cy="2742038"/>
          </a:xfrm>
          <a:prstGeom prst="rect">
            <a:avLst/>
          </a:prstGeom>
          <a:effectLst>
            <a:outerShdw blurRad="63500" sx="102000" sy="102000" algn="ctr" rotWithShape="0">
              <a:prstClr val="black">
                <a:alpha val="40000"/>
              </a:prstClr>
            </a:outerShdw>
          </a:effectLst>
        </p:spPr>
      </p:pic>
      <p:sp>
        <p:nvSpPr>
          <p:cNvPr id="14" name="四角形: 角を丸くする 13">
            <a:extLst>
              <a:ext uri="{FF2B5EF4-FFF2-40B4-BE49-F238E27FC236}">
                <a16:creationId xmlns:a16="http://schemas.microsoft.com/office/drawing/2014/main" id="{ADE75282-A758-203B-F6FB-B5558EE2DF7D}"/>
              </a:ext>
            </a:extLst>
          </p:cNvPr>
          <p:cNvSpPr/>
          <p:nvPr/>
        </p:nvSpPr>
        <p:spPr>
          <a:xfrm>
            <a:off x="5054599" y="2425700"/>
            <a:ext cx="609601" cy="2413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D7EBB118-D09A-81F3-2335-56E1E5BE6C6F}"/>
              </a:ext>
            </a:extLst>
          </p:cNvPr>
          <p:cNvPicPr>
            <a:picLocks noChangeAspect="1"/>
          </p:cNvPicPr>
          <p:nvPr/>
        </p:nvPicPr>
        <p:blipFill>
          <a:blip r:embed="rId5"/>
          <a:srcRect/>
          <a:stretch/>
        </p:blipFill>
        <p:spPr>
          <a:xfrm>
            <a:off x="570894" y="6031610"/>
            <a:ext cx="5716210" cy="2733063"/>
          </a:xfrm>
          <a:prstGeom prst="rect">
            <a:avLst/>
          </a:prstGeom>
          <a:effectLst>
            <a:outerShdw blurRad="63500" sx="102000" sy="102000" algn="ctr" rotWithShape="0">
              <a:prstClr val="black">
                <a:alpha val="40000"/>
              </a:prstClr>
            </a:outerShdw>
          </a:effectLst>
        </p:spPr>
      </p:pic>
      <p:sp>
        <p:nvSpPr>
          <p:cNvPr id="16" name="四角形: 角を丸くする 15">
            <a:extLst>
              <a:ext uri="{FF2B5EF4-FFF2-40B4-BE49-F238E27FC236}">
                <a16:creationId xmlns:a16="http://schemas.microsoft.com/office/drawing/2014/main" id="{06447839-766E-BBE8-3727-CFDE496FC372}"/>
              </a:ext>
            </a:extLst>
          </p:cNvPr>
          <p:cNvSpPr/>
          <p:nvPr/>
        </p:nvSpPr>
        <p:spPr>
          <a:xfrm>
            <a:off x="3197224" y="7093186"/>
            <a:ext cx="409575" cy="183914"/>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808972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39</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a:xfrm>
            <a:off x="369000" y="287816"/>
            <a:ext cx="6120000" cy="307648"/>
          </a:xfrm>
        </p:spPr>
        <p:txBody>
          <a:bodyPr/>
          <a:lstStyle/>
          <a:p>
            <a:r>
              <a:rPr kumimoji="1" lang="en-US" altLang="ja-JP" dirty="0"/>
              <a:t>2 </a:t>
            </a:r>
            <a:r>
              <a:rPr kumimoji="1" lang="ja-JP" altLang="en-US" dirty="0"/>
              <a:t>申請承認データを</a:t>
            </a:r>
            <a:r>
              <a:rPr kumimoji="1" lang="en-US" altLang="ja-JP" dirty="0"/>
              <a:t>CSV</a:t>
            </a:r>
            <a:r>
              <a:rPr kumimoji="1" lang="ja-JP" altLang="en-US" dirty="0"/>
              <a:t>で出力する ③</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5</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緑のポップアップが表示されたら処理完了です。</a:t>
              </a: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7" name="四角形: 角を丸くする 6">
            <a:extLst>
              <a:ext uri="{FF2B5EF4-FFF2-40B4-BE49-F238E27FC236}">
                <a16:creationId xmlns:a16="http://schemas.microsoft.com/office/drawing/2014/main" id="{A3B0D02E-3CF8-BC09-C075-E47D57084EA5}"/>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6</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指定のアドレスに下記のようなメールが配信されます。</a:t>
            </a:r>
            <a:endParaRPr lang="ja-JP" altLang="en-US" sz="1100" i="0" dirty="0">
              <a:solidFill>
                <a:schemeClr val="tx1"/>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chemeClr val="tx1"/>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chemeClr val="tx1"/>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11" name="グラフィックス 10" descr="再生 単色塗りつぶし">
            <a:extLst>
              <a:ext uri="{FF2B5EF4-FFF2-40B4-BE49-F238E27FC236}">
                <a16:creationId xmlns:a16="http://schemas.microsoft.com/office/drawing/2014/main" id="{883171F1-D70A-608F-12FC-FC94A185E8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pic>
        <p:nvPicPr>
          <p:cNvPr id="9" name="図 8">
            <a:extLst>
              <a:ext uri="{FF2B5EF4-FFF2-40B4-BE49-F238E27FC236}">
                <a16:creationId xmlns:a16="http://schemas.microsoft.com/office/drawing/2014/main" id="{67D5B1C2-2EE0-F2B6-A834-E351D17039F3}"/>
              </a:ext>
            </a:extLst>
          </p:cNvPr>
          <p:cNvPicPr>
            <a:picLocks noChangeAspect="1"/>
          </p:cNvPicPr>
          <p:nvPr/>
        </p:nvPicPr>
        <p:blipFill>
          <a:blip r:embed="rId4"/>
          <a:srcRect/>
          <a:stretch/>
        </p:blipFill>
        <p:spPr>
          <a:xfrm>
            <a:off x="567743" y="1657774"/>
            <a:ext cx="5722514" cy="2739057"/>
          </a:xfrm>
          <a:prstGeom prst="rect">
            <a:avLst/>
          </a:prstGeom>
          <a:effectLst>
            <a:outerShdw blurRad="63500" sx="102000" sy="102000" algn="ctr" rotWithShape="0">
              <a:prstClr val="black">
                <a:alpha val="40000"/>
              </a:prstClr>
            </a:outerShdw>
          </a:effectLst>
        </p:spPr>
      </p:pic>
      <p:sp>
        <p:nvSpPr>
          <p:cNvPr id="4" name="四角形: 角を丸くする 3">
            <a:extLst>
              <a:ext uri="{FF2B5EF4-FFF2-40B4-BE49-F238E27FC236}">
                <a16:creationId xmlns:a16="http://schemas.microsoft.com/office/drawing/2014/main" id="{9C349021-50E7-1335-2400-BFD69C8AC87D}"/>
              </a:ext>
            </a:extLst>
          </p:cNvPr>
          <p:cNvSpPr/>
          <p:nvPr/>
        </p:nvSpPr>
        <p:spPr>
          <a:xfrm>
            <a:off x="1030383" y="2080412"/>
            <a:ext cx="4756642" cy="199335"/>
          </a:xfrm>
          <a:prstGeom prst="roundRect">
            <a:avLst>
              <a:gd name="adj" fmla="val 363"/>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6" name="図 5">
            <a:extLst>
              <a:ext uri="{FF2B5EF4-FFF2-40B4-BE49-F238E27FC236}">
                <a16:creationId xmlns:a16="http://schemas.microsoft.com/office/drawing/2014/main" id="{B1BD0C05-9840-A496-7F07-8D3E6ED85C00}"/>
              </a:ext>
            </a:extLst>
          </p:cNvPr>
          <p:cNvPicPr>
            <a:picLocks noChangeAspect="1"/>
          </p:cNvPicPr>
          <p:nvPr/>
        </p:nvPicPr>
        <p:blipFill>
          <a:blip r:embed="rId5"/>
          <a:stretch>
            <a:fillRect/>
          </a:stretch>
        </p:blipFill>
        <p:spPr>
          <a:xfrm>
            <a:off x="1600237" y="5749446"/>
            <a:ext cx="3657526" cy="300916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8128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8337" y="957329"/>
            <a:ext cx="6041327" cy="845686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7" name="楕円 6">
            <a:extLst>
              <a:ext uri="{FF2B5EF4-FFF2-40B4-BE49-F238E27FC236}">
                <a16:creationId xmlns:a16="http://schemas.microsoft.com/office/drawing/2014/main" id="{BF9095CA-206E-BFB6-C368-C3A817D5EFE3}"/>
              </a:ext>
            </a:extLst>
          </p:cNvPr>
          <p:cNvSpPr/>
          <p:nvPr/>
        </p:nvSpPr>
        <p:spPr>
          <a:xfrm>
            <a:off x="2709460" y="237790"/>
            <a:ext cx="1439078" cy="1439078"/>
          </a:xfrm>
          <a:prstGeom prst="ellipse">
            <a:avLst/>
          </a:prstGeom>
          <a:solidFill>
            <a:srgbClr val="E46B32"/>
          </a:solidFill>
          <a:ln w="114300">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596" b="1" dirty="0">
                <a:ln w="25400">
                  <a:solidFill>
                    <a:schemeClr val="bg1"/>
                  </a:solidFill>
                </a:ln>
              </a:rPr>
              <a:t>1</a:t>
            </a:r>
            <a:endParaRPr kumimoji="1" lang="ja-JP" altLang="en-US" sz="6596"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40788" y="4354095"/>
            <a:ext cx="3959491" cy="522885"/>
          </a:xfrm>
          <a:prstGeom prst="rect">
            <a:avLst/>
          </a:prstGeom>
          <a:noFill/>
        </p:spPr>
        <p:txBody>
          <a:bodyPr wrap="square">
            <a:spAutoFit/>
          </a:bodyPr>
          <a:lstStyle/>
          <a:p>
            <a:pPr>
              <a:buClr>
                <a:srgbClr val="3F3F3F"/>
              </a:buClr>
              <a:buSzPts val="1800"/>
            </a:pPr>
            <a:r>
              <a:rPr lang="ja-JP" altLang="en-US"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rPr>
              <a:t>はじめに</a:t>
            </a: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40788" y="5194374"/>
            <a:ext cx="5576425" cy="522964"/>
          </a:xfrm>
          <a:prstGeom prst="rect">
            <a:avLst/>
          </a:prstGeom>
          <a:noFill/>
        </p:spPr>
        <p:txBody>
          <a:bodyPr wrap="square" rtlCol="0">
            <a:spAutoFit/>
          </a:bodyPr>
          <a:lstStyle/>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本章では、推奨する動作環境や基本操作について説明します。</a:t>
            </a:r>
            <a:endParaRPr lang="en-US" altLang="ja-JP" sz="1399" dirty="0">
              <a:solidFill>
                <a:schemeClr val="tx1"/>
              </a:solidFill>
              <a:latin typeface="HG丸ｺﾞｼｯｸM-PRO" panose="020F0600000000000000" pitchFamily="50" charset="-128"/>
              <a:ea typeface="HG丸ｺﾞｼｯｸM-PRO" panose="020F0600000000000000" pitchFamily="50" charset="-128"/>
            </a:endParaRPr>
          </a:p>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ご利用の際には、必ずお読みください。</a:t>
            </a: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30730" y="5023203"/>
            <a:ext cx="5396541" cy="45690"/>
          </a:xfrm>
          <a:prstGeom prst="roundRect">
            <a:avLst>
              <a:gd name="adj" fmla="val 50000"/>
            </a:avLst>
          </a:prstGeom>
          <a:solidFill>
            <a:srgbClr val="E46B32"/>
          </a:solidFill>
          <a:ln>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Tree>
    <p:extLst>
      <p:ext uri="{BB962C8B-B14F-4D97-AF65-F5344CB8AC3E}">
        <p14:creationId xmlns:p14="http://schemas.microsoft.com/office/powerpoint/2010/main" val="34748972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7</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dirty="0">
                <a:solidFill>
                  <a:srgbClr val="000000"/>
                </a:solidFill>
                <a:latin typeface="HG丸ｺﾞｼｯｸM-PRO" panose="020F0600000000000000" pitchFamily="50" charset="-128"/>
                <a:ea typeface="HG丸ｺﾞｼｯｸM-PRO" panose="020F0600000000000000" pitchFamily="50" charset="-128"/>
              </a:rPr>
              <a:t>メールに添付されているファイルをご確認ください。</a:t>
            </a: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8" name="図 7">
            <a:extLst>
              <a:ext uri="{FF2B5EF4-FFF2-40B4-BE49-F238E27FC236}">
                <a16:creationId xmlns:a16="http://schemas.microsoft.com/office/drawing/2014/main" id="{2B1AFCBD-4906-F07B-C3EF-9A6A03B402E1}"/>
              </a:ext>
            </a:extLst>
          </p:cNvPr>
          <p:cNvPicPr>
            <a:picLocks noChangeAspect="1"/>
          </p:cNvPicPr>
          <p:nvPr/>
        </p:nvPicPr>
        <p:blipFill rotWithShape="1">
          <a:blip r:embed="rId2"/>
          <a:srcRect l="399" t="3067" r="67" b="8759"/>
          <a:stretch/>
        </p:blipFill>
        <p:spPr>
          <a:xfrm>
            <a:off x="594359" y="1648248"/>
            <a:ext cx="5688241" cy="2739057"/>
          </a:xfrm>
          <a:prstGeom prst="rect">
            <a:avLst/>
          </a:prstGeom>
          <a:effectLst/>
        </p:spPr>
      </p:pic>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40</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a:xfrm>
            <a:off x="369000" y="287816"/>
            <a:ext cx="6120000" cy="307648"/>
          </a:xfrm>
        </p:spPr>
        <p:txBody>
          <a:bodyPr/>
          <a:lstStyle/>
          <a:p>
            <a:r>
              <a:rPr kumimoji="1" lang="en-US" altLang="ja-JP" dirty="0"/>
              <a:t>2 </a:t>
            </a:r>
            <a:r>
              <a:rPr kumimoji="1" lang="ja-JP" altLang="en-US" dirty="0"/>
              <a:t>申請承認データを</a:t>
            </a:r>
            <a:r>
              <a:rPr kumimoji="1" lang="en-US" altLang="ja-JP" dirty="0"/>
              <a:t>CSV</a:t>
            </a:r>
            <a:r>
              <a:rPr kumimoji="1" lang="ja-JP" altLang="en-US" dirty="0"/>
              <a:t>で出力する ④</a:t>
            </a:r>
          </a:p>
        </p:txBody>
      </p:sp>
    </p:spTree>
    <p:extLst>
      <p:ext uri="{BB962C8B-B14F-4D97-AF65-F5344CB8AC3E}">
        <p14:creationId xmlns:p14="http://schemas.microsoft.com/office/powerpoint/2010/main" val="2380283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8337" y="957329"/>
            <a:ext cx="6041327" cy="845686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7" name="楕円 6">
            <a:extLst>
              <a:ext uri="{FF2B5EF4-FFF2-40B4-BE49-F238E27FC236}">
                <a16:creationId xmlns:a16="http://schemas.microsoft.com/office/drawing/2014/main" id="{BF9095CA-206E-BFB6-C368-C3A817D5EFE3}"/>
              </a:ext>
            </a:extLst>
          </p:cNvPr>
          <p:cNvSpPr/>
          <p:nvPr/>
        </p:nvSpPr>
        <p:spPr>
          <a:xfrm>
            <a:off x="2709460" y="237790"/>
            <a:ext cx="1439078" cy="1439078"/>
          </a:xfrm>
          <a:prstGeom prst="ellipse">
            <a:avLst/>
          </a:prstGeom>
          <a:solidFill>
            <a:srgbClr val="E46B32"/>
          </a:solidFill>
          <a:ln w="114300">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596" b="1" dirty="0">
                <a:ln w="25400">
                  <a:solidFill>
                    <a:schemeClr val="bg1"/>
                  </a:solidFill>
                </a:ln>
              </a:rPr>
              <a:t>4</a:t>
            </a:r>
            <a:endParaRPr kumimoji="1" lang="ja-JP" altLang="en-US" sz="6596"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40788" y="4354095"/>
            <a:ext cx="5396541" cy="522900"/>
          </a:xfrm>
          <a:prstGeom prst="rect">
            <a:avLst/>
          </a:prstGeom>
          <a:noFill/>
        </p:spPr>
        <p:txBody>
          <a:bodyPr wrap="square">
            <a:spAutoFit/>
          </a:bodyPr>
          <a:lstStyle/>
          <a:p>
            <a:pPr>
              <a:buClr>
                <a:srgbClr val="3F3F3F"/>
              </a:buClr>
              <a:buSzPts val="1800"/>
            </a:pPr>
            <a:r>
              <a:rPr lang="ja-JP" altLang="en-US"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rPr>
              <a:t>スマートフォンでの対応</a:t>
            </a: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40788" y="5194374"/>
            <a:ext cx="5576425" cy="738279"/>
          </a:xfrm>
          <a:prstGeom prst="rect">
            <a:avLst/>
          </a:prstGeom>
          <a:noFill/>
        </p:spPr>
        <p:txBody>
          <a:bodyPr wrap="square" rtlCol="0">
            <a:spAutoFit/>
          </a:bodyPr>
          <a:lstStyle/>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本章では、スマートフォン画面での操作方法を説明します。</a:t>
            </a:r>
            <a:br>
              <a:rPr lang="en-US" altLang="ja-JP" sz="1399" dirty="0">
                <a:solidFill>
                  <a:schemeClr val="tx1"/>
                </a:solidFill>
                <a:latin typeface="HG丸ｺﾞｼｯｸM-PRO" panose="020F0600000000000000" pitchFamily="50" charset="-128"/>
                <a:ea typeface="HG丸ｺﾞｼｯｸM-PRO" panose="020F0600000000000000" pitchFamily="50" charset="-128"/>
              </a:rPr>
            </a:br>
            <a:r>
              <a:rPr lang="en-US" altLang="ja-JP" sz="1399" dirty="0">
                <a:solidFill>
                  <a:schemeClr val="tx1"/>
                </a:solidFill>
                <a:latin typeface="HG丸ｺﾞｼｯｸM-PRO" panose="020F0600000000000000" pitchFamily="50" charset="-128"/>
                <a:ea typeface="HG丸ｺﾞｼｯｸM-PRO" panose="020F0600000000000000" pitchFamily="50" charset="-128"/>
              </a:rPr>
              <a:t>※</a:t>
            </a:r>
            <a:r>
              <a:rPr lang="ja-JP" altLang="en-US" sz="1399" dirty="0">
                <a:solidFill>
                  <a:schemeClr val="tx1"/>
                </a:solidFill>
                <a:latin typeface="HG丸ｺﾞｼｯｸM-PRO" panose="020F0600000000000000" pitchFamily="50" charset="-128"/>
                <a:ea typeface="HG丸ｺﾞｼｯｸM-PRO" panose="020F0600000000000000" pitchFamily="50" charset="-128"/>
              </a:rPr>
              <a:t>ジンジャーワークフローアプリはございません。</a:t>
            </a:r>
            <a:endParaRPr lang="en-US" altLang="ja-JP" sz="1399" dirty="0">
              <a:solidFill>
                <a:schemeClr val="tx1"/>
              </a:solidFill>
              <a:latin typeface="HG丸ｺﾞｼｯｸM-PRO" panose="020F0600000000000000" pitchFamily="50" charset="-128"/>
              <a:ea typeface="HG丸ｺﾞｼｯｸM-PRO" panose="020F0600000000000000" pitchFamily="50" charset="-128"/>
            </a:endParaRPr>
          </a:p>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　スマートフォンの</a:t>
            </a:r>
            <a:r>
              <a:rPr lang="ja-JP" altLang="en-US" sz="1399" dirty="0">
                <a:solidFill>
                  <a:schemeClr val="tx1"/>
                </a:solidFill>
                <a:latin typeface="HG丸ｺﾞｼｯｸM-PRO" panose="020F0600000000000000" pitchFamily="50" charset="-128"/>
                <a:ea typeface="HG丸ｺﾞｼｯｸM-PRO" panose="020F0600000000000000" pitchFamily="50" charset="-128"/>
                <a:hlinkClick r:id="rId2" action="ppaction://hlinksldjump"/>
              </a:rPr>
              <a:t>推奨環境</a:t>
            </a:r>
            <a:r>
              <a:rPr lang="ja-JP" altLang="en-US" sz="1399" dirty="0">
                <a:solidFill>
                  <a:schemeClr val="tx1"/>
                </a:solidFill>
                <a:latin typeface="HG丸ｺﾞｼｯｸM-PRO" panose="020F0600000000000000" pitchFamily="50" charset="-128"/>
                <a:ea typeface="HG丸ｺﾞｼｯｸM-PRO" panose="020F0600000000000000" pitchFamily="50" charset="-128"/>
              </a:rPr>
              <a:t>をご確認の上、ご利用ください。</a:t>
            </a:r>
            <a:endParaRPr lang="en-US" altLang="ja-JP" sz="1399"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30730" y="5023203"/>
            <a:ext cx="5396541" cy="45690"/>
          </a:xfrm>
          <a:prstGeom prst="roundRect">
            <a:avLst>
              <a:gd name="adj" fmla="val 50000"/>
            </a:avLst>
          </a:prstGeom>
          <a:solidFill>
            <a:srgbClr val="E46B32"/>
          </a:solidFill>
          <a:ln>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Tree>
    <p:extLst>
      <p:ext uri="{BB962C8B-B14F-4D97-AF65-F5344CB8AC3E}">
        <p14:creationId xmlns:p14="http://schemas.microsoft.com/office/powerpoint/2010/main" val="2378559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42</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ja-JP" altLang="en-US" dirty="0"/>
              <a:t>ログインをおこなう</a:t>
            </a:r>
          </a:p>
        </p:txBody>
      </p:sp>
      <p:sp>
        <p:nvSpPr>
          <p:cNvPr id="4" name="テキスト プレースホルダー 3">
            <a:extLst>
              <a:ext uri="{FF2B5EF4-FFF2-40B4-BE49-F238E27FC236}">
                <a16:creationId xmlns:a16="http://schemas.microsoft.com/office/drawing/2014/main" id="{ED97F69A-6C1B-F335-2650-426CA98A8C03}"/>
              </a:ext>
            </a:extLst>
          </p:cNvPr>
          <p:cNvSpPr>
            <a:spLocks noGrp="1"/>
          </p:cNvSpPr>
          <p:nvPr>
            <p:ph type="body" sz="quarter" idx="13"/>
          </p:nvPr>
        </p:nvSpPr>
        <p:spPr>
          <a:xfrm>
            <a:off x="166435" y="9658324"/>
            <a:ext cx="1700465" cy="176859"/>
          </a:xfrm>
        </p:spPr>
        <p:txBody>
          <a:bodyPr/>
          <a:lstStyle/>
          <a:p>
            <a:r>
              <a:rPr kumimoji="1" lang="ja-JP" altLang="en-US" dirty="0"/>
              <a:t>ヘルプページは</a:t>
            </a:r>
            <a:r>
              <a:rPr kumimoji="1" lang="ja-JP" altLang="en-US" dirty="0">
                <a:hlinkClick r:id="rId2"/>
              </a:rPr>
              <a:t>こちら</a:t>
            </a:r>
            <a:endParaRPr kumimoji="1" lang="ja-JP" altLang="en-US" dirty="0"/>
          </a:p>
        </p:txBody>
      </p:sp>
      <p:sp>
        <p:nvSpPr>
          <p:cNvPr id="5" name="テキスト ボックス 4">
            <a:extLst>
              <a:ext uri="{FF2B5EF4-FFF2-40B4-BE49-F238E27FC236}">
                <a16:creationId xmlns:a16="http://schemas.microsoft.com/office/drawing/2014/main" id="{0496FCB6-6559-DEA2-D63C-CCBA9F6F9DA9}"/>
              </a:ext>
            </a:extLst>
          </p:cNvPr>
          <p:cNvSpPr txBox="1"/>
          <p:nvPr/>
        </p:nvSpPr>
        <p:spPr>
          <a:xfrm>
            <a:off x="369000" y="900000"/>
            <a:ext cx="6120000" cy="430887"/>
          </a:xfrm>
          <a:prstGeom prst="rect">
            <a:avLst/>
          </a:prstGeom>
          <a:no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従業員画面の</a:t>
            </a:r>
            <a:r>
              <a:rPr kumimoji="1" lang="en-US" altLang="ja-JP" sz="1100" dirty="0">
                <a:latin typeface="HG丸ｺﾞｼｯｸM-PRO" panose="020F0600000000000000" pitchFamily="50" charset="-128"/>
                <a:ea typeface="HG丸ｺﾞｼｯｸM-PRO" panose="020F0600000000000000" pitchFamily="50" charset="-128"/>
              </a:rPr>
              <a:t>URL</a:t>
            </a:r>
            <a:r>
              <a:rPr kumimoji="1" lang="ja-JP" altLang="en-US" sz="1100" dirty="0">
                <a:latin typeface="HG丸ｺﾞｼｯｸM-PRO" panose="020F0600000000000000" pitchFamily="50" charset="-128"/>
                <a:ea typeface="HG丸ｺﾞｼｯｸM-PRO" panose="020F0600000000000000" pitchFamily="50" charset="-128"/>
              </a:rPr>
              <a:t>（</a:t>
            </a:r>
            <a:r>
              <a:rPr lang="en-US" altLang="ja-JP" sz="1100" b="1" i="0" u="none" strike="noStrike" dirty="0">
                <a:solidFill>
                  <a:srgbClr val="0101DF"/>
                </a:solidFill>
                <a:effectLst/>
                <a:latin typeface="Noto Sans JP"/>
                <a:hlinkClick r:id="rId3"/>
              </a:rPr>
              <a:t> https://employee.jinjer.biz/top </a:t>
            </a:r>
            <a:r>
              <a:rPr kumimoji="1" lang="ja-JP" altLang="en-US" sz="1100" dirty="0">
                <a:latin typeface="HG丸ｺﾞｼｯｸM-PRO" panose="020F0600000000000000" pitchFamily="50" charset="-128"/>
                <a:ea typeface="HG丸ｺﾞｼｯｸM-PRO" panose="020F0600000000000000" pitchFamily="50" charset="-128"/>
              </a:rPr>
              <a:t>）にアクセスするとワークフローのトップ画面が表示されます。</a:t>
            </a:r>
            <a:endParaRPr kumimoji="1" lang="en-US" altLang="ja-JP" sz="1100" dirty="0">
              <a:latin typeface="HG丸ｺﾞｼｯｸM-PRO" panose="020F0600000000000000" pitchFamily="50" charset="-128"/>
              <a:ea typeface="HG丸ｺﾞｼｯｸM-PRO" panose="020F0600000000000000" pitchFamily="50" charset="-128"/>
            </a:endParaRPr>
          </a:p>
        </p:txBody>
      </p:sp>
      <p:grpSp>
        <p:nvGrpSpPr>
          <p:cNvPr id="8" name="グループ化 7">
            <a:extLst>
              <a:ext uri="{FF2B5EF4-FFF2-40B4-BE49-F238E27FC236}">
                <a16:creationId xmlns:a16="http://schemas.microsoft.com/office/drawing/2014/main" id="{D72AB459-71E8-082E-7DD1-0D176B905D94}"/>
              </a:ext>
            </a:extLst>
          </p:cNvPr>
          <p:cNvGrpSpPr/>
          <p:nvPr/>
        </p:nvGrpSpPr>
        <p:grpSpPr>
          <a:xfrm>
            <a:off x="369000" y="1849788"/>
            <a:ext cx="6120000" cy="588089"/>
            <a:chOff x="189000" y="4326247"/>
            <a:chExt cx="6480000" cy="768559"/>
          </a:xfrm>
        </p:grpSpPr>
        <p:sp>
          <p:nvSpPr>
            <p:cNvPr id="10" name="四角形: 角を丸くする 9">
              <a:extLst>
                <a:ext uri="{FF2B5EF4-FFF2-40B4-BE49-F238E27FC236}">
                  <a16:creationId xmlns:a16="http://schemas.microsoft.com/office/drawing/2014/main" id="{74BA1E34-FF28-FFE0-247A-58884B325A4D}"/>
                </a:ext>
              </a:extLst>
            </p:cNvPr>
            <p:cNvSpPr/>
            <p:nvPr/>
          </p:nvSpPr>
          <p:spPr>
            <a:xfrm>
              <a:off x="189000" y="4432301"/>
              <a:ext cx="6480000" cy="662505"/>
            </a:xfrm>
            <a:prstGeom prst="roundRect">
              <a:avLst>
                <a:gd name="adj" fmla="val 13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a:buClr>
                  <a:srgbClr val="3B3838"/>
                </a:buClr>
                <a:buSzPts val="1100"/>
              </a:pPr>
              <a:r>
                <a:rPr lang="ja-JP" altLang="en-US" sz="1100" dirty="0">
                  <a:solidFill>
                    <a:srgbClr val="FF0000"/>
                  </a:solidFill>
                  <a:latin typeface="HG丸ｺﾞｼｯｸM-PRO" panose="020F0600000000000000" pitchFamily="50" charset="-128"/>
                  <a:ea typeface="HG丸ｺﾞｼｯｸM-PRO" panose="020F0600000000000000" pitchFamily="50" charset="-128"/>
                </a:rPr>
                <a:t>各アイコンやタブはパソコン画面と同様のため、操作の詳細は</a:t>
              </a:r>
              <a:r>
                <a:rPr kumimoji="1" lang="ja-JP" altLang="en-US" sz="1100" b="1" dirty="0">
                  <a:solidFill>
                    <a:srgbClr val="E46B32"/>
                  </a:solidFill>
                  <a:latin typeface="HG丸ｺﾞｼｯｸM-PRO" panose="020F0600000000000000" pitchFamily="50" charset="-128"/>
                  <a:ea typeface="HG丸ｺﾞｼｯｸM-PRO" panose="020F0600000000000000" pitchFamily="50" charset="-128"/>
                  <a:hlinkClick r:id="rId4" action="ppaction://hlinksldjump"/>
                </a:rPr>
                <a:t>承認する｜パソコン画面</a:t>
              </a:r>
              <a:endParaRPr kumimoji="1" lang="ja-JP" altLang="en-US" sz="1100" b="1" dirty="0">
                <a:solidFill>
                  <a:srgbClr val="E46B32"/>
                </a:solidFill>
                <a:latin typeface="HG丸ｺﾞｼｯｸM-PRO" panose="020F0600000000000000" pitchFamily="50" charset="-128"/>
                <a:ea typeface="HG丸ｺﾞｼｯｸM-PRO" panose="020F0600000000000000" pitchFamily="50" charset="-128"/>
              </a:endParaRPr>
            </a:p>
            <a:p>
              <a:pPr marL="180000" marR="0" lvl="0" indent="0" algn="l" rtl="0">
                <a:spcBef>
                  <a:spcPts val="0"/>
                </a:spcBef>
                <a:spcAft>
                  <a:spcPts val="0"/>
                </a:spcAft>
                <a:buClr>
                  <a:srgbClr val="3B3838"/>
                </a:buClr>
                <a:buSzPts val="1100"/>
                <a:buFont typeface="Arial"/>
                <a:buNone/>
              </a:pPr>
              <a:r>
                <a:rPr lang="ja-JP" altLang="en-US" sz="1100" dirty="0">
                  <a:solidFill>
                    <a:srgbClr val="FF0000"/>
                  </a:solidFill>
                  <a:latin typeface="HG丸ｺﾞｼｯｸM-PRO" panose="020F0600000000000000" pitchFamily="50" charset="-128"/>
                  <a:ea typeface="HG丸ｺﾞｼｯｸM-PRO" panose="020F0600000000000000" pitchFamily="50" charset="-128"/>
                </a:rPr>
                <a:t>をご確認ください</a:t>
              </a: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11" name="グループ化 10">
              <a:extLst>
                <a:ext uri="{FF2B5EF4-FFF2-40B4-BE49-F238E27FC236}">
                  <a16:creationId xmlns:a16="http://schemas.microsoft.com/office/drawing/2014/main" id="{41E5CE87-BE08-A981-EF53-6544B88CD12F}"/>
                </a:ext>
              </a:extLst>
            </p:cNvPr>
            <p:cNvGrpSpPr/>
            <p:nvPr/>
          </p:nvGrpSpPr>
          <p:grpSpPr>
            <a:xfrm>
              <a:off x="404308" y="4326247"/>
              <a:ext cx="699405" cy="203106"/>
              <a:chOff x="347158" y="4326247"/>
              <a:chExt cx="699405" cy="203106"/>
            </a:xfrm>
          </p:grpSpPr>
          <p:sp>
            <p:nvSpPr>
              <p:cNvPr id="12" name="正方形/長方形 11">
                <a:extLst>
                  <a:ext uri="{FF2B5EF4-FFF2-40B4-BE49-F238E27FC236}">
                    <a16:creationId xmlns:a16="http://schemas.microsoft.com/office/drawing/2014/main" id="{1086D73E-0390-219A-D9B2-5FB71097B849}"/>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　注意</a:t>
                </a:r>
              </a:p>
            </p:txBody>
          </p:sp>
          <p:pic>
            <p:nvPicPr>
              <p:cNvPr id="13" name="グラフィックス 12" descr="警告 単色塗りつぶし">
                <a:extLst>
                  <a:ext uri="{FF2B5EF4-FFF2-40B4-BE49-F238E27FC236}">
                    <a16:creationId xmlns:a16="http://schemas.microsoft.com/office/drawing/2014/main" id="{C12FF977-B767-73A4-8FD7-787BB54FAA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411907" y="4355559"/>
                <a:ext cx="147132" cy="147132"/>
              </a:xfrm>
              <a:prstGeom prst="rect">
                <a:avLst/>
              </a:prstGeom>
            </p:spPr>
          </p:pic>
        </p:grpSp>
      </p:grpSp>
      <p:sp>
        <p:nvSpPr>
          <p:cNvPr id="15" name="四角形: 角を丸くする 14">
            <a:extLst>
              <a:ext uri="{FF2B5EF4-FFF2-40B4-BE49-F238E27FC236}">
                <a16:creationId xmlns:a16="http://schemas.microsoft.com/office/drawing/2014/main" id="{891232EE-049F-8C0D-77CD-E179B10AE944}"/>
              </a:ext>
            </a:extLst>
          </p:cNvPr>
          <p:cNvSpPr/>
          <p:nvPr/>
        </p:nvSpPr>
        <p:spPr>
          <a:xfrm>
            <a:off x="320808" y="3558146"/>
            <a:ext cx="2988000" cy="4465818"/>
          </a:xfrm>
          <a:prstGeom prst="roundRect">
            <a:avLst>
              <a:gd name="adj" fmla="val 279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ja-JP" altLang="en-US" sz="1100" b="1" dirty="0">
                <a:solidFill>
                  <a:srgbClr val="E46B32"/>
                </a:solidFill>
                <a:latin typeface="HG丸ｺﾞｼｯｸM-PRO" panose="020F0600000000000000" pitchFamily="50" charset="-128"/>
                <a:ea typeface="HG丸ｺﾞｼｯｸM-PRO" panose="020F0600000000000000" pitchFamily="50" charset="-128"/>
              </a:rPr>
              <a:t>ワークフロー</a:t>
            </a:r>
            <a:r>
              <a:rPr lang="en-US" altLang="ja-JP" sz="1100" b="1" dirty="0">
                <a:solidFill>
                  <a:srgbClr val="E46B32"/>
                </a:solidFill>
                <a:latin typeface="HG丸ｺﾞｼｯｸM-PRO" panose="020F0600000000000000" pitchFamily="50" charset="-128"/>
                <a:ea typeface="HG丸ｺﾞｼｯｸM-PRO" panose="020F0600000000000000" pitchFamily="50" charset="-128"/>
              </a:rPr>
              <a:t>TOP</a:t>
            </a:r>
            <a:r>
              <a:rPr lang="ja-JP" altLang="en-US" sz="1100" b="1" dirty="0">
                <a:solidFill>
                  <a:srgbClr val="E46B32"/>
                </a:solidFill>
                <a:latin typeface="HG丸ｺﾞｼｯｸM-PRO" panose="020F0600000000000000" pitchFamily="50" charset="-128"/>
                <a:ea typeface="HG丸ｺﾞｼｯｸM-PRO" panose="020F0600000000000000" pitchFamily="50" charset="-128"/>
              </a:rPr>
              <a:t>画面</a:t>
            </a:r>
            <a:endParaRPr lang="en-US" altLang="ja-JP" sz="1100" b="1" dirty="0">
              <a:solidFill>
                <a:srgbClr val="E46B32"/>
              </a:solidFill>
              <a:latin typeface="HG丸ｺﾞｼｯｸM-PRO" panose="020F0600000000000000" pitchFamily="50" charset="-128"/>
              <a:ea typeface="HG丸ｺﾞｼｯｸM-PRO" panose="020F0600000000000000" pitchFamily="50" charset="-128"/>
            </a:endParaRPr>
          </a:p>
          <a:p>
            <a:pPr>
              <a:spcBef>
                <a:spcPts val="1200"/>
              </a:spcBef>
            </a:pPr>
            <a:endParaRPr kumimoji="1" lang="en-US" altLang="ja-JP" sz="1100" b="1" dirty="0">
              <a:solidFill>
                <a:srgbClr val="58A854"/>
              </a:solidFill>
              <a:latin typeface="HG丸ｺﾞｼｯｸM-PRO" panose="020F0600000000000000" pitchFamily="50" charset="-128"/>
              <a:ea typeface="HG丸ｺﾞｼｯｸM-PRO" panose="020F0600000000000000" pitchFamily="50" charset="-128"/>
            </a:endParaRPr>
          </a:p>
        </p:txBody>
      </p:sp>
      <p:sp>
        <p:nvSpPr>
          <p:cNvPr id="17" name="四角形: 角を丸くする 16">
            <a:extLst>
              <a:ext uri="{FF2B5EF4-FFF2-40B4-BE49-F238E27FC236}">
                <a16:creationId xmlns:a16="http://schemas.microsoft.com/office/drawing/2014/main" id="{FE967C63-0EE7-5497-3BBC-01BADD96907E}"/>
              </a:ext>
            </a:extLst>
          </p:cNvPr>
          <p:cNvSpPr/>
          <p:nvPr/>
        </p:nvSpPr>
        <p:spPr>
          <a:xfrm>
            <a:off x="3558717" y="3558146"/>
            <a:ext cx="2988000" cy="4465818"/>
          </a:xfrm>
          <a:prstGeom prst="roundRect">
            <a:avLst>
              <a:gd name="adj" fmla="val 2162"/>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b="1" dirty="0">
                <a:solidFill>
                  <a:srgbClr val="E46B32"/>
                </a:solidFill>
                <a:latin typeface="HG丸ｺﾞｼｯｸM-PRO" panose="020F0600000000000000" pitchFamily="50" charset="-128"/>
                <a:ea typeface="HG丸ｺﾞｼｯｸM-PRO" panose="020F0600000000000000" pitchFamily="50" charset="-128"/>
              </a:rPr>
              <a:t>メニューバー</a:t>
            </a:r>
            <a:endParaRPr kumimoji="1" lang="en-US" altLang="ja-JP" sz="1100" b="1" dirty="0">
              <a:solidFill>
                <a:srgbClr val="E46B32"/>
              </a:solidFill>
              <a:latin typeface="HG丸ｺﾞｼｯｸM-PRO" panose="020F0600000000000000" pitchFamily="50" charset="-128"/>
              <a:ea typeface="HG丸ｺﾞｼｯｸM-PRO" panose="020F0600000000000000" pitchFamily="50" charset="-128"/>
            </a:endParaRPr>
          </a:p>
          <a:p>
            <a:pPr>
              <a:spcBef>
                <a:spcPts val="1200"/>
              </a:spcBef>
            </a:pPr>
            <a:endParaRPr kumimoji="1" lang="en-US" altLang="ja-JP" sz="1100" b="1" dirty="0">
              <a:solidFill>
                <a:srgbClr val="58A854"/>
              </a:solidFill>
              <a:latin typeface="HG丸ｺﾞｼｯｸM-PRO" panose="020F0600000000000000" pitchFamily="50" charset="-128"/>
              <a:ea typeface="HG丸ｺﾞｼｯｸM-PRO" panose="020F0600000000000000" pitchFamily="50" charset="-128"/>
            </a:endParaRPr>
          </a:p>
        </p:txBody>
      </p:sp>
      <p:pic>
        <p:nvPicPr>
          <p:cNvPr id="19" name="図 18">
            <a:extLst>
              <a:ext uri="{FF2B5EF4-FFF2-40B4-BE49-F238E27FC236}">
                <a16:creationId xmlns:a16="http://schemas.microsoft.com/office/drawing/2014/main" id="{E3DFEF8B-68E7-3B2A-71FF-41906356C153}"/>
              </a:ext>
            </a:extLst>
          </p:cNvPr>
          <p:cNvPicPr>
            <a:picLocks noChangeAspect="1"/>
          </p:cNvPicPr>
          <p:nvPr/>
        </p:nvPicPr>
        <p:blipFill rotWithShape="1">
          <a:blip r:embed="rId7"/>
          <a:srcRect l="338" r="338"/>
          <a:stretch/>
        </p:blipFill>
        <p:spPr>
          <a:xfrm>
            <a:off x="3756754" y="3954151"/>
            <a:ext cx="2574061" cy="3785309"/>
          </a:xfrm>
          <a:prstGeom prst="rect">
            <a:avLst/>
          </a:prstGeom>
          <a:effectLst>
            <a:outerShdw blurRad="63500" sx="102000" sy="102000" algn="ctr" rotWithShape="0">
              <a:prstClr val="black">
                <a:alpha val="40000"/>
              </a:prstClr>
            </a:outerShdw>
          </a:effectLst>
        </p:spPr>
      </p:pic>
      <p:pic>
        <p:nvPicPr>
          <p:cNvPr id="20" name="図 19">
            <a:extLst>
              <a:ext uri="{FF2B5EF4-FFF2-40B4-BE49-F238E27FC236}">
                <a16:creationId xmlns:a16="http://schemas.microsoft.com/office/drawing/2014/main" id="{C6287716-493F-FD57-8EE0-37861E220CFA}"/>
              </a:ext>
            </a:extLst>
          </p:cNvPr>
          <p:cNvPicPr>
            <a:picLocks noChangeAspect="1"/>
          </p:cNvPicPr>
          <p:nvPr/>
        </p:nvPicPr>
        <p:blipFill rotWithShape="1">
          <a:blip r:embed="rId8"/>
          <a:srcRect l="301" r="301"/>
          <a:stretch/>
        </p:blipFill>
        <p:spPr>
          <a:xfrm>
            <a:off x="527185" y="3954151"/>
            <a:ext cx="2574061" cy="3785309"/>
          </a:xfrm>
          <a:prstGeom prst="rect">
            <a:avLst/>
          </a:prstGeom>
          <a:effectLst>
            <a:outerShdw blurRad="63500" sx="102000" sy="102000" algn="ctr" rotWithShape="0">
              <a:prstClr val="black">
                <a:alpha val="40000"/>
              </a:prstClr>
            </a:outerShdw>
          </a:effectLst>
        </p:spPr>
      </p:pic>
      <p:grpSp>
        <p:nvGrpSpPr>
          <p:cNvPr id="6" name="グループ化 5">
            <a:extLst>
              <a:ext uri="{FF2B5EF4-FFF2-40B4-BE49-F238E27FC236}">
                <a16:creationId xmlns:a16="http://schemas.microsoft.com/office/drawing/2014/main" id="{A84719F4-4330-31CD-09AF-636C6F3727CD}"/>
              </a:ext>
            </a:extLst>
          </p:cNvPr>
          <p:cNvGrpSpPr/>
          <p:nvPr/>
        </p:nvGrpSpPr>
        <p:grpSpPr>
          <a:xfrm>
            <a:off x="369000" y="2548288"/>
            <a:ext cx="6120000" cy="418434"/>
            <a:chOff x="189000" y="4326247"/>
            <a:chExt cx="6480000" cy="546841"/>
          </a:xfrm>
        </p:grpSpPr>
        <p:sp>
          <p:nvSpPr>
            <p:cNvPr id="7" name="四角形: 角を丸くする 6">
              <a:extLst>
                <a:ext uri="{FF2B5EF4-FFF2-40B4-BE49-F238E27FC236}">
                  <a16:creationId xmlns:a16="http://schemas.microsoft.com/office/drawing/2014/main" id="{92668AF2-9F4B-02D8-A975-9AC93CFA98FF}"/>
                </a:ext>
              </a:extLst>
            </p:cNvPr>
            <p:cNvSpPr/>
            <p:nvPr/>
          </p:nvSpPr>
          <p:spPr>
            <a:xfrm>
              <a:off x="189000" y="4432301"/>
              <a:ext cx="6480000" cy="440787"/>
            </a:xfrm>
            <a:prstGeom prst="roundRect">
              <a:avLst>
                <a:gd name="adj" fmla="val 13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a:buClr>
                  <a:srgbClr val="3B3838"/>
                </a:buClr>
                <a:buSzPts val="1100"/>
              </a:pPr>
              <a:r>
                <a:rPr lang="ja-JP" altLang="en-US" sz="1100" dirty="0">
                  <a:solidFill>
                    <a:srgbClr val="FF0000"/>
                  </a:solidFill>
                  <a:latin typeface="HG丸ｺﾞｼｯｸM-PRO" panose="020F0600000000000000" pitchFamily="50" charset="-128"/>
                  <a:ea typeface="HG丸ｺﾞｼｯｸM-PRO" panose="020F0600000000000000" pitchFamily="50" charset="-128"/>
                </a:rPr>
                <a:t>スマートフォンでは、過去の申請内容をコピーして申請書を作成することができません。</a:t>
              </a: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9" name="グループ化 8">
              <a:extLst>
                <a:ext uri="{FF2B5EF4-FFF2-40B4-BE49-F238E27FC236}">
                  <a16:creationId xmlns:a16="http://schemas.microsoft.com/office/drawing/2014/main" id="{CE683923-2375-8A49-8E5C-DE3065AFBBC0}"/>
                </a:ext>
              </a:extLst>
            </p:cNvPr>
            <p:cNvGrpSpPr/>
            <p:nvPr/>
          </p:nvGrpSpPr>
          <p:grpSpPr>
            <a:xfrm>
              <a:off x="404308" y="4326247"/>
              <a:ext cx="699405" cy="203106"/>
              <a:chOff x="347158" y="4326247"/>
              <a:chExt cx="699405" cy="203106"/>
            </a:xfrm>
          </p:grpSpPr>
          <p:sp>
            <p:nvSpPr>
              <p:cNvPr id="14" name="正方形/長方形 13">
                <a:extLst>
                  <a:ext uri="{FF2B5EF4-FFF2-40B4-BE49-F238E27FC236}">
                    <a16:creationId xmlns:a16="http://schemas.microsoft.com/office/drawing/2014/main" id="{8F58278E-47D6-C50C-909C-20E266F6AA2C}"/>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　注意</a:t>
                </a:r>
              </a:p>
            </p:txBody>
          </p:sp>
          <p:pic>
            <p:nvPicPr>
              <p:cNvPr id="16" name="グラフィックス 15" descr="警告 単色塗りつぶし">
                <a:extLst>
                  <a:ext uri="{FF2B5EF4-FFF2-40B4-BE49-F238E27FC236}">
                    <a16:creationId xmlns:a16="http://schemas.microsoft.com/office/drawing/2014/main" id="{3DA1D6D6-A55B-2B03-D4C3-ED7D933F40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411907" y="4355559"/>
                <a:ext cx="147132" cy="147132"/>
              </a:xfrm>
              <a:prstGeom prst="rect">
                <a:avLst/>
              </a:prstGeom>
            </p:spPr>
          </p:pic>
        </p:grpSp>
      </p:grpSp>
    </p:spTree>
    <p:extLst>
      <p:ext uri="{BB962C8B-B14F-4D97-AF65-F5344CB8AC3E}">
        <p14:creationId xmlns:p14="http://schemas.microsoft.com/office/powerpoint/2010/main" val="42350789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8337" y="957329"/>
            <a:ext cx="6041327" cy="845686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7" name="楕円 6">
            <a:extLst>
              <a:ext uri="{FF2B5EF4-FFF2-40B4-BE49-F238E27FC236}">
                <a16:creationId xmlns:a16="http://schemas.microsoft.com/office/drawing/2014/main" id="{BF9095CA-206E-BFB6-C368-C3A817D5EFE3}"/>
              </a:ext>
            </a:extLst>
          </p:cNvPr>
          <p:cNvSpPr/>
          <p:nvPr/>
        </p:nvSpPr>
        <p:spPr>
          <a:xfrm>
            <a:off x="2709460" y="237790"/>
            <a:ext cx="1439078" cy="1439078"/>
          </a:xfrm>
          <a:prstGeom prst="ellipse">
            <a:avLst/>
          </a:prstGeom>
          <a:solidFill>
            <a:srgbClr val="E46B32"/>
          </a:solidFill>
          <a:ln w="114300">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596" b="1" dirty="0">
                <a:ln w="25400">
                  <a:solidFill>
                    <a:schemeClr val="bg1"/>
                  </a:solidFill>
                </a:ln>
              </a:rPr>
              <a:t>5</a:t>
            </a:r>
            <a:endParaRPr kumimoji="1" lang="ja-JP" altLang="en-US" sz="6596"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40787" y="4354095"/>
            <a:ext cx="5953056" cy="522885"/>
          </a:xfrm>
          <a:prstGeom prst="rect">
            <a:avLst/>
          </a:prstGeom>
          <a:noFill/>
        </p:spPr>
        <p:txBody>
          <a:bodyPr wrap="square">
            <a:spAutoFit/>
          </a:bodyPr>
          <a:lstStyle/>
          <a:p>
            <a:pPr>
              <a:buClr>
                <a:srgbClr val="3F3F3F"/>
              </a:buClr>
              <a:buSzPts val="1800"/>
            </a:pPr>
            <a:r>
              <a:rPr lang="ja-JP" altLang="en-US"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rPr>
              <a:t>おわりに</a:t>
            </a:r>
            <a:endParaRPr lang="en-US" altLang="ja-JP"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40788" y="5194374"/>
            <a:ext cx="5576425" cy="522885"/>
          </a:xfrm>
          <a:prstGeom prst="rect">
            <a:avLst/>
          </a:prstGeom>
          <a:noFill/>
        </p:spPr>
        <p:txBody>
          <a:bodyPr wrap="square" rtlCol="0">
            <a:spAutoFit/>
          </a:bodyPr>
          <a:lstStyle/>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本章では参考資料とカスタマイズ可能な画像素材についてご案内します。</a:t>
            </a: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30730" y="5023203"/>
            <a:ext cx="5396541" cy="45690"/>
          </a:xfrm>
          <a:prstGeom prst="roundRect">
            <a:avLst>
              <a:gd name="adj" fmla="val 50000"/>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Tree>
    <p:extLst>
      <p:ext uri="{BB962C8B-B14F-4D97-AF65-F5344CB8AC3E}">
        <p14:creationId xmlns:p14="http://schemas.microsoft.com/office/powerpoint/2010/main" val="1408720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E80F016-0124-BE9C-C6E9-DDF604C4D31B}"/>
              </a:ext>
            </a:extLst>
          </p:cNvPr>
          <p:cNvSpPr>
            <a:spLocks noGrp="1"/>
          </p:cNvSpPr>
          <p:nvPr>
            <p:ph type="title"/>
          </p:nvPr>
        </p:nvSpPr>
        <p:spPr/>
        <p:txBody>
          <a:bodyPr/>
          <a:lstStyle/>
          <a:p>
            <a:r>
              <a:rPr kumimoji="1" lang="ja-JP" altLang="en-US" dirty="0"/>
              <a:t>おわりに</a:t>
            </a:r>
          </a:p>
        </p:txBody>
      </p:sp>
      <p:grpSp>
        <p:nvGrpSpPr>
          <p:cNvPr id="4" name="グループ化 3">
            <a:extLst>
              <a:ext uri="{FF2B5EF4-FFF2-40B4-BE49-F238E27FC236}">
                <a16:creationId xmlns:a16="http://schemas.microsoft.com/office/drawing/2014/main" id="{855DD0E4-B7F1-1118-66AC-8810330F3B75}"/>
              </a:ext>
            </a:extLst>
          </p:cNvPr>
          <p:cNvGrpSpPr/>
          <p:nvPr/>
        </p:nvGrpSpPr>
        <p:grpSpPr>
          <a:xfrm>
            <a:off x="361966" y="1079308"/>
            <a:ext cx="6116079" cy="215306"/>
            <a:chOff x="266891" y="1251896"/>
            <a:chExt cx="6462520" cy="215444"/>
          </a:xfrm>
        </p:grpSpPr>
        <p:sp>
          <p:nvSpPr>
            <p:cNvPr id="5" name="字幕 4">
              <a:extLst>
                <a:ext uri="{FF2B5EF4-FFF2-40B4-BE49-F238E27FC236}">
                  <a16:creationId xmlns:a16="http://schemas.microsoft.com/office/drawing/2014/main" id="{80C24925-6B03-A473-E38C-46BA9B9D38F3}"/>
                </a:ext>
              </a:extLst>
            </p:cNvPr>
            <p:cNvSpPr txBox="1">
              <a:spLocks/>
            </p:cNvSpPr>
            <p:nvPr/>
          </p:nvSpPr>
          <p:spPr>
            <a:xfrm>
              <a:off x="426909"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6926"/>
              <a:r>
                <a:rPr lang="ja-JP" altLang="en-US" sz="1399" b="1" dirty="0">
                  <a:solidFill>
                    <a:schemeClr val="tx1"/>
                  </a:solidFill>
                </a:rPr>
                <a:t>ヘルプページのご案内</a:t>
              </a:r>
              <a:endParaRPr lang="en-US" altLang="ja-JP" sz="1399" b="1" dirty="0">
                <a:solidFill>
                  <a:schemeClr val="tx1"/>
                </a:solidFill>
              </a:endParaRPr>
            </a:p>
          </p:txBody>
        </p:sp>
        <p:sp>
          <p:nvSpPr>
            <p:cNvPr id="6" name="Google Shape;113;p23">
              <a:extLst>
                <a:ext uri="{FF2B5EF4-FFF2-40B4-BE49-F238E27FC236}">
                  <a16:creationId xmlns:a16="http://schemas.microsoft.com/office/drawing/2014/main" id="{EC18B0DD-F9C0-F032-4C83-36A9A2813443}"/>
                </a:ext>
              </a:extLst>
            </p:cNvPr>
            <p:cNvSpPr/>
            <p:nvPr/>
          </p:nvSpPr>
          <p:spPr>
            <a:xfrm rot="16200000">
              <a:off x="206961" y="13489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sp>
        <p:nvSpPr>
          <p:cNvPr id="7" name="テキスト ボックス 6">
            <a:extLst>
              <a:ext uri="{FF2B5EF4-FFF2-40B4-BE49-F238E27FC236}">
                <a16:creationId xmlns:a16="http://schemas.microsoft.com/office/drawing/2014/main" id="{246DFB2D-651D-EF01-2212-09C548B848BA}"/>
              </a:ext>
            </a:extLst>
          </p:cNvPr>
          <p:cNvSpPr txBox="1"/>
          <p:nvPr/>
        </p:nvSpPr>
        <p:spPr>
          <a:xfrm>
            <a:off x="370961" y="1383458"/>
            <a:ext cx="6116079" cy="768928"/>
          </a:xfrm>
          <a:prstGeom prst="rect">
            <a:avLst/>
          </a:prstGeom>
          <a:noFill/>
        </p:spPr>
        <p:txBody>
          <a:bodyPr wrap="square">
            <a:spAutoFit/>
          </a:bodyPr>
          <a:lstStyle/>
          <a:p>
            <a:pPr marL="12692">
              <a:buSzPts val="1700"/>
            </a:pPr>
            <a:r>
              <a:rPr lang="ja-JP" altLang="en-US" sz="1099" dirty="0">
                <a:solidFill>
                  <a:schemeClr val="dk1"/>
                </a:solidFill>
                <a:latin typeface="HG丸ｺﾞｼｯｸM-PRO" panose="020F0600000000000000" pitchFamily="50" charset="-128"/>
                <a:ea typeface="HG丸ｺﾞｼｯｸM-PRO" panose="020F0600000000000000" pitchFamily="50" charset="-128"/>
              </a:rPr>
              <a:t>操作の手順等ご不明な部分がございましたら、本資料にも記載がございます</a:t>
            </a:r>
            <a:r>
              <a:rPr lang="ja-JP" altLang="en-US" sz="1099" b="1" dirty="0">
                <a:solidFill>
                  <a:schemeClr val="tx1"/>
                </a:solidFill>
                <a:latin typeface="HG丸ｺﾞｼｯｸM-PRO" panose="020F0600000000000000" pitchFamily="50" charset="-128"/>
                <a:ea typeface="HG丸ｺﾞｼｯｸM-PRO" panose="020F0600000000000000" pitchFamily="50" charset="-128"/>
              </a:rPr>
              <a:t>ヘルプページ</a:t>
            </a:r>
            <a:r>
              <a:rPr lang="ja-JP" altLang="en-US" sz="1099" dirty="0">
                <a:solidFill>
                  <a:schemeClr val="dk1"/>
                </a:solidFill>
                <a:latin typeface="HG丸ｺﾞｼｯｸM-PRO" panose="020F0600000000000000" pitchFamily="50" charset="-128"/>
                <a:ea typeface="HG丸ｺﾞｼｯｸM-PRO" panose="020F0600000000000000" pitchFamily="50" charset="-128"/>
              </a:rPr>
              <a:t>をご確認ください。</a:t>
            </a:r>
            <a:endParaRPr lang="en-US" altLang="ja-JP" sz="1099" dirty="0">
              <a:solidFill>
                <a:schemeClr val="dk1"/>
              </a:solidFill>
              <a:latin typeface="HG丸ｺﾞｼｯｸM-PRO" panose="020F0600000000000000" pitchFamily="50" charset="-128"/>
              <a:ea typeface="HG丸ｺﾞｼｯｸM-PRO" panose="020F0600000000000000" pitchFamily="50" charset="-128"/>
            </a:endParaRPr>
          </a:p>
          <a:p>
            <a:pPr marL="12692">
              <a:buSzPts val="1700"/>
            </a:pPr>
            <a:endParaRPr lang="en-US" altLang="ja-JP" sz="1099" dirty="0">
              <a:solidFill>
                <a:schemeClr val="dk1"/>
              </a:solidFill>
              <a:latin typeface="HG丸ｺﾞｼｯｸM-PRO" panose="020F0600000000000000" pitchFamily="50" charset="-128"/>
              <a:ea typeface="HG丸ｺﾞｼｯｸM-PRO" panose="020F0600000000000000" pitchFamily="50" charset="-128"/>
            </a:endParaRPr>
          </a:p>
          <a:p>
            <a:pPr>
              <a:spcAft>
                <a:spcPts val="600"/>
              </a:spcAft>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ヘルプページの確認は</a:t>
            </a:r>
            <a:r>
              <a:rPr kumimoji="1" lang="ja-JP" altLang="en-US" sz="1099" b="1" dirty="0">
                <a:solidFill>
                  <a:srgbClr val="576BC9"/>
                </a:solidFill>
                <a:latin typeface="HG丸ｺﾞｼｯｸM-PRO" panose="020F0600000000000000" pitchFamily="50" charset="-128"/>
                <a:ea typeface="HG丸ｺﾞｼｯｸM-PRO" panose="020F0600000000000000" pitchFamily="50" charset="-128"/>
                <a:hlinkClick r:id="rId2"/>
              </a:rPr>
              <a:t>こちら</a:t>
            </a:r>
            <a:endParaRPr kumimoji="1" lang="en-US" altLang="ja-JP" sz="1099" b="1" dirty="0">
              <a:solidFill>
                <a:srgbClr val="576BC9"/>
              </a:solidFill>
              <a:latin typeface="HG丸ｺﾞｼｯｸM-PRO" panose="020F0600000000000000" pitchFamily="50" charset="-128"/>
              <a:ea typeface="HG丸ｺﾞｼｯｸM-PRO" panose="020F0600000000000000" pitchFamily="50" charset="-128"/>
            </a:endParaRPr>
          </a:p>
        </p:txBody>
      </p:sp>
      <p:grpSp>
        <p:nvGrpSpPr>
          <p:cNvPr id="8" name="グループ化 7">
            <a:extLst>
              <a:ext uri="{FF2B5EF4-FFF2-40B4-BE49-F238E27FC236}">
                <a16:creationId xmlns:a16="http://schemas.microsoft.com/office/drawing/2014/main" id="{F68F7407-D2C0-B342-8DF8-C46647EC1363}"/>
              </a:ext>
            </a:extLst>
          </p:cNvPr>
          <p:cNvGrpSpPr/>
          <p:nvPr/>
        </p:nvGrpSpPr>
        <p:grpSpPr>
          <a:xfrm>
            <a:off x="361966" y="2665791"/>
            <a:ext cx="6116079" cy="215306"/>
            <a:chOff x="266891" y="1251896"/>
            <a:chExt cx="6462520" cy="215444"/>
          </a:xfrm>
        </p:grpSpPr>
        <p:sp>
          <p:nvSpPr>
            <p:cNvPr id="9" name="字幕 4">
              <a:extLst>
                <a:ext uri="{FF2B5EF4-FFF2-40B4-BE49-F238E27FC236}">
                  <a16:creationId xmlns:a16="http://schemas.microsoft.com/office/drawing/2014/main" id="{BCFB4403-44B7-2140-A6A9-AF1ECDE28CAC}"/>
                </a:ext>
              </a:extLst>
            </p:cNvPr>
            <p:cNvSpPr txBox="1">
              <a:spLocks/>
            </p:cNvSpPr>
            <p:nvPr/>
          </p:nvSpPr>
          <p:spPr>
            <a:xfrm>
              <a:off x="426909"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6926"/>
              <a:r>
                <a:rPr lang="ja-JP" altLang="en-US" sz="1399" b="1" dirty="0">
                  <a:solidFill>
                    <a:schemeClr val="tx1"/>
                  </a:solidFill>
                </a:rPr>
                <a:t>お問い合わせ先</a:t>
              </a:r>
              <a:endParaRPr lang="en-US" altLang="ja-JP" sz="1399" b="1" dirty="0">
                <a:solidFill>
                  <a:schemeClr val="tx1"/>
                </a:solidFill>
              </a:endParaRPr>
            </a:p>
          </p:txBody>
        </p:sp>
        <p:sp>
          <p:nvSpPr>
            <p:cNvPr id="10" name="Google Shape;113;p23">
              <a:extLst>
                <a:ext uri="{FF2B5EF4-FFF2-40B4-BE49-F238E27FC236}">
                  <a16:creationId xmlns:a16="http://schemas.microsoft.com/office/drawing/2014/main" id="{CE24D039-7702-15FA-F33D-92BCDAE33EB8}"/>
                </a:ext>
              </a:extLst>
            </p:cNvPr>
            <p:cNvSpPr/>
            <p:nvPr/>
          </p:nvSpPr>
          <p:spPr>
            <a:xfrm rot="16200000">
              <a:off x="206961" y="13489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sp>
        <p:nvSpPr>
          <p:cNvPr id="11" name="テキスト ボックス 10">
            <a:extLst>
              <a:ext uri="{FF2B5EF4-FFF2-40B4-BE49-F238E27FC236}">
                <a16:creationId xmlns:a16="http://schemas.microsoft.com/office/drawing/2014/main" id="{8E4001C9-3273-BC6E-0D85-A92BEF2441D2}"/>
              </a:ext>
            </a:extLst>
          </p:cNvPr>
          <p:cNvSpPr txBox="1"/>
          <p:nvPr/>
        </p:nvSpPr>
        <p:spPr>
          <a:xfrm>
            <a:off x="370961" y="2969941"/>
            <a:ext cx="6116079" cy="768948"/>
          </a:xfrm>
          <a:prstGeom prst="rect">
            <a:avLst/>
          </a:prstGeom>
          <a:noFill/>
        </p:spPr>
        <p:txBody>
          <a:bodyPr wrap="square">
            <a:spAutoFit/>
          </a:bodyPr>
          <a:lstStyle/>
          <a:p>
            <a:pPr marL="12692">
              <a:buSzPts val="1700"/>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ご不明点がある場合には、下記担当へご連絡ください。</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marL="12692">
              <a:buSzPts val="1700"/>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marL="12692">
              <a:buSzPts val="1700"/>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◆担当部署：</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marL="12692">
              <a:buSzPts val="1700"/>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◆問い合わせ先：</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正方形/長方形 11">
            <a:extLst>
              <a:ext uri="{FF2B5EF4-FFF2-40B4-BE49-F238E27FC236}">
                <a16:creationId xmlns:a16="http://schemas.microsoft.com/office/drawing/2014/main" id="{4D482429-2BAB-C3D1-BE08-57A058D291B1}"/>
              </a:ext>
            </a:extLst>
          </p:cNvPr>
          <p:cNvSpPr/>
          <p:nvPr/>
        </p:nvSpPr>
        <p:spPr>
          <a:xfrm>
            <a:off x="1855210" y="3364469"/>
            <a:ext cx="4622836" cy="3383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99" dirty="0">
                <a:latin typeface="HG丸ｺﾞｼｯｸM-PRO" panose="020F0600000000000000" pitchFamily="50" charset="-128"/>
                <a:ea typeface="HG丸ｺﾞｼｯｸM-PRO" panose="020F0600000000000000" pitchFamily="50" charset="-128"/>
              </a:rPr>
              <a:t>貴社の担当部署へのご連絡先をご記載ください。</a:t>
            </a:r>
          </a:p>
        </p:txBody>
      </p:sp>
      <p:sp>
        <p:nvSpPr>
          <p:cNvPr id="18" name="スライド番号プレースホルダー 1">
            <a:extLst>
              <a:ext uri="{FF2B5EF4-FFF2-40B4-BE49-F238E27FC236}">
                <a16:creationId xmlns:a16="http://schemas.microsoft.com/office/drawing/2014/main" id="{64D9EAB8-6841-EF3E-B90C-872C43B0B537}"/>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44</a:t>
            </a:fld>
            <a:endParaRPr lang="ja-JP" altLang="en-US" dirty="0"/>
          </a:p>
        </p:txBody>
      </p:sp>
      <p:grpSp>
        <p:nvGrpSpPr>
          <p:cNvPr id="19" name="グループ化 18">
            <a:extLst>
              <a:ext uri="{FF2B5EF4-FFF2-40B4-BE49-F238E27FC236}">
                <a16:creationId xmlns:a16="http://schemas.microsoft.com/office/drawing/2014/main" id="{12D1A531-62D9-EFF7-765E-17EEA485D9CC}"/>
              </a:ext>
            </a:extLst>
          </p:cNvPr>
          <p:cNvGrpSpPr/>
          <p:nvPr/>
        </p:nvGrpSpPr>
        <p:grpSpPr>
          <a:xfrm>
            <a:off x="366463" y="4435297"/>
            <a:ext cx="6125074" cy="734781"/>
            <a:chOff x="361966" y="2665791"/>
            <a:chExt cx="6125074" cy="734781"/>
          </a:xfrm>
        </p:grpSpPr>
        <p:grpSp>
          <p:nvGrpSpPr>
            <p:cNvPr id="20" name="グループ化 19">
              <a:extLst>
                <a:ext uri="{FF2B5EF4-FFF2-40B4-BE49-F238E27FC236}">
                  <a16:creationId xmlns:a16="http://schemas.microsoft.com/office/drawing/2014/main" id="{7CA4458D-EEEA-2E97-1386-BAE102B4E520}"/>
                </a:ext>
              </a:extLst>
            </p:cNvPr>
            <p:cNvGrpSpPr/>
            <p:nvPr/>
          </p:nvGrpSpPr>
          <p:grpSpPr>
            <a:xfrm>
              <a:off x="361966" y="2665791"/>
              <a:ext cx="6116079" cy="215306"/>
              <a:chOff x="266891" y="1251896"/>
              <a:chExt cx="6462520" cy="215444"/>
            </a:xfrm>
          </p:grpSpPr>
          <p:sp>
            <p:nvSpPr>
              <p:cNvPr id="23" name="字幕 4">
                <a:extLst>
                  <a:ext uri="{FF2B5EF4-FFF2-40B4-BE49-F238E27FC236}">
                    <a16:creationId xmlns:a16="http://schemas.microsoft.com/office/drawing/2014/main" id="{814FE848-4681-F9A7-7492-255F7DB1431D}"/>
                  </a:ext>
                </a:extLst>
              </p:cNvPr>
              <p:cNvSpPr txBox="1">
                <a:spLocks/>
              </p:cNvSpPr>
              <p:nvPr/>
            </p:nvSpPr>
            <p:spPr>
              <a:xfrm>
                <a:off x="426909"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456926"/>
                <a:r>
                  <a:rPr lang="ja-JP" altLang="en-US" sz="1399" b="1" dirty="0">
                    <a:solidFill>
                      <a:schemeClr val="tx1"/>
                    </a:solidFill>
                  </a:rPr>
                  <a:t>その他マニュアル</a:t>
                </a:r>
                <a:endParaRPr lang="en-US" altLang="ja-JP" sz="1399" b="1" dirty="0">
                  <a:solidFill>
                    <a:schemeClr val="tx1"/>
                  </a:solidFill>
                </a:endParaRPr>
              </a:p>
            </p:txBody>
          </p:sp>
          <p:sp>
            <p:nvSpPr>
              <p:cNvPr id="24" name="Google Shape;113;p23">
                <a:extLst>
                  <a:ext uri="{FF2B5EF4-FFF2-40B4-BE49-F238E27FC236}">
                    <a16:creationId xmlns:a16="http://schemas.microsoft.com/office/drawing/2014/main" id="{7F989FE2-A800-FD54-5E4B-3F01C0712C01}"/>
                  </a:ext>
                </a:extLst>
              </p:cNvPr>
              <p:cNvSpPr/>
              <p:nvPr/>
            </p:nvSpPr>
            <p:spPr>
              <a:xfrm rot="16200000">
                <a:off x="206961" y="13489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800"/>
                </a:pPr>
                <a:endParaRPr sz="1799" dirty="0">
                  <a:solidFill>
                    <a:srgbClr val="F2E425"/>
                  </a:solidFill>
                  <a:latin typeface="Calibri"/>
                  <a:ea typeface="Calibri"/>
                  <a:cs typeface="Calibri"/>
                  <a:sym typeface="Calibri"/>
                </a:endParaRPr>
              </a:p>
            </p:txBody>
          </p:sp>
        </p:grpSp>
        <p:sp>
          <p:nvSpPr>
            <p:cNvPr id="21" name="テキスト ボックス 14">
              <a:extLst>
                <a:ext uri="{FF2B5EF4-FFF2-40B4-BE49-F238E27FC236}">
                  <a16:creationId xmlns:a16="http://schemas.microsoft.com/office/drawing/2014/main" id="{850B111D-226D-20AA-3B31-37A7B0777A53}"/>
                </a:ext>
              </a:extLst>
            </p:cNvPr>
            <p:cNvSpPr txBox="1"/>
            <p:nvPr/>
          </p:nvSpPr>
          <p:spPr>
            <a:xfrm>
              <a:off x="370961" y="2969941"/>
              <a:ext cx="6116079" cy="430631"/>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692">
                <a:buSzPts val="1700"/>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・マニュアル①：</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marL="12692">
                <a:buSzPts val="1700"/>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・マニュアル②：</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p:txBody>
        </p:sp>
        <p:sp>
          <p:nvSpPr>
            <p:cNvPr id="22" name="正方形/長方形 21">
              <a:extLst>
                <a:ext uri="{FF2B5EF4-FFF2-40B4-BE49-F238E27FC236}">
                  <a16:creationId xmlns:a16="http://schemas.microsoft.com/office/drawing/2014/main" id="{9F2CBE81-3125-9DA7-31B0-DAE374571CFE}"/>
                </a:ext>
              </a:extLst>
            </p:cNvPr>
            <p:cNvSpPr/>
            <p:nvPr/>
          </p:nvSpPr>
          <p:spPr>
            <a:xfrm>
              <a:off x="1864204" y="3057221"/>
              <a:ext cx="4622836" cy="3383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kumimoji="1" lang="ja-JP" altLang="en-US" sz="1399" dirty="0">
                  <a:latin typeface="HG丸ｺﾞｼｯｸM-PRO" panose="020F0600000000000000" pitchFamily="50" charset="-128"/>
                  <a:ea typeface="HG丸ｺﾞｼｯｸM-PRO" panose="020F0600000000000000" pitchFamily="50" charset="-128"/>
                </a:rPr>
                <a:t>貴社にて作成されてるマニュアルをご記載ください。</a:t>
              </a:r>
            </a:p>
          </p:txBody>
        </p:sp>
      </p:grpSp>
    </p:spTree>
    <p:extLst>
      <p:ext uri="{BB962C8B-B14F-4D97-AF65-F5344CB8AC3E}">
        <p14:creationId xmlns:p14="http://schemas.microsoft.com/office/powerpoint/2010/main" val="40000774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E80F016-0124-BE9C-C6E9-DDF604C4D31B}"/>
              </a:ext>
            </a:extLst>
          </p:cNvPr>
          <p:cNvSpPr>
            <a:spLocks noGrp="1"/>
          </p:cNvSpPr>
          <p:nvPr>
            <p:ph type="title"/>
          </p:nvPr>
        </p:nvSpPr>
        <p:spPr/>
        <p:txBody>
          <a:bodyPr/>
          <a:lstStyle/>
          <a:p>
            <a:r>
              <a:rPr kumimoji="1" lang="ja-JP" altLang="en-US" dirty="0"/>
              <a:t>画像素材の使い方</a:t>
            </a:r>
          </a:p>
        </p:txBody>
      </p:sp>
      <p:sp>
        <p:nvSpPr>
          <p:cNvPr id="8" name="テキスト ボックス 7">
            <a:extLst>
              <a:ext uri="{FF2B5EF4-FFF2-40B4-BE49-F238E27FC236}">
                <a16:creationId xmlns:a16="http://schemas.microsoft.com/office/drawing/2014/main" id="{54C57B95-16B9-ECFE-3C8A-066CB61C89C7}"/>
              </a:ext>
            </a:extLst>
          </p:cNvPr>
          <p:cNvSpPr txBox="1"/>
          <p:nvPr/>
        </p:nvSpPr>
        <p:spPr>
          <a:xfrm>
            <a:off x="370961" y="899424"/>
            <a:ext cx="6116079" cy="938077"/>
          </a:xfrm>
          <a:prstGeom prst="rect">
            <a:avLst/>
          </a:prstGeom>
          <a:noFill/>
        </p:spPr>
        <p:txBody>
          <a:bodyPr wrap="square" rtlCol="0">
            <a:spAutoFit/>
          </a:bodyPr>
          <a:lstStyle/>
          <a:p>
            <a:r>
              <a:rPr kumimoji="1" lang="ja-JP" altLang="en-US" sz="1099" dirty="0">
                <a:latin typeface="HG丸ｺﾞｼｯｸM-PRO" panose="020F0600000000000000" pitchFamily="50" charset="-128"/>
                <a:ea typeface="HG丸ｺﾞｼｯｸM-PRO" panose="020F0600000000000000" pitchFamily="50" charset="-128"/>
              </a:rPr>
              <a:t>ジンジャーワークフローは対応可能な項目によって、ワークフロー</a:t>
            </a:r>
            <a:r>
              <a:rPr kumimoji="1" lang="en-US" altLang="ja-JP" sz="1099" dirty="0">
                <a:latin typeface="HG丸ｺﾞｼｯｸM-PRO" panose="020F0600000000000000" pitchFamily="50" charset="-128"/>
                <a:ea typeface="HG丸ｺﾞｼｯｸM-PRO" panose="020F0600000000000000" pitchFamily="50" charset="-128"/>
              </a:rPr>
              <a:t>TOP</a:t>
            </a:r>
            <a:r>
              <a:rPr kumimoji="1" lang="ja-JP" altLang="en-US" sz="1099" dirty="0">
                <a:latin typeface="HG丸ｺﾞｼｯｸM-PRO" panose="020F0600000000000000" pitchFamily="50" charset="-128"/>
                <a:ea typeface="HG丸ｺﾞｼｯｸM-PRO" panose="020F0600000000000000" pitchFamily="50" charset="-128"/>
              </a:rPr>
              <a:t>画面の表示を変更することができます。</a:t>
            </a:r>
            <a:endParaRPr kumimoji="1" lang="en-US" altLang="ja-JP" sz="1099" dirty="0">
              <a:latin typeface="HG丸ｺﾞｼｯｸM-PRO" panose="020F0600000000000000" pitchFamily="50" charset="-128"/>
              <a:ea typeface="HG丸ｺﾞｼｯｸM-PRO" panose="020F0600000000000000" pitchFamily="50" charset="-128"/>
            </a:endParaRPr>
          </a:p>
          <a:p>
            <a:pPr>
              <a:spcAft>
                <a:spcPts val="600"/>
              </a:spcAft>
            </a:pPr>
            <a:r>
              <a:rPr kumimoji="1" lang="ja-JP" altLang="en-US" sz="1099" dirty="0">
                <a:latin typeface="HG丸ｺﾞｼｯｸM-PRO" panose="020F0600000000000000" pitchFamily="50" charset="-128"/>
                <a:ea typeface="HG丸ｺﾞｼｯｸM-PRO" panose="020F0600000000000000" pitchFamily="50" charset="-128"/>
              </a:rPr>
              <a:t>そのため、本マニュアル内の画像差し替えが必要であれば、ワークフロー画面のスクリーンショットをお取りいただくか、以下の画像を組み合わせてお使いのワークフロー</a:t>
            </a:r>
            <a:r>
              <a:rPr kumimoji="1" lang="en-US" altLang="ja-JP" sz="1099" dirty="0">
                <a:latin typeface="HG丸ｺﾞｼｯｸM-PRO" panose="020F0600000000000000" pitchFamily="50" charset="-128"/>
                <a:ea typeface="HG丸ｺﾞｼｯｸM-PRO" panose="020F0600000000000000" pitchFamily="50" charset="-128"/>
              </a:rPr>
              <a:t>TOP</a:t>
            </a:r>
            <a:r>
              <a:rPr kumimoji="1" lang="ja-JP" altLang="en-US" sz="1099" dirty="0">
                <a:latin typeface="HG丸ｺﾞｼｯｸM-PRO" panose="020F0600000000000000" pitchFamily="50" charset="-128"/>
                <a:ea typeface="HG丸ｺﾞｼｯｸM-PRO" panose="020F0600000000000000" pitchFamily="50" charset="-128"/>
              </a:rPr>
              <a:t>画面を作成ください。</a:t>
            </a:r>
            <a:endParaRPr kumimoji="1" lang="en-US" altLang="ja-JP" sz="1099" dirty="0">
              <a:latin typeface="HG丸ｺﾞｼｯｸM-PRO" panose="020F0600000000000000" pitchFamily="50" charset="-128"/>
              <a:ea typeface="HG丸ｺﾞｼｯｸM-PRO" panose="020F0600000000000000" pitchFamily="50" charset="-128"/>
            </a:endParaRPr>
          </a:p>
        </p:txBody>
      </p:sp>
      <p:grpSp>
        <p:nvGrpSpPr>
          <p:cNvPr id="10" name="グループ化 9">
            <a:extLst>
              <a:ext uri="{FF2B5EF4-FFF2-40B4-BE49-F238E27FC236}">
                <a16:creationId xmlns:a16="http://schemas.microsoft.com/office/drawing/2014/main" id="{5C155DF2-EE77-175D-8640-238A2D4F2805}"/>
              </a:ext>
            </a:extLst>
          </p:cNvPr>
          <p:cNvGrpSpPr/>
          <p:nvPr/>
        </p:nvGrpSpPr>
        <p:grpSpPr>
          <a:xfrm>
            <a:off x="370961" y="1935959"/>
            <a:ext cx="6116079" cy="367195"/>
            <a:chOff x="369000" y="3519814"/>
            <a:chExt cx="6120000" cy="367430"/>
          </a:xfrm>
        </p:grpSpPr>
        <p:cxnSp>
          <p:nvCxnSpPr>
            <p:cNvPr id="12" name="直線コネクタ 11">
              <a:extLst>
                <a:ext uri="{FF2B5EF4-FFF2-40B4-BE49-F238E27FC236}">
                  <a16:creationId xmlns:a16="http://schemas.microsoft.com/office/drawing/2014/main" id="{98D98DB7-CD31-0B77-61C8-80A5596308AF}"/>
                </a:ext>
              </a:extLst>
            </p:cNvPr>
            <p:cNvCxnSpPr>
              <a:cxnSpLocks/>
            </p:cNvCxnSpPr>
            <p:nvPr/>
          </p:nvCxnSpPr>
          <p:spPr>
            <a:xfrm>
              <a:off x="585519" y="3519814"/>
              <a:ext cx="5686963" cy="0"/>
            </a:xfrm>
            <a:prstGeom prst="line">
              <a:avLst/>
            </a:prstGeom>
            <a:ln w="28575">
              <a:solidFill>
                <a:srgbClr val="E6E6E6"/>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329F99EF-44A0-3364-9AB2-B0F0192DCB10}"/>
                </a:ext>
              </a:extLst>
            </p:cNvPr>
            <p:cNvCxnSpPr>
              <a:cxnSpLocks/>
            </p:cNvCxnSpPr>
            <p:nvPr/>
          </p:nvCxnSpPr>
          <p:spPr>
            <a:xfrm>
              <a:off x="369000" y="3887244"/>
              <a:ext cx="6120000" cy="0"/>
            </a:xfrm>
            <a:prstGeom prst="line">
              <a:avLst/>
            </a:prstGeom>
            <a:ln w="38100">
              <a:solidFill>
                <a:srgbClr val="D9D9D9"/>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07FDA24A-B0AC-5EF7-09F4-C9623777206B}"/>
                </a:ext>
              </a:extLst>
            </p:cNvPr>
            <p:cNvSpPr txBox="1"/>
            <p:nvPr/>
          </p:nvSpPr>
          <p:spPr>
            <a:xfrm>
              <a:off x="2062344" y="3561211"/>
              <a:ext cx="2745586" cy="261610"/>
            </a:xfrm>
            <a:prstGeom prst="rect">
              <a:avLst/>
            </a:prstGeom>
            <a:noFill/>
          </p:spPr>
          <p:txBody>
            <a:bodyPr wrap="square" rtlCol="0">
              <a:spAutoFit/>
            </a:bodyPr>
            <a:lstStyle/>
            <a:p>
              <a:r>
                <a:rPr kumimoji="1" lang="ja-JP" altLang="en-US" sz="1099" b="1" dirty="0">
                  <a:latin typeface="HG丸ｺﾞｼｯｸM-PRO" panose="020F0600000000000000" pitchFamily="50" charset="-128"/>
                  <a:ea typeface="HG丸ｺﾞｼｯｸM-PRO" panose="020F0600000000000000" pitchFamily="50" charset="-128"/>
                </a:rPr>
                <a:t>自社で利用する項目を選択する</a:t>
              </a:r>
            </a:p>
          </p:txBody>
        </p:sp>
        <p:cxnSp>
          <p:nvCxnSpPr>
            <p:cNvPr id="18" name="直線コネクタ 17">
              <a:extLst>
                <a:ext uri="{FF2B5EF4-FFF2-40B4-BE49-F238E27FC236}">
                  <a16:creationId xmlns:a16="http://schemas.microsoft.com/office/drawing/2014/main" id="{FC062845-B83E-BBE7-5783-8FCC8233B511}"/>
                </a:ext>
              </a:extLst>
            </p:cNvPr>
            <p:cNvCxnSpPr/>
            <p:nvPr/>
          </p:nvCxnSpPr>
          <p:spPr>
            <a:xfrm>
              <a:off x="1989942" y="3519814"/>
              <a:ext cx="0" cy="360000"/>
            </a:xfrm>
            <a:prstGeom prst="line">
              <a:avLst/>
            </a:prstGeom>
            <a:ln w="285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四角形: 角を丸くする 19">
              <a:extLst>
                <a:ext uri="{FF2B5EF4-FFF2-40B4-BE49-F238E27FC236}">
                  <a16:creationId xmlns:a16="http://schemas.microsoft.com/office/drawing/2014/main" id="{33C8396D-1976-54C2-F028-C3CE9CC4828F}"/>
                </a:ext>
              </a:extLst>
            </p:cNvPr>
            <p:cNvSpPr/>
            <p:nvPr/>
          </p:nvSpPr>
          <p:spPr>
            <a:xfrm>
              <a:off x="687542" y="3583009"/>
              <a:ext cx="1070472" cy="246953"/>
            </a:xfrm>
            <a:prstGeom prst="roundRect">
              <a:avLst>
                <a:gd name="adj" fmla="val 50000"/>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spc="300" dirty="0">
                  <a:latin typeface="HG丸ｺﾞｼｯｸM-PRO" panose="020F0600000000000000" pitchFamily="50" charset="-128"/>
                  <a:ea typeface="HG丸ｺﾞｼｯｸM-PRO" panose="020F0600000000000000" pitchFamily="50" charset="-128"/>
                </a:rPr>
                <a:t>STEP</a:t>
              </a:r>
              <a:r>
                <a:rPr kumimoji="1" lang="ja-JP" altLang="en-US" sz="1000" b="1" spc="300" dirty="0">
                  <a:latin typeface="HG丸ｺﾞｼｯｸM-PRO" panose="020F0600000000000000" pitchFamily="50" charset="-128"/>
                  <a:ea typeface="HG丸ｺﾞｼｯｸM-PRO" panose="020F0600000000000000" pitchFamily="50" charset="-128"/>
                </a:rPr>
                <a:t>①</a:t>
              </a:r>
              <a:r>
                <a:rPr kumimoji="1" lang="en-US" altLang="ja-JP" sz="1000" b="1" spc="300" dirty="0">
                  <a:latin typeface="HG丸ｺﾞｼｯｸM-PRO" panose="020F0600000000000000" pitchFamily="50" charset="-128"/>
                  <a:ea typeface="HG丸ｺﾞｼｯｸM-PRO" panose="020F0600000000000000" pitchFamily="50" charset="-128"/>
                </a:rPr>
                <a:t> </a:t>
              </a:r>
              <a:endParaRPr kumimoji="1" lang="ja-JP" altLang="en-US" sz="1000" b="1" spc="300" dirty="0">
                <a:latin typeface="HG丸ｺﾞｼｯｸM-PRO" panose="020F0600000000000000" pitchFamily="50" charset="-128"/>
                <a:ea typeface="HG丸ｺﾞｼｯｸM-PRO" panose="020F0600000000000000" pitchFamily="50" charset="-128"/>
              </a:endParaRPr>
            </a:p>
          </p:txBody>
        </p:sp>
        <p:cxnSp>
          <p:nvCxnSpPr>
            <p:cNvPr id="23" name="直線コネクタ 22">
              <a:extLst>
                <a:ext uri="{FF2B5EF4-FFF2-40B4-BE49-F238E27FC236}">
                  <a16:creationId xmlns:a16="http://schemas.microsoft.com/office/drawing/2014/main" id="{EC5015FC-2475-D28B-D2B4-EA0CC26896D3}"/>
                </a:ext>
              </a:extLst>
            </p:cNvPr>
            <p:cNvCxnSpPr>
              <a:cxnSpLocks/>
            </p:cNvCxnSpPr>
            <p:nvPr/>
          </p:nvCxnSpPr>
          <p:spPr>
            <a:xfrm>
              <a:off x="369000" y="3519814"/>
              <a:ext cx="61200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a:extLst>
              <a:ext uri="{FF2B5EF4-FFF2-40B4-BE49-F238E27FC236}">
                <a16:creationId xmlns:a16="http://schemas.microsoft.com/office/drawing/2014/main" id="{537B585D-B6A2-585D-DEFE-B7A58502EFD3}"/>
              </a:ext>
            </a:extLst>
          </p:cNvPr>
          <p:cNvGrpSpPr/>
          <p:nvPr/>
        </p:nvGrpSpPr>
        <p:grpSpPr>
          <a:xfrm>
            <a:off x="370961" y="3649203"/>
            <a:ext cx="6116079" cy="367195"/>
            <a:chOff x="369000" y="3519814"/>
            <a:chExt cx="6120000" cy="367430"/>
          </a:xfrm>
        </p:grpSpPr>
        <p:cxnSp>
          <p:nvCxnSpPr>
            <p:cNvPr id="29" name="直線コネクタ 28">
              <a:extLst>
                <a:ext uri="{FF2B5EF4-FFF2-40B4-BE49-F238E27FC236}">
                  <a16:creationId xmlns:a16="http://schemas.microsoft.com/office/drawing/2014/main" id="{DD5D369E-411C-EC8C-7F70-60BD991CCBD7}"/>
                </a:ext>
              </a:extLst>
            </p:cNvPr>
            <p:cNvCxnSpPr>
              <a:cxnSpLocks/>
            </p:cNvCxnSpPr>
            <p:nvPr/>
          </p:nvCxnSpPr>
          <p:spPr>
            <a:xfrm>
              <a:off x="585519" y="3519814"/>
              <a:ext cx="5686963" cy="0"/>
            </a:xfrm>
            <a:prstGeom prst="line">
              <a:avLst/>
            </a:prstGeom>
            <a:ln w="28575">
              <a:solidFill>
                <a:srgbClr val="E6E6E6"/>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5632FF24-DFA4-5414-2E65-7F973B5D4D4D}"/>
                </a:ext>
              </a:extLst>
            </p:cNvPr>
            <p:cNvCxnSpPr>
              <a:cxnSpLocks/>
            </p:cNvCxnSpPr>
            <p:nvPr/>
          </p:nvCxnSpPr>
          <p:spPr>
            <a:xfrm>
              <a:off x="369000" y="3887244"/>
              <a:ext cx="6120000" cy="0"/>
            </a:xfrm>
            <a:prstGeom prst="line">
              <a:avLst/>
            </a:prstGeom>
            <a:ln w="38100">
              <a:solidFill>
                <a:srgbClr val="D9D9D9"/>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9EE47FBD-1648-1C59-D35D-67DC76A9CC82}"/>
                </a:ext>
              </a:extLst>
            </p:cNvPr>
            <p:cNvSpPr txBox="1"/>
            <p:nvPr/>
          </p:nvSpPr>
          <p:spPr>
            <a:xfrm>
              <a:off x="2062344" y="3561211"/>
              <a:ext cx="2745586" cy="261610"/>
            </a:xfrm>
            <a:prstGeom prst="rect">
              <a:avLst/>
            </a:prstGeom>
            <a:noFill/>
          </p:spPr>
          <p:txBody>
            <a:bodyPr wrap="square" rtlCol="0">
              <a:spAutoFit/>
            </a:bodyPr>
            <a:lstStyle/>
            <a:p>
              <a:r>
                <a:rPr kumimoji="1" lang="ja-JP" altLang="en-US" sz="1099" b="1" dirty="0">
                  <a:latin typeface="HG丸ｺﾞｼｯｸM-PRO" panose="020F0600000000000000" pitchFamily="50" charset="-128"/>
                  <a:ea typeface="HG丸ｺﾞｼｯｸM-PRO" panose="020F0600000000000000" pitchFamily="50" charset="-128"/>
                </a:rPr>
                <a:t>基となる画像に並べ、グループ化する</a:t>
              </a:r>
            </a:p>
          </p:txBody>
        </p:sp>
        <p:cxnSp>
          <p:nvCxnSpPr>
            <p:cNvPr id="32" name="直線コネクタ 31">
              <a:extLst>
                <a:ext uri="{FF2B5EF4-FFF2-40B4-BE49-F238E27FC236}">
                  <a16:creationId xmlns:a16="http://schemas.microsoft.com/office/drawing/2014/main" id="{D05F5D14-779C-278B-32D6-A8D539EC9565}"/>
                </a:ext>
              </a:extLst>
            </p:cNvPr>
            <p:cNvCxnSpPr/>
            <p:nvPr/>
          </p:nvCxnSpPr>
          <p:spPr>
            <a:xfrm>
              <a:off x="1989942" y="3519814"/>
              <a:ext cx="0" cy="360000"/>
            </a:xfrm>
            <a:prstGeom prst="line">
              <a:avLst/>
            </a:prstGeom>
            <a:ln w="285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3" name="四角形: 角を丸くする 32">
              <a:extLst>
                <a:ext uri="{FF2B5EF4-FFF2-40B4-BE49-F238E27FC236}">
                  <a16:creationId xmlns:a16="http://schemas.microsoft.com/office/drawing/2014/main" id="{4244B172-E116-E2B9-8F1D-0011060B51DA}"/>
                </a:ext>
              </a:extLst>
            </p:cNvPr>
            <p:cNvSpPr/>
            <p:nvPr/>
          </p:nvSpPr>
          <p:spPr>
            <a:xfrm>
              <a:off x="687542" y="3583009"/>
              <a:ext cx="1070472" cy="246953"/>
            </a:xfrm>
            <a:prstGeom prst="roundRect">
              <a:avLst>
                <a:gd name="adj" fmla="val 50000"/>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spc="300" dirty="0">
                  <a:latin typeface="HG丸ｺﾞｼｯｸM-PRO" panose="020F0600000000000000" pitchFamily="50" charset="-128"/>
                  <a:ea typeface="HG丸ｺﾞｼｯｸM-PRO" panose="020F0600000000000000" pitchFamily="50" charset="-128"/>
                </a:rPr>
                <a:t>STEP</a:t>
              </a:r>
              <a:r>
                <a:rPr kumimoji="1" lang="ja-JP" altLang="en-US" sz="1000" b="1" spc="300" dirty="0">
                  <a:latin typeface="HG丸ｺﾞｼｯｸM-PRO" panose="020F0600000000000000" pitchFamily="50" charset="-128"/>
                  <a:ea typeface="HG丸ｺﾞｼｯｸM-PRO" panose="020F0600000000000000" pitchFamily="50" charset="-128"/>
                </a:rPr>
                <a:t>②</a:t>
              </a:r>
              <a:r>
                <a:rPr kumimoji="1" lang="en-US" altLang="ja-JP" sz="1000" b="1" spc="300" dirty="0">
                  <a:latin typeface="HG丸ｺﾞｼｯｸM-PRO" panose="020F0600000000000000" pitchFamily="50" charset="-128"/>
                  <a:ea typeface="HG丸ｺﾞｼｯｸM-PRO" panose="020F0600000000000000" pitchFamily="50" charset="-128"/>
                </a:rPr>
                <a:t> </a:t>
              </a:r>
              <a:endParaRPr kumimoji="1" lang="ja-JP" altLang="en-US" sz="1000" b="1" spc="300" dirty="0">
                <a:latin typeface="HG丸ｺﾞｼｯｸM-PRO" panose="020F0600000000000000" pitchFamily="50" charset="-128"/>
                <a:ea typeface="HG丸ｺﾞｼｯｸM-PRO" panose="020F0600000000000000" pitchFamily="50" charset="-128"/>
              </a:endParaRPr>
            </a:p>
          </p:txBody>
        </p:sp>
        <p:cxnSp>
          <p:nvCxnSpPr>
            <p:cNvPr id="34" name="直線コネクタ 33">
              <a:extLst>
                <a:ext uri="{FF2B5EF4-FFF2-40B4-BE49-F238E27FC236}">
                  <a16:creationId xmlns:a16="http://schemas.microsoft.com/office/drawing/2014/main" id="{76A38AC2-0907-7E77-60E4-4840C32F0C72}"/>
                </a:ext>
              </a:extLst>
            </p:cNvPr>
            <p:cNvCxnSpPr>
              <a:cxnSpLocks/>
            </p:cNvCxnSpPr>
            <p:nvPr/>
          </p:nvCxnSpPr>
          <p:spPr>
            <a:xfrm>
              <a:off x="369000" y="3519814"/>
              <a:ext cx="61200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35" name="グループ化 34">
            <a:extLst>
              <a:ext uri="{FF2B5EF4-FFF2-40B4-BE49-F238E27FC236}">
                <a16:creationId xmlns:a16="http://schemas.microsoft.com/office/drawing/2014/main" id="{F1017550-6ABB-6795-D755-EDDBABB164ED}"/>
              </a:ext>
            </a:extLst>
          </p:cNvPr>
          <p:cNvGrpSpPr/>
          <p:nvPr/>
        </p:nvGrpSpPr>
        <p:grpSpPr>
          <a:xfrm>
            <a:off x="370961" y="6462195"/>
            <a:ext cx="6116079" cy="367195"/>
            <a:chOff x="369000" y="3519814"/>
            <a:chExt cx="6120000" cy="367430"/>
          </a:xfrm>
        </p:grpSpPr>
        <p:cxnSp>
          <p:nvCxnSpPr>
            <p:cNvPr id="36" name="直線コネクタ 35">
              <a:extLst>
                <a:ext uri="{FF2B5EF4-FFF2-40B4-BE49-F238E27FC236}">
                  <a16:creationId xmlns:a16="http://schemas.microsoft.com/office/drawing/2014/main" id="{E78B175A-6BF0-7469-04CF-D5E99B3B4251}"/>
                </a:ext>
              </a:extLst>
            </p:cNvPr>
            <p:cNvCxnSpPr>
              <a:cxnSpLocks/>
            </p:cNvCxnSpPr>
            <p:nvPr/>
          </p:nvCxnSpPr>
          <p:spPr>
            <a:xfrm>
              <a:off x="585519" y="3519814"/>
              <a:ext cx="5686963" cy="0"/>
            </a:xfrm>
            <a:prstGeom prst="line">
              <a:avLst/>
            </a:prstGeom>
            <a:ln w="28575">
              <a:solidFill>
                <a:srgbClr val="E6E6E6"/>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D98D44DD-3CC0-BADE-C3FD-197347A3E186}"/>
                </a:ext>
              </a:extLst>
            </p:cNvPr>
            <p:cNvCxnSpPr>
              <a:cxnSpLocks/>
            </p:cNvCxnSpPr>
            <p:nvPr/>
          </p:nvCxnSpPr>
          <p:spPr>
            <a:xfrm>
              <a:off x="369000" y="3887244"/>
              <a:ext cx="6120000" cy="0"/>
            </a:xfrm>
            <a:prstGeom prst="line">
              <a:avLst/>
            </a:prstGeom>
            <a:ln w="38100">
              <a:solidFill>
                <a:srgbClr val="D9D9D9"/>
              </a:soli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F44999DC-EF0F-588F-3FB0-B44675214F86}"/>
                </a:ext>
              </a:extLst>
            </p:cNvPr>
            <p:cNvSpPr txBox="1"/>
            <p:nvPr/>
          </p:nvSpPr>
          <p:spPr>
            <a:xfrm>
              <a:off x="2062344" y="3561211"/>
              <a:ext cx="2745586" cy="261610"/>
            </a:xfrm>
            <a:prstGeom prst="rect">
              <a:avLst/>
            </a:prstGeom>
            <a:noFill/>
          </p:spPr>
          <p:txBody>
            <a:bodyPr wrap="square" rtlCol="0">
              <a:spAutoFit/>
            </a:bodyPr>
            <a:lstStyle/>
            <a:p>
              <a:r>
                <a:rPr kumimoji="1" lang="ja-JP" altLang="en-US" sz="1099" b="1" dirty="0">
                  <a:latin typeface="HG丸ｺﾞｼｯｸM-PRO" panose="020F0600000000000000" pitchFamily="50" charset="-128"/>
                  <a:ea typeface="HG丸ｺﾞｼｯｸM-PRO" panose="020F0600000000000000" pitchFamily="50" charset="-128"/>
                </a:rPr>
                <a:t>本マニュアル内に貼り付ける</a:t>
              </a:r>
            </a:p>
          </p:txBody>
        </p:sp>
        <p:cxnSp>
          <p:nvCxnSpPr>
            <p:cNvPr id="39" name="直線コネクタ 38">
              <a:extLst>
                <a:ext uri="{FF2B5EF4-FFF2-40B4-BE49-F238E27FC236}">
                  <a16:creationId xmlns:a16="http://schemas.microsoft.com/office/drawing/2014/main" id="{8C5DA6A8-365F-00EC-4835-7A570FEB2BCC}"/>
                </a:ext>
              </a:extLst>
            </p:cNvPr>
            <p:cNvCxnSpPr/>
            <p:nvPr/>
          </p:nvCxnSpPr>
          <p:spPr>
            <a:xfrm>
              <a:off x="1989942" y="3519814"/>
              <a:ext cx="0" cy="360000"/>
            </a:xfrm>
            <a:prstGeom prst="line">
              <a:avLst/>
            </a:prstGeom>
            <a:ln w="285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 name="四角形: 角を丸くする 39">
              <a:extLst>
                <a:ext uri="{FF2B5EF4-FFF2-40B4-BE49-F238E27FC236}">
                  <a16:creationId xmlns:a16="http://schemas.microsoft.com/office/drawing/2014/main" id="{DA3AE2D7-B838-B050-6B29-24AF121AAC0A}"/>
                </a:ext>
              </a:extLst>
            </p:cNvPr>
            <p:cNvSpPr/>
            <p:nvPr/>
          </p:nvSpPr>
          <p:spPr>
            <a:xfrm>
              <a:off x="687542" y="3583009"/>
              <a:ext cx="1070472" cy="246953"/>
            </a:xfrm>
            <a:prstGeom prst="roundRect">
              <a:avLst>
                <a:gd name="adj" fmla="val 50000"/>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spc="300" dirty="0">
                  <a:latin typeface="HG丸ｺﾞｼｯｸM-PRO" panose="020F0600000000000000" pitchFamily="50" charset="-128"/>
                  <a:ea typeface="HG丸ｺﾞｼｯｸM-PRO" panose="020F0600000000000000" pitchFamily="50" charset="-128"/>
                </a:rPr>
                <a:t>STEP</a:t>
              </a:r>
              <a:r>
                <a:rPr kumimoji="1" lang="ja-JP" altLang="en-US" sz="1000" b="1" spc="300" dirty="0">
                  <a:latin typeface="HG丸ｺﾞｼｯｸM-PRO" panose="020F0600000000000000" pitchFamily="50" charset="-128"/>
                  <a:ea typeface="HG丸ｺﾞｼｯｸM-PRO" panose="020F0600000000000000" pitchFamily="50" charset="-128"/>
                </a:rPr>
                <a:t>③</a:t>
              </a:r>
              <a:r>
                <a:rPr kumimoji="1" lang="en-US" altLang="ja-JP" sz="1000" b="1" spc="300" dirty="0">
                  <a:latin typeface="HG丸ｺﾞｼｯｸM-PRO" panose="020F0600000000000000" pitchFamily="50" charset="-128"/>
                  <a:ea typeface="HG丸ｺﾞｼｯｸM-PRO" panose="020F0600000000000000" pitchFamily="50" charset="-128"/>
                </a:rPr>
                <a:t> </a:t>
              </a:r>
              <a:endParaRPr kumimoji="1" lang="ja-JP" altLang="en-US" sz="1000" b="1" spc="300" dirty="0">
                <a:latin typeface="HG丸ｺﾞｼｯｸM-PRO" panose="020F0600000000000000" pitchFamily="50" charset="-128"/>
                <a:ea typeface="HG丸ｺﾞｼｯｸM-PRO" panose="020F0600000000000000" pitchFamily="50" charset="-128"/>
              </a:endParaRPr>
            </a:p>
          </p:txBody>
        </p:sp>
        <p:cxnSp>
          <p:nvCxnSpPr>
            <p:cNvPr id="41" name="直線コネクタ 40">
              <a:extLst>
                <a:ext uri="{FF2B5EF4-FFF2-40B4-BE49-F238E27FC236}">
                  <a16:creationId xmlns:a16="http://schemas.microsoft.com/office/drawing/2014/main" id="{3B4E52D0-BBCF-0C7A-1494-296E8BB33D65}"/>
                </a:ext>
              </a:extLst>
            </p:cNvPr>
            <p:cNvCxnSpPr>
              <a:cxnSpLocks/>
            </p:cNvCxnSpPr>
            <p:nvPr/>
          </p:nvCxnSpPr>
          <p:spPr>
            <a:xfrm>
              <a:off x="369000" y="3519814"/>
              <a:ext cx="61200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 name="スライド番号プレースホルダー 1">
            <a:extLst>
              <a:ext uri="{FF2B5EF4-FFF2-40B4-BE49-F238E27FC236}">
                <a16:creationId xmlns:a16="http://schemas.microsoft.com/office/drawing/2014/main" id="{88AD5D90-3496-863F-0088-4ED38A4D6CCF}"/>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45</a:t>
            </a:fld>
            <a:endParaRPr lang="ja-JP" altLang="en-US" dirty="0"/>
          </a:p>
        </p:txBody>
      </p:sp>
      <p:grpSp>
        <p:nvGrpSpPr>
          <p:cNvPr id="60" name="グループ化 59">
            <a:extLst>
              <a:ext uri="{FF2B5EF4-FFF2-40B4-BE49-F238E27FC236}">
                <a16:creationId xmlns:a16="http://schemas.microsoft.com/office/drawing/2014/main" id="{4B69A1FF-FFCC-4060-3BF6-E241724F6ED8}"/>
              </a:ext>
            </a:extLst>
          </p:cNvPr>
          <p:cNvGrpSpPr/>
          <p:nvPr/>
        </p:nvGrpSpPr>
        <p:grpSpPr>
          <a:xfrm>
            <a:off x="1253332" y="4232159"/>
            <a:ext cx="4351336" cy="2146558"/>
            <a:chOff x="1253332" y="4232159"/>
            <a:chExt cx="4351336" cy="2146558"/>
          </a:xfrm>
        </p:grpSpPr>
        <p:pic>
          <p:nvPicPr>
            <p:cNvPr id="22" name="図 21" descr="モニター画面に映るウェブサイトのスクリーンショット&#10;&#10;中程度の精度で自動的に生成された説明">
              <a:extLst>
                <a:ext uri="{FF2B5EF4-FFF2-40B4-BE49-F238E27FC236}">
                  <a16:creationId xmlns:a16="http://schemas.microsoft.com/office/drawing/2014/main" id="{FC7676D6-0296-04EC-795D-122322644716}"/>
                </a:ext>
              </a:extLst>
            </p:cNvPr>
            <p:cNvPicPr>
              <a:picLocks noChangeAspect="1"/>
            </p:cNvPicPr>
            <p:nvPr/>
          </p:nvPicPr>
          <p:blipFill>
            <a:blip r:embed="rId2"/>
            <a:stretch>
              <a:fillRect/>
            </a:stretch>
          </p:blipFill>
          <p:spPr>
            <a:xfrm>
              <a:off x="1253332" y="4232159"/>
              <a:ext cx="4351336" cy="2146558"/>
            </a:xfrm>
            <a:prstGeom prst="rect">
              <a:avLst/>
            </a:prstGeom>
          </p:spPr>
        </p:pic>
        <p:grpSp>
          <p:nvGrpSpPr>
            <p:cNvPr id="24" name="グループ化 23">
              <a:extLst>
                <a:ext uri="{FF2B5EF4-FFF2-40B4-BE49-F238E27FC236}">
                  <a16:creationId xmlns:a16="http://schemas.microsoft.com/office/drawing/2014/main" id="{EE099150-6038-3431-5E91-E49912832395}"/>
                </a:ext>
              </a:extLst>
            </p:cNvPr>
            <p:cNvGrpSpPr/>
            <p:nvPr/>
          </p:nvGrpSpPr>
          <p:grpSpPr>
            <a:xfrm>
              <a:off x="2508188" y="4789499"/>
              <a:ext cx="1841624" cy="694266"/>
              <a:chOff x="1990864" y="2567678"/>
              <a:chExt cx="2714174" cy="1223868"/>
            </a:xfrm>
          </p:grpSpPr>
          <p:pic>
            <p:nvPicPr>
              <p:cNvPr id="2" name="図 1">
                <a:extLst>
                  <a:ext uri="{FF2B5EF4-FFF2-40B4-BE49-F238E27FC236}">
                    <a16:creationId xmlns:a16="http://schemas.microsoft.com/office/drawing/2014/main" id="{F6CA4C7A-C5B4-C650-6370-6409D0AC40D2}"/>
                  </a:ext>
                </a:extLst>
              </p:cNvPr>
              <p:cNvPicPr>
                <a:picLocks noChangeAspect="1"/>
              </p:cNvPicPr>
              <p:nvPr/>
            </p:nvPicPr>
            <p:blipFill rotWithShape="1">
              <a:blip r:embed="rId3"/>
              <a:srcRect l="5339" t="2026" r="4651"/>
              <a:stretch/>
            </p:blipFill>
            <p:spPr>
              <a:xfrm>
                <a:off x="1990864" y="2567804"/>
                <a:ext cx="773050" cy="1223616"/>
              </a:xfrm>
              <a:prstGeom prst="rect">
                <a:avLst/>
              </a:prstGeom>
            </p:spPr>
          </p:pic>
          <p:pic>
            <p:nvPicPr>
              <p:cNvPr id="11" name="図 10">
                <a:extLst>
                  <a:ext uri="{FF2B5EF4-FFF2-40B4-BE49-F238E27FC236}">
                    <a16:creationId xmlns:a16="http://schemas.microsoft.com/office/drawing/2014/main" id="{529FD8D3-29F7-58F8-0B5E-A917278ECE29}"/>
                  </a:ext>
                </a:extLst>
              </p:cNvPr>
              <p:cNvPicPr>
                <a:picLocks noChangeAspect="1"/>
              </p:cNvPicPr>
              <p:nvPr/>
            </p:nvPicPr>
            <p:blipFill>
              <a:blip r:embed="rId4"/>
              <a:stretch>
                <a:fillRect/>
              </a:stretch>
            </p:blipFill>
            <p:spPr>
              <a:xfrm>
                <a:off x="2993714" y="2574836"/>
                <a:ext cx="740762" cy="1209553"/>
              </a:xfrm>
              <a:prstGeom prst="rect">
                <a:avLst/>
              </a:prstGeom>
            </p:spPr>
          </p:pic>
          <p:pic>
            <p:nvPicPr>
              <p:cNvPr id="19" name="図 18">
                <a:extLst>
                  <a:ext uri="{FF2B5EF4-FFF2-40B4-BE49-F238E27FC236}">
                    <a16:creationId xmlns:a16="http://schemas.microsoft.com/office/drawing/2014/main" id="{4377CF21-A92F-4BEC-E418-954DF5372D90}"/>
                  </a:ext>
                </a:extLst>
              </p:cNvPr>
              <p:cNvPicPr>
                <a:picLocks noChangeAspect="1"/>
              </p:cNvPicPr>
              <p:nvPr/>
            </p:nvPicPr>
            <p:blipFill>
              <a:blip r:embed="rId5"/>
              <a:stretch>
                <a:fillRect/>
              </a:stretch>
            </p:blipFill>
            <p:spPr>
              <a:xfrm>
                <a:off x="3964276" y="2567678"/>
                <a:ext cx="740762" cy="1223868"/>
              </a:xfrm>
              <a:prstGeom prst="rect">
                <a:avLst/>
              </a:prstGeom>
            </p:spPr>
          </p:pic>
        </p:grpSp>
      </p:grpSp>
      <p:grpSp>
        <p:nvGrpSpPr>
          <p:cNvPr id="57" name="グループ化 56">
            <a:extLst>
              <a:ext uri="{FF2B5EF4-FFF2-40B4-BE49-F238E27FC236}">
                <a16:creationId xmlns:a16="http://schemas.microsoft.com/office/drawing/2014/main" id="{D98130EE-3ED8-39AB-735F-204FB162075F}"/>
              </a:ext>
            </a:extLst>
          </p:cNvPr>
          <p:cNvGrpSpPr/>
          <p:nvPr/>
        </p:nvGrpSpPr>
        <p:grpSpPr>
          <a:xfrm>
            <a:off x="2290051" y="2452925"/>
            <a:ext cx="2277899" cy="987299"/>
            <a:chOff x="601755" y="4358303"/>
            <a:chExt cx="2714174" cy="1223868"/>
          </a:xfrm>
        </p:grpSpPr>
        <p:pic>
          <p:nvPicPr>
            <p:cNvPr id="54" name="図 53">
              <a:extLst>
                <a:ext uri="{FF2B5EF4-FFF2-40B4-BE49-F238E27FC236}">
                  <a16:creationId xmlns:a16="http://schemas.microsoft.com/office/drawing/2014/main" id="{A716877E-6772-1802-8A97-F7B1E28F0757}"/>
                </a:ext>
              </a:extLst>
            </p:cNvPr>
            <p:cNvPicPr>
              <a:picLocks noChangeAspect="1"/>
            </p:cNvPicPr>
            <p:nvPr/>
          </p:nvPicPr>
          <p:blipFill rotWithShape="1">
            <a:blip r:embed="rId3"/>
            <a:srcRect l="5339" t="2026" r="4651"/>
            <a:stretch/>
          </p:blipFill>
          <p:spPr>
            <a:xfrm>
              <a:off x="601755" y="4358429"/>
              <a:ext cx="773050" cy="1223616"/>
            </a:xfrm>
            <a:prstGeom prst="rect">
              <a:avLst/>
            </a:prstGeom>
          </p:spPr>
        </p:pic>
        <p:pic>
          <p:nvPicPr>
            <p:cNvPr id="55" name="図 54">
              <a:extLst>
                <a:ext uri="{FF2B5EF4-FFF2-40B4-BE49-F238E27FC236}">
                  <a16:creationId xmlns:a16="http://schemas.microsoft.com/office/drawing/2014/main" id="{9FB3994F-D1DE-881E-0C0F-6810314CB947}"/>
                </a:ext>
              </a:extLst>
            </p:cNvPr>
            <p:cNvPicPr>
              <a:picLocks noChangeAspect="1"/>
            </p:cNvPicPr>
            <p:nvPr/>
          </p:nvPicPr>
          <p:blipFill>
            <a:blip r:embed="rId4"/>
            <a:stretch>
              <a:fillRect/>
            </a:stretch>
          </p:blipFill>
          <p:spPr>
            <a:xfrm>
              <a:off x="1604605" y="4365461"/>
              <a:ext cx="740762" cy="1209553"/>
            </a:xfrm>
            <a:prstGeom prst="rect">
              <a:avLst/>
            </a:prstGeom>
          </p:spPr>
        </p:pic>
        <p:pic>
          <p:nvPicPr>
            <p:cNvPr id="56" name="図 55">
              <a:extLst>
                <a:ext uri="{FF2B5EF4-FFF2-40B4-BE49-F238E27FC236}">
                  <a16:creationId xmlns:a16="http://schemas.microsoft.com/office/drawing/2014/main" id="{831D9820-FCF0-9113-E865-E616DBABFB4D}"/>
                </a:ext>
              </a:extLst>
            </p:cNvPr>
            <p:cNvPicPr>
              <a:picLocks noChangeAspect="1"/>
            </p:cNvPicPr>
            <p:nvPr/>
          </p:nvPicPr>
          <p:blipFill>
            <a:blip r:embed="rId5"/>
            <a:stretch>
              <a:fillRect/>
            </a:stretch>
          </p:blipFill>
          <p:spPr>
            <a:xfrm>
              <a:off x="2575167" y="4358303"/>
              <a:ext cx="740762" cy="1223868"/>
            </a:xfrm>
            <a:prstGeom prst="rect">
              <a:avLst/>
            </a:prstGeom>
          </p:spPr>
        </p:pic>
      </p:grpSp>
      <p:pic>
        <p:nvPicPr>
          <p:cNvPr id="59" name="図 58">
            <a:extLst>
              <a:ext uri="{FF2B5EF4-FFF2-40B4-BE49-F238E27FC236}">
                <a16:creationId xmlns:a16="http://schemas.microsoft.com/office/drawing/2014/main" id="{70E9BB29-378B-E8D6-8CA0-82BF6A23A675}"/>
              </a:ext>
            </a:extLst>
          </p:cNvPr>
          <p:cNvPicPr>
            <a:picLocks noChangeAspect="1"/>
          </p:cNvPicPr>
          <p:nvPr/>
        </p:nvPicPr>
        <p:blipFill rotWithShape="1">
          <a:blip r:embed="rId6"/>
          <a:srcRect t="3900" b="11412"/>
          <a:stretch/>
        </p:blipFill>
        <p:spPr>
          <a:xfrm>
            <a:off x="1366432" y="7043230"/>
            <a:ext cx="4125135" cy="2401396"/>
          </a:xfrm>
          <a:prstGeom prst="rect">
            <a:avLst/>
          </a:prstGeom>
          <a:effectLst>
            <a:outerShdw blurRad="63500" sx="102000" sy="102000" algn="ctr" rotWithShape="0">
              <a:prstClr val="black">
                <a:alpha val="40000"/>
              </a:prstClr>
            </a:outerShdw>
          </a:effectLst>
        </p:spPr>
      </p:pic>
      <p:grpSp>
        <p:nvGrpSpPr>
          <p:cNvPr id="61" name="グループ化 60">
            <a:extLst>
              <a:ext uri="{FF2B5EF4-FFF2-40B4-BE49-F238E27FC236}">
                <a16:creationId xmlns:a16="http://schemas.microsoft.com/office/drawing/2014/main" id="{27400CEC-024E-5A4B-D6A7-4D79773A16BF}"/>
              </a:ext>
            </a:extLst>
          </p:cNvPr>
          <p:cNvGrpSpPr/>
          <p:nvPr/>
        </p:nvGrpSpPr>
        <p:grpSpPr>
          <a:xfrm>
            <a:off x="1698298" y="7517142"/>
            <a:ext cx="3461405" cy="1750619"/>
            <a:chOff x="1253332" y="4232159"/>
            <a:chExt cx="4351336" cy="2146558"/>
          </a:xfrm>
        </p:grpSpPr>
        <p:pic>
          <p:nvPicPr>
            <p:cNvPr id="62" name="図 61" descr="モニター画面に映るウェブサイトのスクリーンショット&#10;&#10;中程度の精度で自動的に生成された説明">
              <a:extLst>
                <a:ext uri="{FF2B5EF4-FFF2-40B4-BE49-F238E27FC236}">
                  <a16:creationId xmlns:a16="http://schemas.microsoft.com/office/drawing/2014/main" id="{122E894B-D182-3273-1650-9D5EC9847435}"/>
                </a:ext>
              </a:extLst>
            </p:cNvPr>
            <p:cNvPicPr>
              <a:picLocks noChangeAspect="1"/>
            </p:cNvPicPr>
            <p:nvPr/>
          </p:nvPicPr>
          <p:blipFill>
            <a:blip r:embed="rId2"/>
            <a:stretch>
              <a:fillRect/>
            </a:stretch>
          </p:blipFill>
          <p:spPr>
            <a:xfrm>
              <a:off x="1253332" y="4232159"/>
              <a:ext cx="4351336" cy="2146558"/>
            </a:xfrm>
            <a:prstGeom prst="rect">
              <a:avLst/>
            </a:prstGeom>
          </p:spPr>
        </p:pic>
        <p:grpSp>
          <p:nvGrpSpPr>
            <p:cNvPr id="63" name="グループ化 62">
              <a:extLst>
                <a:ext uri="{FF2B5EF4-FFF2-40B4-BE49-F238E27FC236}">
                  <a16:creationId xmlns:a16="http://schemas.microsoft.com/office/drawing/2014/main" id="{D1C4EB6B-7074-AFC9-9513-C0BF46BB3EE5}"/>
                </a:ext>
              </a:extLst>
            </p:cNvPr>
            <p:cNvGrpSpPr/>
            <p:nvPr/>
          </p:nvGrpSpPr>
          <p:grpSpPr>
            <a:xfrm>
              <a:off x="2508188" y="4789499"/>
              <a:ext cx="1841624" cy="694266"/>
              <a:chOff x="1990864" y="2567678"/>
              <a:chExt cx="2714174" cy="1223868"/>
            </a:xfrm>
          </p:grpSpPr>
          <p:pic>
            <p:nvPicPr>
              <p:cNvPr id="64" name="図 63">
                <a:extLst>
                  <a:ext uri="{FF2B5EF4-FFF2-40B4-BE49-F238E27FC236}">
                    <a16:creationId xmlns:a16="http://schemas.microsoft.com/office/drawing/2014/main" id="{9724E003-7E81-29AC-4206-28774693D9AA}"/>
                  </a:ext>
                </a:extLst>
              </p:cNvPr>
              <p:cNvPicPr>
                <a:picLocks noChangeAspect="1"/>
              </p:cNvPicPr>
              <p:nvPr/>
            </p:nvPicPr>
            <p:blipFill rotWithShape="1">
              <a:blip r:embed="rId3"/>
              <a:srcRect l="5339" t="2026" r="4651"/>
              <a:stretch/>
            </p:blipFill>
            <p:spPr>
              <a:xfrm>
                <a:off x="1990864" y="2567804"/>
                <a:ext cx="773050" cy="1223616"/>
              </a:xfrm>
              <a:prstGeom prst="rect">
                <a:avLst/>
              </a:prstGeom>
            </p:spPr>
          </p:pic>
          <p:pic>
            <p:nvPicPr>
              <p:cNvPr id="65" name="図 64">
                <a:extLst>
                  <a:ext uri="{FF2B5EF4-FFF2-40B4-BE49-F238E27FC236}">
                    <a16:creationId xmlns:a16="http://schemas.microsoft.com/office/drawing/2014/main" id="{AFF08502-80C2-91DF-58E2-DA81D48ADA57}"/>
                  </a:ext>
                </a:extLst>
              </p:cNvPr>
              <p:cNvPicPr>
                <a:picLocks noChangeAspect="1"/>
              </p:cNvPicPr>
              <p:nvPr/>
            </p:nvPicPr>
            <p:blipFill>
              <a:blip r:embed="rId4"/>
              <a:stretch>
                <a:fillRect/>
              </a:stretch>
            </p:blipFill>
            <p:spPr>
              <a:xfrm>
                <a:off x="2993714" y="2574836"/>
                <a:ext cx="740762" cy="1209553"/>
              </a:xfrm>
              <a:prstGeom prst="rect">
                <a:avLst/>
              </a:prstGeom>
            </p:spPr>
          </p:pic>
          <p:pic>
            <p:nvPicPr>
              <p:cNvPr id="66" name="図 65">
                <a:extLst>
                  <a:ext uri="{FF2B5EF4-FFF2-40B4-BE49-F238E27FC236}">
                    <a16:creationId xmlns:a16="http://schemas.microsoft.com/office/drawing/2014/main" id="{64560198-99C1-45E7-C6FB-7A40197ED910}"/>
                  </a:ext>
                </a:extLst>
              </p:cNvPr>
              <p:cNvPicPr>
                <a:picLocks noChangeAspect="1"/>
              </p:cNvPicPr>
              <p:nvPr/>
            </p:nvPicPr>
            <p:blipFill>
              <a:blip r:embed="rId5"/>
              <a:stretch>
                <a:fillRect/>
              </a:stretch>
            </p:blipFill>
            <p:spPr>
              <a:xfrm>
                <a:off x="3964276" y="2567678"/>
                <a:ext cx="740762" cy="1223868"/>
              </a:xfrm>
              <a:prstGeom prst="rect">
                <a:avLst/>
              </a:prstGeom>
            </p:spPr>
          </p:pic>
        </p:grpSp>
      </p:grpSp>
      <p:sp>
        <p:nvSpPr>
          <p:cNvPr id="67" name="四角形: 角を丸くする 66">
            <a:extLst>
              <a:ext uri="{FF2B5EF4-FFF2-40B4-BE49-F238E27FC236}">
                <a16:creationId xmlns:a16="http://schemas.microsoft.com/office/drawing/2014/main" id="{06FC4628-7B5A-3A62-2EEF-3519FA3B691C}"/>
              </a:ext>
            </a:extLst>
          </p:cNvPr>
          <p:cNvSpPr/>
          <p:nvPr/>
        </p:nvSpPr>
        <p:spPr>
          <a:xfrm>
            <a:off x="2253284" y="4666265"/>
            <a:ext cx="2351433" cy="920343"/>
          </a:xfrm>
          <a:prstGeom prst="roundRect">
            <a:avLst>
              <a:gd name="adj" fmla="val 3057"/>
            </a:avLst>
          </a:prstGeom>
          <a:noFill/>
          <a:ln w="5715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四角形: 角を丸くする 67">
            <a:extLst>
              <a:ext uri="{FF2B5EF4-FFF2-40B4-BE49-F238E27FC236}">
                <a16:creationId xmlns:a16="http://schemas.microsoft.com/office/drawing/2014/main" id="{91DDA86F-0392-7F7A-AD61-87EB909E0FF1}"/>
              </a:ext>
            </a:extLst>
          </p:cNvPr>
          <p:cNvSpPr/>
          <p:nvPr/>
        </p:nvSpPr>
        <p:spPr>
          <a:xfrm>
            <a:off x="1698297" y="7476722"/>
            <a:ext cx="3461405" cy="1791039"/>
          </a:xfrm>
          <a:prstGeom prst="roundRect">
            <a:avLst>
              <a:gd name="adj" fmla="val 1980"/>
            </a:avLst>
          </a:prstGeom>
          <a:noFill/>
          <a:ln w="5715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500711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グループ化 43">
            <a:extLst>
              <a:ext uri="{FF2B5EF4-FFF2-40B4-BE49-F238E27FC236}">
                <a16:creationId xmlns:a16="http://schemas.microsoft.com/office/drawing/2014/main" id="{91900F62-0DF4-6636-F500-79F0AB9D7DFE}"/>
              </a:ext>
            </a:extLst>
          </p:cNvPr>
          <p:cNvGrpSpPr/>
          <p:nvPr/>
        </p:nvGrpSpPr>
        <p:grpSpPr>
          <a:xfrm>
            <a:off x="365560" y="6328994"/>
            <a:ext cx="3364230" cy="2989177"/>
            <a:chOff x="363596" y="1411711"/>
            <a:chExt cx="4214686" cy="2709519"/>
          </a:xfrm>
        </p:grpSpPr>
        <p:sp>
          <p:nvSpPr>
            <p:cNvPr id="45" name="正方形/長方形 44">
              <a:extLst>
                <a:ext uri="{FF2B5EF4-FFF2-40B4-BE49-F238E27FC236}">
                  <a16:creationId xmlns:a16="http://schemas.microsoft.com/office/drawing/2014/main" id="{FC0170A5-6ED7-623B-DE33-DC30E7E488C2}"/>
                </a:ext>
              </a:extLst>
            </p:cNvPr>
            <p:cNvSpPr/>
            <p:nvPr/>
          </p:nvSpPr>
          <p:spPr>
            <a:xfrm>
              <a:off x="363596" y="1411711"/>
              <a:ext cx="4214686" cy="270951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399" dirty="0"/>
            </a:p>
          </p:txBody>
        </p:sp>
        <p:sp>
          <p:nvSpPr>
            <p:cNvPr id="46" name="テキスト ボックス 45">
              <a:extLst>
                <a:ext uri="{FF2B5EF4-FFF2-40B4-BE49-F238E27FC236}">
                  <a16:creationId xmlns:a16="http://schemas.microsoft.com/office/drawing/2014/main" id="{1D8BA45C-F66F-393E-6D9E-3DC7FD9ADD20}"/>
                </a:ext>
              </a:extLst>
            </p:cNvPr>
            <p:cNvSpPr txBox="1"/>
            <p:nvPr/>
          </p:nvSpPr>
          <p:spPr>
            <a:xfrm>
              <a:off x="467924" y="1479639"/>
              <a:ext cx="2448218" cy="261650"/>
            </a:xfrm>
            <a:prstGeom prst="rect">
              <a:avLst/>
            </a:prstGeom>
            <a:noFill/>
          </p:spPr>
          <p:txBody>
            <a:bodyPr wrap="square" rtlCol="0">
              <a:spAutoFit/>
            </a:bodyPr>
            <a:lstStyle/>
            <a:p>
              <a:r>
                <a:rPr kumimoji="1" lang="ja-JP" altLang="en-US" sz="1099" b="1" dirty="0">
                  <a:latin typeface="HG丸ｺﾞｼｯｸM-PRO" panose="020F0600000000000000" pitchFamily="50" charset="-128"/>
                  <a:ea typeface="HG丸ｺﾞｼｯｸM-PRO" panose="020F0600000000000000" pitchFamily="50" charset="-128"/>
                </a:rPr>
                <a:t>ワークフロー</a:t>
              </a:r>
              <a:r>
                <a:rPr kumimoji="1" lang="en-US" altLang="ja-JP" sz="1099" b="1" dirty="0">
                  <a:latin typeface="HG丸ｺﾞｼｯｸM-PRO" panose="020F0600000000000000" pitchFamily="50" charset="-128"/>
                  <a:ea typeface="HG丸ｺﾞｼｯｸM-PRO" panose="020F0600000000000000" pitchFamily="50" charset="-128"/>
                </a:rPr>
                <a:t>TOP</a:t>
              </a:r>
              <a:r>
                <a:rPr kumimoji="1" lang="ja-JP" altLang="en-US" sz="1099" b="1" dirty="0">
                  <a:latin typeface="HG丸ｺﾞｼｯｸM-PRO" panose="020F0600000000000000" pitchFamily="50" charset="-128"/>
                  <a:ea typeface="HG丸ｺﾞｼｯｸM-PRO" panose="020F0600000000000000" pitchFamily="50" charset="-128"/>
                </a:rPr>
                <a:t>画面</a:t>
              </a:r>
            </a:p>
          </p:txBody>
        </p:sp>
      </p:grpSp>
      <p:grpSp>
        <p:nvGrpSpPr>
          <p:cNvPr id="70" name="グループ化 69">
            <a:extLst>
              <a:ext uri="{FF2B5EF4-FFF2-40B4-BE49-F238E27FC236}">
                <a16:creationId xmlns:a16="http://schemas.microsoft.com/office/drawing/2014/main" id="{0D49D4E3-BD8B-FF18-6D0E-897B3AC8BD2B}"/>
              </a:ext>
            </a:extLst>
          </p:cNvPr>
          <p:cNvGrpSpPr/>
          <p:nvPr/>
        </p:nvGrpSpPr>
        <p:grpSpPr>
          <a:xfrm>
            <a:off x="658983" y="1503208"/>
            <a:ext cx="5540034" cy="2729229"/>
            <a:chOff x="363596" y="1411712"/>
            <a:chExt cx="4214686" cy="2426440"/>
          </a:xfrm>
        </p:grpSpPr>
        <p:sp>
          <p:nvSpPr>
            <p:cNvPr id="68" name="正方形/長方形 67">
              <a:extLst>
                <a:ext uri="{FF2B5EF4-FFF2-40B4-BE49-F238E27FC236}">
                  <a16:creationId xmlns:a16="http://schemas.microsoft.com/office/drawing/2014/main" id="{A54CEC83-1791-6CA9-7C08-2EF32B95EB5C}"/>
                </a:ext>
              </a:extLst>
            </p:cNvPr>
            <p:cNvSpPr/>
            <p:nvPr/>
          </p:nvSpPr>
          <p:spPr>
            <a:xfrm>
              <a:off x="363596" y="1411712"/>
              <a:ext cx="4214686" cy="242644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399" dirty="0"/>
            </a:p>
          </p:txBody>
        </p:sp>
        <p:sp>
          <p:nvSpPr>
            <p:cNvPr id="69" name="テキスト ボックス 68">
              <a:extLst>
                <a:ext uri="{FF2B5EF4-FFF2-40B4-BE49-F238E27FC236}">
                  <a16:creationId xmlns:a16="http://schemas.microsoft.com/office/drawing/2014/main" id="{7280DC5E-447D-7BFC-1919-8506974E753A}"/>
                </a:ext>
              </a:extLst>
            </p:cNvPr>
            <p:cNvSpPr txBox="1"/>
            <p:nvPr/>
          </p:nvSpPr>
          <p:spPr>
            <a:xfrm>
              <a:off x="467924" y="1479640"/>
              <a:ext cx="1648335" cy="261610"/>
            </a:xfrm>
            <a:prstGeom prst="rect">
              <a:avLst/>
            </a:prstGeom>
            <a:noFill/>
          </p:spPr>
          <p:txBody>
            <a:bodyPr wrap="square" rtlCol="0">
              <a:spAutoFit/>
            </a:bodyPr>
            <a:lstStyle/>
            <a:p>
              <a:r>
                <a:rPr kumimoji="1" lang="ja-JP" altLang="en-US" sz="1099" b="1" dirty="0">
                  <a:latin typeface="HG丸ｺﾞｼｯｸM-PRO" panose="020F0600000000000000" pitchFamily="50" charset="-128"/>
                  <a:ea typeface="HG丸ｺﾞｼｯｸM-PRO" panose="020F0600000000000000" pitchFamily="50" charset="-128"/>
                </a:rPr>
                <a:t>ワークフロー</a:t>
              </a:r>
              <a:r>
                <a:rPr kumimoji="1" lang="en-US" altLang="ja-JP" sz="1099" b="1" dirty="0">
                  <a:latin typeface="HG丸ｺﾞｼｯｸM-PRO" panose="020F0600000000000000" pitchFamily="50" charset="-128"/>
                  <a:ea typeface="HG丸ｺﾞｼｯｸM-PRO" panose="020F0600000000000000" pitchFamily="50" charset="-128"/>
                </a:rPr>
                <a:t>TOP</a:t>
              </a:r>
              <a:r>
                <a:rPr kumimoji="1" lang="ja-JP" altLang="en-US" sz="1099" b="1" dirty="0">
                  <a:latin typeface="HG丸ｺﾞｼｯｸM-PRO" panose="020F0600000000000000" pitchFamily="50" charset="-128"/>
                  <a:ea typeface="HG丸ｺﾞｼｯｸM-PRO" panose="020F0600000000000000" pitchFamily="50" charset="-128"/>
                </a:rPr>
                <a:t>画面</a:t>
              </a:r>
            </a:p>
          </p:txBody>
        </p:sp>
      </p:grpSp>
      <p:sp>
        <p:nvSpPr>
          <p:cNvPr id="3" name="タイトル 2">
            <a:extLst>
              <a:ext uri="{FF2B5EF4-FFF2-40B4-BE49-F238E27FC236}">
                <a16:creationId xmlns:a16="http://schemas.microsoft.com/office/drawing/2014/main" id="{0E80F016-0124-BE9C-C6E9-DDF604C4D31B}"/>
              </a:ext>
            </a:extLst>
          </p:cNvPr>
          <p:cNvSpPr>
            <a:spLocks noGrp="1"/>
          </p:cNvSpPr>
          <p:nvPr>
            <p:ph type="title"/>
          </p:nvPr>
        </p:nvSpPr>
        <p:spPr/>
        <p:txBody>
          <a:bodyPr/>
          <a:lstStyle/>
          <a:p>
            <a:r>
              <a:rPr kumimoji="1" lang="ja-JP" altLang="en-US" dirty="0"/>
              <a:t>画像素材</a:t>
            </a:r>
          </a:p>
        </p:txBody>
      </p:sp>
      <p:grpSp>
        <p:nvGrpSpPr>
          <p:cNvPr id="16" name="グループ化 15">
            <a:extLst>
              <a:ext uri="{FF2B5EF4-FFF2-40B4-BE49-F238E27FC236}">
                <a16:creationId xmlns:a16="http://schemas.microsoft.com/office/drawing/2014/main" id="{CE3EBB56-6631-293D-F677-F8D2E477F712}"/>
              </a:ext>
            </a:extLst>
          </p:cNvPr>
          <p:cNvGrpSpPr/>
          <p:nvPr/>
        </p:nvGrpSpPr>
        <p:grpSpPr>
          <a:xfrm>
            <a:off x="281018" y="944477"/>
            <a:ext cx="6295964" cy="359769"/>
            <a:chOff x="407502" y="1728889"/>
            <a:chExt cx="6042992" cy="356680"/>
          </a:xfrm>
        </p:grpSpPr>
        <p:sp>
          <p:nvSpPr>
            <p:cNvPr id="18" name="正方形/長方形 17">
              <a:extLst>
                <a:ext uri="{FF2B5EF4-FFF2-40B4-BE49-F238E27FC236}">
                  <a16:creationId xmlns:a16="http://schemas.microsoft.com/office/drawing/2014/main" id="{06053303-562B-D65E-590A-ED60BA26027F}"/>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99" b="1" dirty="0">
                  <a:solidFill>
                    <a:schemeClr val="tx1"/>
                  </a:solidFill>
                  <a:latin typeface="HG丸ｺﾞｼｯｸM-PRO" panose="020F0600000000000000" pitchFamily="50" charset="-128"/>
                  <a:ea typeface="HG丸ｺﾞｼｯｸM-PRO" panose="020F0600000000000000" pitchFamily="50" charset="-128"/>
                </a:rPr>
                <a:t>　パソコン画面</a:t>
              </a:r>
            </a:p>
          </p:txBody>
        </p:sp>
        <p:sp>
          <p:nvSpPr>
            <p:cNvPr id="20" name="Google Shape;113;p23">
              <a:extLst>
                <a:ext uri="{FF2B5EF4-FFF2-40B4-BE49-F238E27FC236}">
                  <a16:creationId xmlns:a16="http://schemas.microsoft.com/office/drawing/2014/main" id="{471A8D78-A1F7-B1A6-216C-AFC53BA9270B}"/>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sp>
        <p:nvSpPr>
          <p:cNvPr id="2" name="スライド番号プレースホルダー 1">
            <a:extLst>
              <a:ext uri="{FF2B5EF4-FFF2-40B4-BE49-F238E27FC236}">
                <a16:creationId xmlns:a16="http://schemas.microsoft.com/office/drawing/2014/main" id="{1C654149-2B0B-97D4-B24F-48BFF1F997EC}"/>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46</a:t>
            </a:fld>
            <a:endParaRPr lang="ja-JP" altLang="en-US" dirty="0"/>
          </a:p>
        </p:txBody>
      </p:sp>
      <p:pic>
        <p:nvPicPr>
          <p:cNvPr id="9" name="図 8">
            <a:extLst>
              <a:ext uri="{FF2B5EF4-FFF2-40B4-BE49-F238E27FC236}">
                <a16:creationId xmlns:a16="http://schemas.microsoft.com/office/drawing/2014/main" id="{E9C7A661-577B-1951-630D-152C8F29DD36}"/>
              </a:ext>
            </a:extLst>
          </p:cNvPr>
          <p:cNvPicPr>
            <a:picLocks noChangeAspect="1"/>
          </p:cNvPicPr>
          <p:nvPr/>
        </p:nvPicPr>
        <p:blipFill rotWithShape="1">
          <a:blip r:embed="rId2"/>
          <a:srcRect l="5339" t="2026" r="4651"/>
          <a:stretch/>
        </p:blipFill>
        <p:spPr>
          <a:xfrm>
            <a:off x="601755" y="4358429"/>
            <a:ext cx="773050" cy="1223616"/>
          </a:xfrm>
          <a:prstGeom prst="rect">
            <a:avLst/>
          </a:prstGeom>
        </p:spPr>
      </p:pic>
      <p:pic>
        <p:nvPicPr>
          <p:cNvPr id="15" name="図 14">
            <a:extLst>
              <a:ext uri="{FF2B5EF4-FFF2-40B4-BE49-F238E27FC236}">
                <a16:creationId xmlns:a16="http://schemas.microsoft.com/office/drawing/2014/main" id="{DB5BC991-B7CC-0179-1267-8E0D8CCC98FD}"/>
              </a:ext>
            </a:extLst>
          </p:cNvPr>
          <p:cNvPicPr>
            <a:picLocks noChangeAspect="1"/>
          </p:cNvPicPr>
          <p:nvPr/>
        </p:nvPicPr>
        <p:blipFill>
          <a:blip r:embed="rId3"/>
          <a:stretch>
            <a:fillRect/>
          </a:stretch>
        </p:blipFill>
        <p:spPr>
          <a:xfrm>
            <a:off x="1604605" y="4365461"/>
            <a:ext cx="740762" cy="1209553"/>
          </a:xfrm>
          <a:prstGeom prst="rect">
            <a:avLst/>
          </a:prstGeom>
        </p:spPr>
      </p:pic>
      <p:pic>
        <p:nvPicPr>
          <p:cNvPr id="22" name="図 21">
            <a:extLst>
              <a:ext uri="{FF2B5EF4-FFF2-40B4-BE49-F238E27FC236}">
                <a16:creationId xmlns:a16="http://schemas.microsoft.com/office/drawing/2014/main" id="{10B26BBA-50D0-7459-8062-71F97B42D5E5}"/>
              </a:ext>
            </a:extLst>
          </p:cNvPr>
          <p:cNvPicPr>
            <a:picLocks noChangeAspect="1"/>
          </p:cNvPicPr>
          <p:nvPr/>
        </p:nvPicPr>
        <p:blipFill>
          <a:blip r:embed="rId4"/>
          <a:stretch>
            <a:fillRect/>
          </a:stretch>
        </p:blipFill>
        <p:spPr>
          <a:xfrm>
            <a:off x="2575167" y="4358303"/>
            <a:ext cx="740762" cy="1223868"/>
          </a:xfrm>
          <a:prstGeom prst="rect">
            <a:avLst/>
          </a:prstGeom>
        </p:spPr>
      </p:pic>
      <p:pic>
        <p:nvPicPr>
          <p:cNvPr id="25" name="図 24">
            <a:extLst>
              <a:ext uri="{FF2B5EF4-FFF2-40B4-BE49-F238E27FC236}">
                <a16:creationId xmlns:a16="http://schemas.microsoft.com/office/drawing/2014/main" id="{D8654AAF-3618-BD94-40CF-7A84CCA26BF2}"/>
              </a:ext>
            </a:extLst>
          </p:cNvPr>
          <p:cNvPicPr>
            <a:picLocks noChangeAspect="1"/>
          </p:cNvPicPr>
          <p:nvPr/>
        </p:nvPicPr>
        <p:blipFill>
          <a:blip r:embed="rId5"/>
          <a:stretch>
            <a:fillRect/>
          </a:stretch>
        </p:blipFill>
        <p:spPr>
          <a:xfrm>
            <a:off x="3545729" y="4343989"/>
            <a:ext cx="744341" cy="1252496"/>
          </a:xfrm>
          <a:prstGeom prst="rect">
            <a:avLst/>
          </a:prstGeom>
        </p:spPr>
      </p:pic>
      <p:pic>
        <p:nvPicPr>
          <p:cNvPr id="30" name="図 29">
            <a:extLst>
              <a:ext uri="{FF2B5EF4-FFF2-40B4-BE49-F238E27FC236}">
                <a16:creationId xmlns:a16="http://schemas.microsoft.com/office/drawing/2014/main" id="{1898902F-9B00-B102-71A7-747FCDB351F3}"/>
              </a:ext>
            </a:extLst>
          </p:cNvPr>
          <p:cNvPicPr>
            <a:picLocks noChangeAspect="1"/>
          </p:cNvPicPr>
          <p:nvPr/>
        </p:nvPicPr>
        <p:blipFill>
          <a:blip r:embed="rId6"/>
          <a:stretch>
            <a:fillRect/>
          </a:stretch>
        </p:blipFill>
        <p:spPr>
          <a:xfrm>
            <a:off x="4519870" y="4356514"/>
            <a:ext cx="744341" cy="1227446"/>
          </a:xfrm>
          <a:prstGeom prst="rect">
            <a:avLst/>
          </a:prstGeom>
        </p:spPr>
      </p:pic>
      <p:pic>
        <p:nvPicPr>
          <p:cNvPr id="34" name="図 33">
            <a:extLst>
              <a:ext uri="{FF2B5EF4-FFF2-40B4-BE49-F238E27FC236}">
                <a16:creationId xmlns:a16="http://schemas.microsoft.com/office/drawing/2014/main" id="{6B1A6552-3A35-0C33-1F47-5A05EE581933}"/>
              </a:ext>
            </a:extLst>
          </p:cNvPr>
          <p:cNvPicPr>
            <a:picLocks noChangeAspect="1"/>
          </p:cNvPicPr>
          <p:nvPr/>
        </p:nvPicPr>
        <p:blipFill>
          <a:blip r:embed="rId7"/>
          <a:stretch>
            <a:fillRect/>
          </a:stretch>
        </p:blipFill>
        <p:spPr>
          <a:xfrm>
            <a:off x="5494012" y="4358303"/>
            <a:ext cx="762233" cy="1223868"/>
          </a:xfrm>
          <a:prstGeom prst="rect">
            <a:avLst/>
          </a:prstGeom>
        </p:spPr>
      </p:pic>
      <p:grpSp>
        <p:nvGrpSpPr>
          <p:cNvPr id="38" name="グループ化 37">
            <a:extLst>
              <a:ext uri="{FF2B5EF4-FFF2-40B4-BE49-F238E27FC236}">
                <a16:creationId xmlns:a16="http://schemas.microsoft.com/office/drawing/2014/main" id="{90B800D5-897B-85E7-DF1B-4C37D621FE3D}"/>
              </a:ext>
            </a:extLst>
          </p:cNvPr>
          <p:cNvGrpSpPr/>
          <p:nvPr/>
        </p:nvGrpSpPr>
        <p:grpSpPr>
          <a:xfrm>
            <a:off x="281018" y="5755965"/>
            <a:ext cx="6295964" cy="359769"/>
            <a:chOff x="407502" y="1728889"/>
            <a:chExt cx="6042992" cy="356680"/>
          </a:xfrm>
        </p:grpSpPr>
        <p:sp>
          <p:nvSpPr>
            <p:cNvPr id="40" name="正方形/長方形 39">
              <a:extLst>
                <a:ext uri="{FF2B5EF4-FFF2-40B4-BE49-F238E27FC236}">
                  <a16:creationId xmlns:a16="http://schemas.microsoft.com/office/drawing/2014/main" id="{57933501-E6D7-90E6-588B-DE3BFF32EC16}"/>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99" b="1" dirty="0">
                  <a:solidFill>
                    <a:schemeClr val="tx1"/>
                  </a:solidFill>
                  <a:latin typeface="HG丸ｺﾞｼｯｸM-PRO" panose="020F0600000000000000" pitchFamily="50" charset="-128"/>
                  <a:ea typeface="HG丸ｺﾞｼｯｸM-PRO" panose="020F0600000000000000" pitchFamily="50" charset="-128"/>
                </a:rPr>
                <a:t>　スマートフォン画面</a:t>
              </a:r>
            </a:p>
          </p:txBody>
        </p:sp>
        <p:sp>
          <p:nvSpPr>
            <p:cNvPr id="42" name="Google Shape;113;p23">
              <a:extLst>
                <a:ext uri="{FF2B5EF4-FFF2-40B4-BE49-F238E27FC236}">
                  <a16:creationId xmlns:a16="http://schemas.microsoft.com/office/drawing/2014/main" id="{4463C479-E286-D6DB-B251-ECAE946B95B6}"/>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pic>
        <p:nvPicPr>
          <p:cNvPr id="47" name="図 46">
            <a:extLst>
              <a:ext uri="{FF2B5EF4-FFF2-40B4-BE49-F238E27FC236}">
                <a16:creationId xmlns:a16="http://schemas.microsoft.com/office/drawing/2014/main" id="{889ADA80-F378-E718-01F9-8BCC382E565B}"/>
              </a:ext>
            </a:extLst>
          </p:cNvPr>
          <p:cNvPicPr>
            <a:picLocks noChangeAspect="1"/>
          </p:cNvPicPr>
          <p:nvPr/>
        </p:nvPicPr>
        <p:blipFill rotWithShape="1">
          <a:blip r:embed="rId8"/>
          <a:srcRect l="2439" t="40376" r="69339" b="40525"/>
          <a:stretch/>
        </p:blipFill>
        <p:spPr>
          <a:xfrm>
            <a:off x="3867795" y="6433685"/>
            <a:ext cx="798201" cy="802965"/>
          </a:xfrm>
          <a:prstGeom prst="rect">
            <a:avLst/>
          </a:prstGeom>
          <a:effectLst>
            <a:outerShdw blurRad="63500" sx="102000" sy="102000" algn="ctr" rotWithShape="0">
              <a:prstClr val="black">
                <a:alpha val="40000"/>
              </a:prstClr>
            </a:outerShdw>
          </a:effectLst>
        </p:spPr>
      </p:pic>
      <p:pic>
        <p:nvPicPr>
          <p:cNvPr id="48" name="図 47">
            <a:extLst>
              <a:ext uri="{FF2B5EF4-FFF2-40B4-BE49-F238E27FC236}">
                <a16:creationId xmlns:a16="http://schemas.microsoft.com/office/drawing/2014/main" id="{B105578C-40BE-8DA6-824D-6B90D609F23C}"/>
              </a:ext>
            </a:extLst>
          </p:cNvPr>
          <p:cNvPicPr>
            <a:picLocks noChangeAspect="1"/>
          </p:cNvPicPr>
          <p:nvPr/>
        </p:nvPicPr>
        <p:blipFill rotWithShape="1">
          <a:blip r:embed="rId8"/>
          <a:srcRect l="36550" t="40165" r="35228" b="40736"/>
          <a:stretch/>
        </p:blipFill>
        <p:spPr>
          <a:xfrm>
            <a:off x="4808804" y="6433685"/>
            <a:ext cx="798201" cy="802965"/>
          </a:xfrm>
          <a:prstGeom prst="rect">
            <a:avLst/>
          </a:prstGeom>
          <a:effectLst>
            <a:outerShdw blurRad="63500" sx="102000" sy="102000" algn="ctr" rotWithShape="0">
              <a:prstClr val="black">
                <a:alpha val="40000"/>
              </a:prstClr>
            </a:outerShdw>
          </a:effectLst>
        </p:spPr>
      </p:pic>
      <p:pic>
        <p:nvPicPr>
          <p:cNvPr id="49" name="図 48">
            <a:extLst>
              <a:ext uri="{FF2B5EF4-FFF2-40B4-BE49-F238E27FC236}">
                <a16:creationId xmlns:a16="http://schemas.microsoft.com/office/drawing/2014/main" id="{51A52962-EB5E-9482-0505-952D694DEF36}"/>
              </a:ext>
            </a:extLst>
          </p:cNvPr>
          <p:cNvPicPr>
            <a:picLocks noChangeAspect="1"/>
          </p:cNvPicPr>
          <p:nvPr/>
        </p:nvPicPr>
        <p:blipFill rotWithShape="1">
          <a:blip r:embed="rId8"/>
          <a:srcRect l="36391" t="63045" r="35387" b="17856"/>
          <a:stretch/>
        </p:blipFill>
        <p:spPr>
          <a:xfrm>
            <a:off x="4808804" y="7388195"/>
            <a:ext cx="798201" cy="802965"/>
          </a:xfrm>
          <a:prstGeom prst="rect">
            <a:avLst/>
          </a:prstGeom>
          <a:effectLst>
            <a:outerShdw blurRad="63500" sx="102000" sy="102000" algn="ctr" rotWithShape="0">
              <a:prstClr val="black">
                <a:alpha val="40000"/>
              </a:prstClr>
            </a:outerShdw>
          </a:effectLst>
        </p:spPr>
      </p:pic>
      <p:pic>
        <p:nvPicPr>
          <p:cNvPr id="50" name="図 49">
            <a:extLst>
              <a:ext uri="{FF2B5EF4-FFF2-40B4-BE49-F238E27FC236}">
                <a16:creationId xmlns:a16="http://schemas.microsoft.com/office/drawing/2014/main" id="{72498F84-0D29-6212-AD6C-8A5C0ACABD7A}"/>
              </a:ext>
            </a:extLst>
          </p:cNvPr>
          <p:cNvPicPr>
            <a:picLocks noChangeAspect="1"/>
          </p:cNvPicPr>
          <p:nvPr/>
        </p:nvPicPr>
        <p:blipFill rotWithShape="1">
          <a:blip r:embed="rId8"/>
          <a:srcRect l="2439" t="63174" r="69339" b="17727"/>
          <a:stretch/>
        </p:blipFill>
        <p:spPr>
          <a:xfrm>
            <a:off x="3867795" y="7388195"/>
            <a:ext cx="798201" cy="802965"/>
          </a:xfrm>
          <a:prstGeom prst="rect">
            <a:avLst/>
          </a:prstGeom>
          <a:effectLst>
            <a:outerShdw blurRad="63500" sx="102000" sy="102000" algn="ctr" rotWithShape="0">
              <a:prstClr val="black">
                <a:alpha val="40000"/>
              </a:prstClr>
            </a:outerShdw>
          </a:effectLst>
        </p:spPr>
      </p:pic>
      <p:pic>
        <p:nvPicPr>
          <p:cNvPr id="51" name="図 50">
            <a:extLst>
              <a:ext uri="{FF2B5EF4-FFF2-40B4-BE49-F238E27FC236}">
                <a16:creationId xmlns:a16="http://schemas.microsoft.com/office/drawing/2014/main" id="{D454D395-9DD6-1937-69A9-7D762C114021}"/>
              </a:ext>
            </a:extLst>
          </p:cNvPr>
          <p:cNvPicPr>
            <a:picLocks noChangeAspect="1"/>
          </p:cNvPicPr>
          <p:nvPr/>
        </p:nvPicPr>
        <p:blipFill rotWithShape="1">
          <a:blip r:embed="rId8"/>
          <a:srcRect l="68688" t="39936" r="3090" b="40965"/>
          <a:stretch/>
        </p:blipFill>
        <p:spPr>
          <a:xfrm>
            <a:off x="5749812" y="6433685"/>
            <a:ext cx="798201" cy="802965"/>
          </a:xfrm>
          <a:prstGeom prst="rect">
            <a:avLst/>
          </a:prstGeom>
          <a:effectLst>
            <a:outerShdw blurRad="63500" sx="102000" sy="102000" algn="ctr" rotWithShape="0">
              <a:prstClr val="black">
                <a:alpha val="40000"/>
              </a:prstClr>
            </a:outerShdw>
          </a:effectLst>
        </p:spPr>
      </p:pic>
      <p:pic>
        <p:nvPicPr>
          <p:cNvPr id="36" name="図 35">
            <a:extLst>
              <a:ext uri="{FF2B5EF4-FFF2-40B4-BE49-F238E27FC236}">
                <a16:creationId xmlns:a16="http://schemas.microsoft.com/office/drawing/2014/main" id="{C1C9B4F3-4073-B26A-5D34-1EE09134109C}"/>
              </a:ext>
            </a:extLst>
          </p:cNvPr>
          <p:cNvPicPr>
            <a:picLocks noChangeAspect="1"/>
          </p:cNvPicPr>
          <p:nvPr/>
        </p:nvPicPr>
        <p:blipFill rotWithShape="1">
          <a:blip r:embed="rId9"/>
          <a:srcRect t="34" b="34"/>
          <a:stretch/>
        </p:blipFill>
        <p:spPr>
          <a:xfrm>
            <a:off x="1124458" y="6692589"/>
            <a:ext cx="1701056" cy="2501505"/>
          </a:xfrm>
          <a:prstGeom prst="rect">
            <a:avLst/>
          </a:prstGeom>
          <a:effectLst>
            <a:outerShdw blurRad="63500" sx="102000" sy="102000" algn="ctr" rotWithShape="0">
              <a:prstClr val="black">
                <a:alpha val="40000"/>
              </a:prstClr>
            </a:outerShdw>
          </a:effectLst>
        </p:spPr>
      </p:pic>
      <p:sp>
        <p:nvSpPr>
          <p:cNvPr id="52" name="正方形/長方形 51">
            <a:extLst>
              <a:ext uri="{FF2B5EF4-FFF2-40B4-BE49-F238E27FC236}">
                <a16:creationId xmlns:a16="http://schemas.microsoft.com/office/drawing/2014/main" id="{7B8E86ED-95EC-F92F-CC16-2FC8A3BCE4C6}"/>
              </a:ext>
            </a:extLst>
          </p:cNvPr>
          <p:cNvSpPr/>
          <p:nvPr/>
        </p:nvSpPr>
        <p:spPr>
          <a:xfrm>
            <a:off x="1152395" y="7653403"/>
            <a:ext cx="1628383" cy="1157221"/>
          </a:xfrm>
          <a:prstGeom prst="rect">
            <a:avLst/>
          </a:prstGeom>
          <a:solidFill>
            <a:srgbClr val="F5F7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5" name="図 144" descr="モニター画面に映るウェブサイトのスクリーンショット&#10;&#10;中程度の精度で自動的に生成された説明">
            <a:extLst>
              <a:ext uri="{FF2B5EF4-FFF2-40B4-BE49-F238E27FC236}">
                <a16:creationId xmlns:a16="http://schemas.microsoft.com/office/drawing/2014/main" id="{975C2675-AB57-9364-D68B-BBBDECCB4B68}"/>
              </a:ext>
            </a:extLst>
          </p:cNvPr>
          <p:cNvPicPr>
            <a:picLocks noChangeAspect="1"/>
          </p:cNvPicPr>
          <p:nvPr/>
        </p:nvPicPr>
        <p:blipFill>
          <a:blip r:embed="rId10"/>
          <a:stretch>
            <a:fillRect/>
          </a:stretch>
        </p:blipFill>
        <p:spPr>
          <a:xfrm>
            <a:off x="1047380" y="1822323"/>
            <a:ext cx="4763239" cy="2349754"/>
          </a:xfrm>
          <a:prstGeom prst="rect">
            <a:avLst/>
          </a:prstGeom>
        </p:spPr>
      </p:pic>
      <p:sp>
        <p:nvSpPr>
          <p:cNvPr id="4" name="AutoShape 2">
            <a:extLst>
              <a:ext uri="{FF2B5EF4-FFF2-40B4-BE49-F238E27FC236}">
                <a16:creationId xmlns:a16="http://schemas.microsoft.com/office/drawing/2014/main" id="{A3BB02D0-C9A9-7C98-1F1D-B0BB5692CEE6}"/>
              </a:ext>
            </a:extLst>
          </p:cNvPr>
          <p:cNvSpPr>
            <a:spLocks noChangeAspect="1" noChangeArrowheads="1"/>
          </p:cNvSpPr>
          <p:nvPr/>
        </p:nvSpPr>
        <p:spPr bwMode="auto">
          <a:xfrm>
            <a:off x="2714625" y="4238625"/>
            <a:ext cx="142875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413862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2CB6D79-4D8E-760C-CBCC-7214BBE0215A}"/>
              </a:ext>
            </a:extLst>
          </p:cNvPr>
          <p:cNvSpPr>
            <a:spLocks noGrp="1"/>
          </p:cNvSpPr>
          <p:nvPr>
            <p:ph type="title"/>
          </p:nvPr>
        </p:nvSpPr>
        <p:spPr/>
        <p:txBody>
          <a:bodyPr/>
          <a:lstStyle/>
          <a:p>
            <a:r>
              <a:rPr kumimoji="1" lang="ja-JP" altLang="en-US" dirty="0"/>
              <a:t>ジンジャーの推奨環境</a:t>
            </a:r>
          </a:p>
        </p:txBody>
      </p:sp>
      <p:sp>
        <p:nvSpPr>
          <p:cNvPr id="5" name="四角形: 角を丸くする 4">
            <a:extLst>
              <a:ext uri="{FF2B5EF4-FFF2-40B4-BE49-F238E27FC236}">
                <a16:creationId xmlns:a16="http://schemas.microsoft.com/office/drawing/2014/main" id="{9B848A82-A680-DFA4-3F65-AE5272B9979A}"/>
              </a:ext>
            </a:extLst>
          </p:cNvPr>
          <p:cNvSpPr/>
          <p:nvPr/>
        </p:nvSpPr>
        <p:spPr>
          <a:xfrm>
            <a:off x="320808" y="6633983"/>
            <a:ext cx="2988000" cy="1881274"/>
          </a:xfrm>
          <a:prstGeom prst="roundRect">
            <a:avLst>
              <a:gd name="adj" fmla="val 279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en-US" sz="1100" b="1" dirty="0">
                <a:solidFill>
                  <a:srgbClr val="E46B32"/>
                </a:solidFill>
                <a:latin typeface="HG丸ｺﾞｼｯｸM-PRO" panose="020F0600000000000000" pitchFamily="50" charset="-128"/>
                <a:ea typeface="HG丸ｺﾞｼｯｸM-PRO" panose="020F0600000000000000" pitchFamily="50" charset="-128"/>
                <a:cs typeface="+mn-lt"/>
              </a:rPr>
              <a:t>iPhone</a:t>
            </a:r>
            <a:r>
              <a:rPr kumimoji="1" lang="en-US" altLang="ja-JP" sz="1100" b="1" dirty="0">
                <a:solidFill>
                  <a:srgbClr val="E46B32"/>
                </a:solidFill>
                <a:latin typeface="HG丸ｺﾞｼｯｸM-PRO" panose="020F0600000000000000" pitchFamily="50" charset="-128"/>
                <a:ea typeface="HG丸ｺﾞｼｯｸM-PRO" panose="020F0600000000000000" pitchFamily="50" charset="-128"/>
              </a:rPr>
              <a:t>/iPad</a:t>
            </a:r>
            <a:endParaRPr lang="en-US" altLang="ja-JP" sz="1100" b="1" dirty="0" err="1">
              <a:solidFill>
                <a:srgbClr val="E46B32"/>
              </a:solidFill>
              <a:latin typeface="HG丸ｺﾞｼｯｸM-PRO" panose="020F0600000000000000" pitchFamily="50" charset="-128"/>
              <a:ea typeface="HG丸ｺﾞｼｯｸM-PRO" panose="020F0600000000000000" pitchFamily="50" charset="-128"/>
            </a:endParaRPr>
          </a:p>
          <a:p>
            <a:pPr>
              <a:spcBef>
                <a:spcPts val="600"/>
              </a:spcBef>
            </a:pP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（日本語を表示できる環境</a:t>
            </a:r>
            <a:r>
              <a:rPr lang="ja-JP" altLang="en-US" sz="1100" dirty="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iOS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15</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以上　</a:t>
            </a:r>
            <a:r>
              <a:rPr kumimoji="1" lang="en-US" altLang="ja-JP" sz="1100" dirty="0" err="1">
                <a:solidFill>
                  <a:schemeClr val="tx1"/>
                </a:solidFill>
                <a:latin typeface="HG丸ｺﾞｼｯｸM-PRO" panose="020F0600000000000000" pitchFamily="50" charset="-128"/>
                <a:ea typeface="HG丸ｺﾞｼｯｸM-PRO" panose="020F0600000000000000" pitchFamily="50" charset="-128"/>
              </a:rPr>
              <a:t>iPadOS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15</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以上</a:t>
            </a:r>
            <a:endParaRPr lang="ja-JP" altLang="en-US" sz="1100" dirty="0">
              <a:solidFill>
                <a:schemeClr val="tx1"/>
              </a:solidFill>
              <a:latin typeface="HG丸ｺﾞｼｯｸM-PRO" panose="020F0600000000000000" pitchFamily="50" charset="-128"/>
              <a:ea typeface="HG丸ｺﾞｼｯｸM-PRO" panose="020F0600000000000000" pitchFamily="50" charset="-128"/>
            </a:endParaRPr>
          </a:p>
          <a:p>
            <a:pPr>
              <a:spcBef>
                <a:spcPts val="600"/>
              </a:spcBef>
            </a:pP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Google Chrome</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アプリ以外のブラウザアプリは推奨環境外</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のため、</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正常に動作しない可能性があります。</a:t>
            </a:r>
          </a:p>
        </p:txBody>
      </p:sp>
      <p:grpSp>
        <p:nvGrpSpPr>
          <p:cNvPr id="6" name="グループ化 5">
            <a:extLst>
              <a:ext uri="{FF2B5EF4-FFF2-40B4-BE49-F238E27FC236}">
                <a16:creationId xmlns:a16="http://schemas.microsoft.com/office/drawing/2014/main" id="{5D83D678-82E8-AF46-75D7-088BB0BDF520}"/>
              </a:ext>
            </a:extLst>
          </p:cNvPr>
          <p:cNvGrpSpPr/>
          <p:nvPr/>
        </p:nvGrpSpPr>
        <p:grpSpPr>
          <a:xfrm>
            <a:off x="369000" y="960960"/>
            <a:ext cx="6120000" cy="1169389"/>
            <a:chOff x="189000" y="4326247"/>
            <a:chExt cx="6480000" cy="1528244"/>
          </a:xfrm>
        </p:grpSpPr>
        <p:sp>
          <p:nvSpPr>
            <p:cNvPr id="7" name="四角形: 角を丸くする 6">
              <a:extLst>
                <a:ext uri="{FF2B5EF4-FFF2-40B4-BE49-F238E27FC236}">
                  <a16:creationId xmlns:a16="http://schemas.microsoft.com/office/drawing/2014/main" id="{B8FBAC8D-0C5A-481C-8C1F-BFFC52549144}"/>
                </a:ext>
              </a:extLst>
            </p:cNvPr>
            <p:cNvSpPr/>
            <p:nvPr/>
          </p:nvSpPr>
          <p:spPr>
            <a:xfrm>
              <a:off x="189000" y="4432301"/>
              <a:ext cx="6480000" cy="1422190"/>
            </a:xfrm>
            <a:prstGeom prst="roundRect">
              <a:avLst>
                <a:gd name="adj" fmla="val 601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marR="0" lvl="0" indent="0" algn="l" rtl="0">
                <a:lnSpc>
                  <a:spcPct val="140000"/>
                </a:lnSpc>
                <a:spcBef>
                  <a:spcPts val="0"/>
                </a:spcBef>
                <a:spcAft>
                  <a:spcPts val="0"/>
                </a:spcAft>
                <a:buClr>
                  <a:srgbClr val="3B3838"/>
                </a:buClr>
                <a:buSzPts val="1100"/>
                <a:buFont typeface="Arial"/>
                <a:buNone/>
              </a:pP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推奨環境外でも利用できる場合がありますが、全機能の正常動作は保証</a:t>
              </a:r>
              <a:r>
                <a:rPr lang="ja-JP" altLang="en-US" sz="1100" dirty="0">
                  <a:solidFill>
                    <a:srgbClr val="FF0000"/>
                  </a:solidFill>
                  <a:latin typeface="HG丸ｺﾞｼｯｸM-PRO" panose="020F0600000000000000" pitchFamily="50" charset="-128"/>
                  <a:ea typeface="HG丸ｺﾞｼｯｸM-PRO" panose="020F0600000000000000" pitchFamily="50" charset="-128"/>
                  <a:sym typeface="Arial"/>
                </a:rPr>
                <a:t>できません</a:t>
              </a: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a:t>
              </a:r>
            </a:p>
            <a:p>
              <a:pPr marL="180000" marR="0" lvl="0" indent="0" algn="l" rtl="0">
                <a:lnSpc>
                  <a:spcPct val="140000"/>
                </a:lnSpc>
                <a:spcBef>
                  <a:spcPts val="0"/>
                </a:spcBef>
                <a:spcAft>
                  <a:spcPts val="0"/>
                </a:spcAft>
                <a:buClr>
                  <a:srgbClr val="3B3838"/>
                </a:buClr>
                <a:buSzPts val="1100"/>
                <a:buFont typeface="Arial"/>
                <a:buNone/>
              </a:pPr>
              <a:r>
                <a:rPr lang="en-US" altLang="ja-JP"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OS</a:t>
              </a: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の</a:t>
              </a:r>
              <a:r>
                <a:rPr lang="ja-JP" altLang="en-US" sz="1100" dirty="0">
                  <a:solidFill>
                    <a:srgbClr val="FF0000"/>
                  </a:solidFill>
                  <a:latin typeface="HG丸ｺﾞｼｯｸM-PRO" panose="020F0600000000000000" pitchFamily="50" charset="-128"/>
                  <a:ea typeface="HG丸ｺﾞｼｯｸM-PRO" panose="020F0600000000000000" pitchFamily="50" charset="-128"/>
                </a:rPr>
                <a:t>サポート</a:t>
              </a: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が終了した端末は、推奨環境の対象外となりますのでご了承ください。</a:t>
              </a:r>
            </a:p>
            <a:p>
              <a:pPr marL="180000" marR="0" lvl="0" indent="0" algn="l" rtl="0">
                <a:lnSpc>
                  <a:spcPct val="140000"/>
                </a:lnSpc>
                <a:spcBef>
                  <a:spcPts val="0"/>
                </a:spcBef>
                <a:spcAft>
                  <a:spcPts val="0"/>
                </a:spcAft>
                <a:buClr>
                  <a:srgbClr val="3B3838"/>
                </a:buClr>
                <a:buSzPts val="1100"/>
                <a:buFont typeface="Arial"/>
                <a:buNone/>
              </a:pP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利用環境を満たしていても、端末・利用環境の組み合わせによっては、</a:t>
              </a:r>
              <a:endParaRPr lang="en-US" altLang="ja-JP"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endParaRPr>
            </a:p>
            <a:p>
              <a:pPr marL="180000" marR="0" lvl="0" indent="0" algn="l" rtl="0">
                <a:lnSpc>
                  <a:spcPct val="140000"/>
                </a:lnSpc>
                <a:spcBef>
                  <a:spcPts val="0"/>
                </a:spcBef>
                <a:spcAft>
                  <a:spcPts val="0"/>
                </a:spcAft>
                <a:buClr>
                  <a:srgbClr val="3B3838"/>
                </a:buClr>
                <a:buSzPts val="1100"/>
                <a:buFont typeface="Arial"/>
                <a:buNone/>
              </a:pP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正常に動作しない可能性が</a:t>
              </a:r>
              <a:r>
                <a:rPr lang="ja-JP" altLang="en-US" sz="1100" dirty="0">
                  <a:solidFill>
                    <a:srgbClr val="FF0000"/>
                  </a:solidFill>
                  <a:latin typeface="HG丸ｺﾞｼｯｸM-PRO" panose="020F0600000000000000" pitchFamily="50" charset="-128"/>
                  <a:ea typeface="HG丸ｺﾞｼｯｸM-PRO" panose="020F0600000000000000" pitchFamily="50" charset="-128"/>
                  <a:sym typeface="Arial"/>
                </a:rPr>
                <a:t>あります</a:t>
              </a:r>
              <a:r>
                <a:rPr lang="ja-JP" altLang="en-US" sz="1100" b="0" i="0" dirty="0">
                  <a:solidFill>
                    <a:srgbClr val="FF0000"/>
                  </a:solidFill>
                  <a:effectLst/>
                  <a:latin typeface="HG丸ｺﾞｼｯｸM-PRO" panose="020F0600000000000000" pitchFamily="50" charset="-128"/>
                  <a:ea typeface="HG丸ｺﾞｼｯｸM-PRO" panose="020F0600000000000000" pitchFamily="50" charset="-128"/>
                </a:rPr>
                <a:t>。</a:t>
              </a:r>
              <a:endParaRPr kumimoji="1"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8" name="グループ化 7">
              <a:extLst>
                <a:ext uri="{FF2B5EF4-FFF2-40B4-BE49-F238E27FC236}">
                  <a16:creationId xmlns:a16="http://schemas.microsoft.com/office/drawing/2014/main" id="{587EA7EB-60E4-4E5D-0F69-EA8804015BAC}"/>
                </a:ext>
              </a:extLst>
            </p:cNvPr>
            <p:cNvGrpSpPr/>
            <p:nvPr/>
          </p:nvGrpSpPr>
          <p:grpSpPr>
            <a:xfrm>
              <a:off x="404308" y="4326247"/>
              <a:ext cx="699405" cy="203106"/>
              <a:chOff x="347158" y="4326247"/>
              <a:chExt cx="699405" cy="203106"/>
            </a:xfrm>
          </p:grpSpPr>
          <p:sp>
            <p:nvSpPr>
              <p:cNvPr id="9" name="正方形/長方形 8">
                <a:extLst>
                  <a:ext uri="{FF2B5EF4-FFF2-40B4-BE49-F238E27FC236}">
                    <a16:creationId xmlns:a16="http://schemas.microsoft.com/office/drawing/2014/main" id="{CDAC6ECA-F2BD-F52D-435F-C38CA70F0F6C}"/>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rPr>
                  <a:t>　</a:t>
                </a: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注意</a:t>
                </a:r>
              </a:p>
            </p:txBody>
          </p:sp>
          <p:pic>
            <p:nvPicPr>
              <p:cNvPr id="10" name="グラフィックス 9" descr="警告 単色塗りつぶし">
                <a:extLst>
                  <a:ext uri="{FF2B5EF4-FFF2-40B4-BE49-F238E27FC236}">
                    <a16:creationId xmlns:a16="http://schemas.microsoft.com/office/drawing/2014/main" id="{E4117F16-3AAC-673D-2507-D84A4E4302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411907" y="4355559"/>
                <a:ext cx="147132" cy="147132"/>
              </a:xfrm>
              <a:prstGeom prst="rect">
                <a:avLst/>
              </a:prstGeom>
            </p:spPr>
          </p:pic>
        </p:grpSp>
      </p:grpSp>
      <p:cxnSp>
        <p:nvCxnSpPr>
          <p:cNvPr id="11" name="直線コネクタ 10">
            <a:extLst>
              <a:ext uri="{FF2B5EF4-FFF2-40B4-BE49-F238E27FC236}">
                <a16:creationId xmlns:a16="http://schemas.microsoft.com/office/drawing/2014/main" id="{FF11D585-6577-D342-6A43-A83B6BC6EAE7}"/>
              </a:ext>
            </a:extLst>
          </p:cNvPr>
          <p:cNvCxnSpPr>
            <a:cxnSpLocks/>
          </p:cNvCxnSpPr>
          <p:nvPr/>
        </p:nvCxnSpPr>
        <p:spPr>
          <a:xfrm>
            <a:off x="369000" y="4343770"/>
            <a:ext cx="61200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CD204D91-4096-BD96-81BD-8E9F9EFC0F81}"/>
              </a:ext>
            </a:extLst>
          </p:cNvPr>
          <p:cNvGrpSpPr/>
          <p:nvPr/>
        </p:nvGrpSpPr>
        <p:grpSpPr>
          <a:xfrm>
            <a:off x="279000" y="6096710"/>
            <a:ext cx="6300000" cy="360000"/>
            <a:chOff x="407502" y="1728889"/>
            <a:chExt cx="6042992" cy="356680"/>
          </a:xfrm>
        </p:grpSpPr>
        <p:sp>
          <p:nvSpPr>
            <p:cNvPr id="13" name="正方形/長方形 12">
              <a:extLst>
                <a:ext uri="{FF2B5EF4-FFF2-40B4-BE49-F238E27FC236}">
                  <a16:creationId xmlns:a16="http://schemas.microsoft.com/office/drawing/2014/main" id="{48DBE196-C8EC-B7BE-1709-3A766417F1B0}"/>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スマートフォン</a:t>
              </a:r>
            </a:p>
          </p:txBody>
        </p:sp>
        <p:sp>
          <p:nvSpPr>
            <p:cNvPr id="14" name="Google Shape;113;p23">
              <a:extLst>
                <a:ext uri="{FF2B5EF4-FFF2-40B4-BE49-F238E27FC236}">
                  <a16:creationId xmlns:a16="http://schemas.microsoft.com/office/drawing/2014/main" id="{D950114E-557C-D9C8-7BBC-8BFE40C907DC}"/>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2E425"/>
                </a:solidFill>
                <a:latin typeface="Calibri"/>
                <a:ea typeface="HG丸ｺﾞｼｯｸM-PRO" panose="020F0600000000000000" pitchFamily="50" charset="-128"/>
                <a:cs typeface="Calibri"/>
                <a:sym typeface="Calibri"/>
              </a:endParaRPr>
            </a:p>
          </p:txBody>
        </p:sp>
      </p:grpSp>
      <p:grpSp>
        <p:nvGrpSpPr>
          <p:cNvPr id="15" name="グループ化 14">
            <a:extLst>
              <a:ext uri="{FF2B5EF4-FFF2-40B4-BE49-F238E27FC236}">
                <a16:creationId xmlns:a16="http://schemas.microsoft.com/office/drawing/2014/main" id="{035263E8-69DB-C5FA-6CE8-0FAF7CF39560}"/>
              </a:ext>
            </a:extLst>
          </p:cNvPr>
          <p:cNvGrpSpPr/>
          <p:nvPr/>
        </p:nvGrpSpPr>
        <p:grpSpPr>
          <a:xfrm>
            <a:off x="279000" y="2408122"/>
            <a:ext cx="6300000" cy="360000"/>
            <a:chOff x="407502" y="1728889"/>
            <a:chExt cx="6042992" cy="356680"/>
          </a:xfrm>
        </p:grpSpPr>
        <p:sp>
          <p:nvSpPr>
            <p:cNvPr id="16" name="正方形/長方形 15">
              <a:extLst>
                <a:ext uri="{FF2B5EF4-FFF2-40B4-BE49-F238E27FC236}">
                  <a16:creationId xmlns:a16="http://schemas.microsoft.com/office/drawing/2014/main" id="{3C2F3994-DDA0-00BD-8AD9-B21183EA4D55}"/>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400" b="1" dirty="0">
                  <a:solidFill>
                    <a:schemeClr val="tx1"/>
                  </a:solidFill>
                  <a:latin typeface="HG丸ｺﾞｼｯｸM-PRO" panose="020F0600000000000000" pitchFamily="50" charset="-128"/>
                  <a:ea typeface="HG丸ｺﾞｼｯｸM-PRO" panose="020F0600000000000000" pitchFamily="50" charset="-128"/>
                </a:rPr>
                <a:t>パソコン</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環境</a:t>
              </a:r>
            </a:p>
          </p:txBody>
        </p:sp>
        <p:sp>
          <p:nvSpPr>
            <p:cNvPr id="17" name="Google Shape;113;p23">
              <a:extLst>
                <a:ext uri="{FF2B5EF4-FFF2-40B4-BE49-F238E27FC236}">
                  <a16:creationId xmlns:a16="http://schemas.microsoft.com/office/drawing/2014/main" id="{CF2C9F70-BBEF-44D7-568C-7E6D13314CCA}"/>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2E425"/>
                </a:solidFill>
                <a:latin typeface="Calibri"/>
                <a:ea typeface="HG丸ｺﾞｼｯｸM-PRO" panose="020F0600000000000000" pitchFamily="50" charset="-128"/>
                <a:cs typeface="Calibri"/>
                <a:sym typeface="Calibri"/>
              </a:endParaRPr>
            </a:p>
          </p:txBody>
        </p:sp>
      </p:grpSp>
      <p:sp>
        <p:nvSpPr>
          <p:cNvPr id="18" name="四角形: 角を丸くする 17">
            <a:extLst>
              <a:ext uri="{FF2B5EF4-FFF2-40B4-BE49-F238E27FC236}">
                <a16:creationId xmlns:a16="http://schemas.microsoft.com/office/drawing/2014/main" id="{FA370B09-DDED-7D88-F7E7-25B5FDD909E1}"/>
              </a:ext>
            </a:extLst>
          </p:cNvPr>
          <p:cNvSpPr/>
          <p:nvPr/>
        </p:nvSpPr>
        <p:spPr>
          <a:xfrm>
            <a:off x="320808" y="2994163"/>
            <a:ext cx="2988000" cy="1044000"/>
          </a:xfrm>
          <a:prstGeom prst="roundRect">
            <a:avLst>
              <a:gd name="adj" fmla="val 694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kumimoji="1" lang="en-US" altLang="ja-JP" sz="1100" b="1" dirty="0">
                <a:solidFill>
                  <a:srgbClr val="E46B32"/>
                </a:solidFill>
                <a:latin typeface="HG丸ｺﾞｼｯｸM-PRO" panose="020F0600000000000000" pitchFamily="50" charset="-128"/>
                <a:ea typeface="HG丸ｺﾞｼｯｸM-PRO" panose="020F0600000000000000" pitchFamily="50" charset="-128"/>
              </a:rPr>
              <a:t>Windows</a:t>
            </a:r>
          </a:p>
          <a:p>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050" dirty="0">
                <a:solidFill>
                  <a:schemeClr val="tx1"/>
                </a:solidFill>
                <a:latin typeface="HG丸ｺﾞｼｯｸM-PRO" panose="020F0600000000000000" pitchFamily="50" charset="-128"/>
                <a:ea typeface="HG丸ｺﾞｼｯｸM-PRO" panose="020F0600000000000000" pitchFamily="50" charset="-128"/>
              </a:rPr>
              <a:t>Microsoft</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のサポート期間内）</a:t>
            </a: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Web</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ブラウザ：</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Google Chrome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9" name="四角形: 角を丸くする 18">
            <a:extLst>
              <a:ext uri="{FF2B5EF4-FFF2-40B4-BE49-F238E27FC236}">
                <a16:creationId xmlns:a16="http://schemas.microsoft.com/office/drawing/2014/main" id="{D0C9BF27-38F6-406A-A696-2493667B63E8}"/>
              </a:ext>
            </a:extLst>
          </p:cNvPr>
          <p:cNvSpPr/>
          <p:nvPr/>
        </p:nvSpPr>
        <p:spPr>
          <a:xfrm>
            <a:off x="3549192" y="2994163"/>
            <a:ext cx="2988000" cy="1044000"/>
          </a:xfrm>
          <a:prstGeom prst="roundRect">
            <a:avLst>
              <a:gd name="adj" fmla="val 694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kumimoji="1" lang="en-US" altLang="ja-JP" sz="1100" b="1" dirty="0">
                <a:solidFill>
                  <a:srgbClr val="E46B32"/>
                </a:solidFill>
                <a:latin typeface="HG丸ｺﾞｼｯｸM-PRO" panose="020F0600000000000000" pitchFamily="50" charset="-128"/>
                <a:ea typeface="HG丸ｺﾞｼｯｸM-PRO" panose="020F0600000000000000" pitchFamily="50" charset="-128"/>
              </a:rPr>
              <a:t>Mac</a:t>
            </a:r>
          </a:p>
          <a:p>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050" dirty="0">
                <a:solidFill>
                  <a:schemeClr val="tx1"/>
                </a:solidFill>
                <a:latin typeface="HG丸ｺﾞｼｯｸM-PRO" panose="020F0600000000000000" pitchFamily="50" charset="-128"/>
                <a:ea typeface="HG丸ｺﾞｼｯｸM-PRO" panose="020F0600000000000000" pitchFamily="50" charset="-128"/>
              </a:rPr>
              <a:t>Apple</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のサポート期間内）</a:t>
            </a: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最新の</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Service Pack</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が適用</a:t>
            </a: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Web</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ブラウザ：</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Google Chrome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p>
        </p:txBody>
      </p:sp>
      <p:sp>
        <p:nvSpPr>
          <p:cNvPr id="20" name="四角形: 角を丸くする 19">
            <a:extLst>
              <a:ext uri="{FF2B5EF4-FFF2-40B4-BE49-F238E27FC236}">
                <a16:creationId xmlns:a16="http://schemas.microsoft.com/office/drawing/2014/main" id="{79D571A3-C4BE-782E-3C10-337CC81A7DA8}"/>
              </a:ext>
            </a:extLst>
          </p:cNvPr>
          <p:cNvSpPr/>
          <p:nvPr/>
        </p:nvSpPr>
        <p:spPr>
          <a:xfrm>
            <a:off x="3558717" y="6633982"/>
            <a:ext cx="2988000" cy="1881275"/>
          </a:xfrm>
          <a:prstGeom prst="roundRect">
            <a:avLst>
              <a:gd name="adj" fmla="val 2162"/>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b="1" dirty="0">
                <a:solidFill>
                  <a:srgbClr val="E46B32"/>
                </a:solidFill>
                <a:latin typeface="HG丸ｺﾞｼｯｸM-PRO" panose="020F0600000000000000" pitchFamily="50" charset="-128"/>
                <a:ea typeface="HG丸ｺﾞｼｯｸM-PRO" panose="020F0600000000000000" pitchFamily="50" charset="-128"/>
              </a:rPr>
              <a:t>Android</a:t>
            </a:r>
          </a:p>
          <a:p>
            <a:pPr>
              <a:spcBef>
                <a:spcPts val="600"/>
              </a:spcBef>
            </a:pP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（日本語を表示できる環境</a:t>
            </a:r>
            <a:r>
              <a:rPr lang="ja-JP" altLang="en-US" sz="1100" dirty="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Android</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14</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以上</a:t>
            </a:r>
          </a:p>
          <a:p>
            <a:pPr>
              <a:spcBef>
                <a:spcPts val="600"/>
              </a:spcBef>
            </a:pP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Google Chrome</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アプリ以外のブラウザアプリは推奨環境外</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のため、</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正常に動作しない可能性があります。</a:t>
            </a:r>
          </a:p>
          <a:p>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1100" dirty="0">
                <a:solidFill>
                  <a:srgbClr val="FF0000"/>
                </a:solidFill>
                <a:latin typeface="HG丸ｺﾞｼｯｸM-PRO" panose="020F0600000000000000" pitchFamily="50" charset="-128"/>
                <a:ea typeface="HG丸ｺﾞｼｯｸM-PRO" panose="020F0600000000000000" pitchFamily="50" charset="-128"/>
              </a:rPr>
              <a:t>機種により固有の仕様があるため、</a:t>
            </a:r>
            <a:endParaRPr kumimoji="1" lang="en-US" altLang="ja-JP" sz="1100"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1100" dirty="0">
                <a:solidFill>
                  <a:srgbClr val="FF0000"/>
                </a:solidFill>
                <a:latin typeface="HG丸ｺﾞｼｯｸM-PRO" panose="020F0600000000000000" pitchFamily="50" charset="-128"/>
                <a:ea typeface="HG丸ｺﾞｼｯｸM-PRO" panose="020F0600000000000000" pitchFamily="50" charset="-128"/>
              </a:rPr>
              <a:t>正常に動作しない可能性があります。</a:t>
            </a:r>
          </a:p>
          <a:p>
            <a:pPr>
              <a:spcBef>
                <a:spcPts val="1200"/>
              </a:spcBef>
            </a:pPr>
            <a:endParaRPr kumimoji="1" lang="en-US" altLang="ja-JP" sz="1100" b="1" dirty="0">
              <a:solidFill>
                <a:srgbClr val="58A854"/>
              </a:solidFill>
              <a:latin typeface="HG丸ｺﾞｼｯｸM-PRO" panose="020F0600000000000000" pitchFamily="50" charset="-128"/>
              <a:ea typeface="HG丸ｺﾞｼｯｸM-PRO" panose="020F0600000000000000" pitchFamily="50" charset="-128"/>
            </a:endParaRPr>
          </a:p>
        </p:txBody>
      </p:sp>
      <p:sp>
        <p:nvSpPr>
          <p:cNvPr id="21" name="正方形/長方形 20">
            <a:extLst>
              <a:ext uri="{FF2B5EF4-FFF2-40B4-BE49-F238E27FC236}">
                <a16:creationId xmlns:a16="http://schemas.microsoft.com/office/drawing/2014/main" id="{1460EE29-BF53-E8F0-D281-7B4118727ADA}"/>
              </a:ext>
            </a:extLst>
          </p:cNvPr>
          <p:cNvSpPr/>
          <p:nvPr/>
        </p:nvSpPr>
        <p:spPr>
          <a:xfrm>
            <a:off x="394061" y="4560325"/>
            <a:ext cx="1910227" cy="84427"/>
          </a:xfrm>
          <a:prstGeom prst="rect">
            <a:avLst/>
          </a:prstGeom>
          <a:solidFill>
            <a:srgbClr val="E46B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46B32"/>
              </a:solidFill>
            </a:endParaRPr>
          </a:p>
        </p:txBody>
      </p:sp>
      <p:sp>
        <p:nvSpPr>
          <p:cNvPr id="22" name="テキスト ボックス 21">
            <a:extLst>
              <a:ext uri="{FF2B5EF4-FFF2-40B4-BE49-F238E27FC236}">
                <a16:creationId xmlns:a16="http://schemas.microsoft.com/office/drawing/2014/main" id="{1E1DAB1B-0DC7-CA62-39A0-6496854B1DFD}"/>
              </a:ext>
            </a:extLst>
          </p:cNvPr>
          <p:cNvSpPr txBox="1"/>
          <p:nvPr/>
        </p:nvSpPr>
        <p:spPr>
          <a:xfrm>
            <a:off x="334604" y="4368388"/>
            <a:ext cx="6120000" cy="276999"/>
          </a:xfrm>
          <a:prstGeom prst="rect">
            <a:avLst/>
          </a:prstGeom>
          <a:noFill/>
        </p:spPr>
        <p:txBody>
          <a:bodyPr wrap="squar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ディスプレイ表示について</a:t>
            </a:r>
            <a:endParaRPr kumimoji="1" lang="en-US" altLang="ja-JP" sz="1200" b="1" dirty="0">
              <a:latin typeface="HG丸ｺﾞｼｯｸM-PRO" panose="020F0600000000000000" pitchFamily="50" charset="-128"/>
              <a:ea typeface="HG丸ｺﾞｼｯｸM-PRO" panose="020F0600000000000000" pitchFamily="50" charset="-128"/>
            </a:endParaRPr>
          </a:p>
        </p:txBody>
      </p:sp>
      <p:sp>
        <p:nvSpPr>
          <p:cNvPr id="23" name="テキスト ボックス 22">
            <a:extLst>
              <a:ext uri="{FF2B5EF4-FFF2-40B4-BE49-F238E27FC236}">
                <a16:creationId xmlns:a16="http://schemas.microsoft.com/office/drawing/2014/main" id="{85B45AC2-C827-46A8-77BD-A43049A3BB4A}"/>
              </a:ext>
            </a:extLst>
          </p:cNvPr>
          <p:cNvSpPr txBox="1"/>
          <p:nvPr/>
        </p:nvSpPr>
        <p:spPr>
          <a:xfrm>
            <a:off x="369000" y="4667328"/>
            <a:ext cx="6120000" cy="1107996"/>
          </a:xfrm>
          <a:prstGeom prst="rect">
            <a:avLst/>
          </a:prstGeom>
          <a:noFill/>
        </p:spPr>
        <p:txBody>
          <a:bodyPr wrap="square" rtlCol="0">
            <a:spAutoFit/>
          </a:bodyPr>
          <a:lstStyle/>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パソコン本体の項目サイズを拡大したり、ブラウザ上でズームサイズを変更したりすると、</a:t>
            </a:r>
            <a:endPar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endParaRP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ジンジャーの画面が正常に表示されない可能性があります。</a:t>
            </a: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（例：文字化けしてしまう、打刻ボタンが表示されない など）</a:t>
            </a:r>
          </a:p>
          <a:p>
            <a:pPr marL="0" marR="0" lvl="0" indent="0" algn="l" rtl="0">
              <a:lnSpc>
                <a:spcPct val="100000"/>
              </a:lnSpc>
              <a:spcBef>
                <a:spcPts val="0"/>
              </a:spcBef>
              <a:spcAft>
                <a:spcPts val="0"/>
              </a:spcAft>
              <a:buClr>
                <a:srgbClr val="3F3F3F"/>
              </a:buClr>
              <a:buSzPct val="100000"/>
              <a:buFont typeface="Arial"/>
              <a:buNone/>
            </a:pPr>
            <a:endPar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endParaRP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ディスプレイの表示が常に「項目サイズ</a:t>
            </a:r>
            <a:r>
              <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100%</a:t>
            </a: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　解像度</a:t>
            </a:r>
            <a:r>
              <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1920×1080</a:t>
            </a: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　ズーム</a:t>
            </a:r>
            <a:r>
              <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100%</a:t>
            </a: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」と</a:t>
            </a:r>
            <a:endPar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endParaRP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なっているかご確認ください。</a:t>
            </a:r>
          </a:p>
        </p:txBody>
      </p:sp>
      <p:sp>
        <p:nvSpPr>
          <p:cNvPr id="63" name="スライド番号プレースホルダー 1">
            <a:extLst>
              <a:ext uri="{FF2B5EF4-FFF2-40B4-BE49-F238E27FC236}">
                <a16:creationId xmlns:a16="http://schemas.microsoft.com/office/drawing/2014/main" id="{1145E809-AABD-F805-8C17-5F92F013A1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5</a:t>
            </a:fld>
            <a:endParaRPr lang="ja-JP" altLang="en-US" dirty="0"/>
          </a:p>
        </p:txBody>
      </p:sp>
      <p:grpSp>
        <p:nvGrpSpPr>
          <p:cNvPr id="4" name="グループ化 3">
            <a:extLst>
              <a:ext uri="{FF2B5EF4-FFF2-40B4-BE49-F238E27FC236}">
                <a16:creationId xmlns:a16="http://schemas.microsoft.com/office/drawing/2014/main" id="{51A4D51F-B780-6943-7455-FF60F67ACA13}"/>
              </a:ext>
            </a:extLst>
          </p:cNvPr>
          <p:cNvGrpSpPr/>
          <p:nvPr/>
        </p:nvGrpSpPr>
        <p:grpSpPr>
          <a:xfrm>
            <a:off x="369000" y="8631591"/>
            <a:ext cx="6120000" cy="626898"/>
            <a:chOff x="189000" y="4326247"/>
            <a:chExt cx="6480000" cy="819277"/>
          </a:xfrm>
        </p:grpSpPr>
        <p:sp>
          <p:nvSpPr>
            <p:cNvPr id="24" name="四角形: 角を丸くする 23">
              <a:extLst>
                <a:ext uri="{FF2B5EF4-FFF2-40B4-BE49-F238E27FC236}">
                  <a16:creationId xmlns:a16="http://schemas.microsoft.com/office/drawing/2014/main" id="{B74A536A-EC18-59FD-912B-AD9423718983}"/>
                </a:ext>
              </a:extLst>
            </p:cNvPr>
            <p:cNvSpPr/>
            <p:nvPr/>
          </p:nvSpPr>
          <p:spPr>
            <a:xfrm>
              <a:off x="189000" y="4432301"/>
              <a:ext cx="6480000" cy="713223"/>
            </a:xfrm>
            <a:prstGeom prst="roundRect">
              <a:avLst>
                <a:gd name="adj" fmla="val 13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marR="0" lvl="0" indent="0" algn="l" rtl="0">
                <a:spcBef>
                  <a:spcPts val="0"/>
                </a:spcBef>
                <a:spcAft>
                  <a:spcPts val="0"/>
                </a:spcAft>
                <a:buClr>
                  <a:srgbClr val="3B3838"/>
                </a:buClr>
                <a:buSzPts val="1100"/>
                <a:buFont typeface="Arial"/>
                <a:buNone/>
              </a:pPr>
              <a:r>
                <a:rPr lang="ja-JP" altLang="en-US" sz="1100" dirty="0">
                  <a:solidFill>
                    <a:srgbClr val="FF0000"/>
                  </a:solidFill>
                  <a:latin typeface="HG丸ｺﾞｼｯｸM-PRO" panose="020F0600000000000000" pitchFamily="50" charset="-128"/>
                  <a:ea typeface="HG丸ｺﾞｼｯｸM-PRO" panose="020F0600000000000000" pitchFamily="50" charset="-128"/>
                </a:rPr>
                <a:t>ジンジャーワークフローはアプリではなく、</a:t>
              </a:r>
              <a:r>
                <a:rPr lang="ja-JP" altLang="en-US" sz="1100" b="0" i="0" dirty="0">
                  <a:solidFill>
                    <a:srgbClr val="FF0000"/>
                  </a:solidFill>
                  <a:effectLst/>
                  <a:latin typeface="HG丸ｺﾞｼｯｸM-PRO" panose="020F0600000000000000" pitchFamily="50" charset="-128"/>
                  <a:ea typeface="HG丸ｺﾞｼｯｸM-PRO" panose="020F0600000000000000" pitchFamily="50" charset="-128"/>
                </a:rPr>
                <a:t>スマートフォン端末に応じた表示に自動で切り替わる仕様です。</a:t>
              </a: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25" name="グループ化 24">
              <a:extLst>
                <a:ext uri="{FF2B5EF4-FFF2-40B4-BE49-F238E27FC236}">
                  <a16:creationId xmlns:a16="http://schemas.microsoft.com/office/drawing/2014/main" id="{F8EB5BA8-8C3F-81C0-7EAB-B8312005F214}"/>
                </a:ext>
              </a:extLst>
            </p:cNvPr>
            <p:cNvGrpSpPr/>
            <p:nvPr/>
          </p:nvGrpSpPr>
          <p:grpSpPr>
            <a:xfrm>
              <a:off x="404308" y="4326247"/>
              <a:ext cx="699405" cy="203106"/>
              <a:chOff x="347158" y="4326247"/>
              <a:chExt cx="699405" cy="203106"/>
            </a:xfrm>
          </p:grpSpPr>
          <p:sp>
            <p:nvSpPr>
              <p:cNvPr id="26" name="正方形/長方形 25">
                <a:extLst>
                  <a:ext uri="{FF2B5EF4-FFF2-40B4-BE49-F238E27FC236}">
                    <a16:creationId xmlns:a16="http://schemas.microsoft.com/office/drawing/2014/main" id="{AC2505D1-2623-78EC-AB80-8C579D93BB44}"/>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　注意</a:t>
                </a:r>
              </a:p>
            </p:txBody>
          </p:sp>
          <p:pic>
            <p:nvPicPr>
              <p:cNvPr id="27" name="グラフィックス 26" descr="警告 単色塗りつぶし">
                <a:extLst>
                  <a:ext uri="{FF2B5EF4-FFF2-40B4-BE49-F238E27FC236}">
                    <a16:creationId xmlns:a16="http://schemas.microsoft.com/office/drawing/2014/main" id="{A5D62053-22C4-3CCF-80F4-FE952A2A76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411907" y="4355559"/>
                <a:ext cx="147132" cy="147132"/>
              </a:xfrm>
              <a:prstGeom prst="rect">
                <a:avLst/>
              </a:prstGeom>
            </p:spPr>
          </p:pic>
        </p:grpSp>
      </p:grpSp>
    </p:spTree>
    <p:extLst>
      <p:ext uri="{BB962C8B-B14F-4D97-AF65-F5344CB8AC3E}">
        <p14:creationId xmlns:p14="http://schemas.microsoft.com/office/powerpoint/2010/main" val="2532808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1 </a:t>
            </a:r>
            <a:r>
              <a:rPr kumimoji="1" lang="ja-JP" altLang="en-US" dirty="0"/>
              <a:t>ログインをおこなう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6</a:t>
            </a:fld>
            <a:endParaRPr lang="ja-JP" altLang="en-US" dirty="0"/>
          </a:p>
        </p:txBody>
      </p:sp>
      <p:grpSp>
        <p:nvGrpSpPr>
          <p:cNvPr id="13" name="グループ化 12">
            <a:extLst>
              <a:ext uri="{FF2B5EF4-FFF2-40B4-BE49-F238E27FC236}">
                <a16:creationId xmlns:a16="http://schemas.microsoft.com/office/drawing/2014/main" id="{8E2E195E-D027-1089-1B3F-6D0742137774}"/>
              </a:ext>
            </a:extLst>
          </p:cNvPr>
          <p:cNvGrpSpPr/>
          <p:nvPr/>
        </p:nvGrpSpPr>
        <p:grpSpPr>
          <a:xfrm>
            <a:off x="370961" y="949791"/>
            <a:ext cx="6116079" cy="4001936"/>
            <a:chOff x="369000" y="950400"/>
            <a:chExt cx="6120000" cy="4004501"/>
          </a:xfrm>
        </p:grpSpPr>
        <p:sp>
          <p:nvSpPr>
            <p:cNvPr id="2" name="四角形: 角を丸くする 1">
              <a:extLst>
                <a:ext uri="{FF2B5EF4-FFF2-40B4-BE49-F238E27FC236}">
                  <a16:creationId xmlns:a16="http://schemas.microsoft.com/office/drawing/2014/main" id="{86162773-1FC2-846C-0317-FBCCC7A3166A}"/>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事前に届いているメールを確認し、</a:t>
              </a:r>
              <a:endParaRPr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パスワード設定用の</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URL</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をクリック</a:t>
              </a:r>
              <a:r>
                <a:rPr lang="ja-JP" altLang="en-US" sz="1099"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タップ</a:t>
              </a:r>
              <a:r>
                <a:rPr lang="ja-JP" altLang="en-US" sz="1099"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B10A4298-C445-1EFA-FE30-94E28BBA72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grpSp>
        <p:nvGrpSpPr>
          <p:cNvPr id="14" name="グループ化 13">
            <a:extLst>
              <a:ext uri="{FF2B5EF4-FFF2-40B4-BE49-F238E27FC236}">
                <a16:creationId xmlns:a16="http://schemas.microsoft.com/office/drawing/2014/main" id="{74962F2B-25B1-DA95-5242-2D2574924B24}"/>
              </a:ext>
            </a:extLst>
          </p:cNvPr>
          <p:cNvGrpSpPr/>
          <p:nvPr/>
        </p:nvGrpSpPr>
        <p:grpSpPr>
          <a:xfrm>
            <a:off x="370961" y="5181454"/>
            <a:ext cx="6116079" cy="4001936"/>
            <a:chOff x="369000" y="950400"/>
            <a:chExt cx="6120000" cy="4004501"/>
          </a:xfrm>
        </p:grpSpPr>
        <p:sp>
          <p:nvSpPr>
            <p:cNvPr id="16" name="四角形: 角を丸くする 15">
              <a:extLst>
                <a:ext uri="{FF2B5EF4-FFF2-40B4-BE49-F238E27FC236}">
                  <a16:creationId xmlns:a16="http://schemas.microsoft.com/office/drawing/2014/main" id="{695242A2-E940-AA12-9078-6B35AE30BBE0}"/>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2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ご自身で指定したパスワードを入力し</a:t>
              </a:r>
              <a:r>
                <a:rPr lang="ja-JP" altLang="en-US" sz="1099" dirty="0">
                  <a:solidFill>
                    <a:schemeClr val="tx1"/>
                  </a:solidFill>
                  <a:latin typeface="HG丸ｺﾞｼｯｸM-PRO" panose="020F0600000000000000" pitchFamily="50" charset="-128"/>
                  <a:ea typeface="HG丸ｺﾞｼｯｸM-PRO" panose="020F0600000000000000" pitchFamily="50" charset="-128"/>
                </a:rPr>
                <a:t>、</a:t>
              </a:r>
              <a:endParaRPr lang="en-US" altLang="ja-JP" sz="1099"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a:t>
              </a:r>
              <a:r>
                <a:rPr lang="ja-JP" altLang="en-US" sz="1099" dirty="0">
                  <a:solidFill>
                    <a:schemeClr val="tx1"/>
                  </a:solidFill>
                  <a:latin typeface="HG丸ｺﾞｼｯｸM-PRO" panose="020F0600000000000000" pitchFamily="50" charset="-128"/>
                  <a:ea typeface="HG丸ｺﾞｼｯｸM-PRO" panose="020F0600000000000000" pitchFamily="50" charset="-128"/>
                </a:rPr>
                <a:t>［送信］</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をクリック</a:t>
              </a:r>
              <a:r>
                <a:rPr lang="ja-JP" altLang="en-US" sz="1099" dirty="0">
                  <a:solidFill>
                    <a:schemeClr val="tx1"/>
                  </a:solidFill>
                  <a:latin typeface="HG丸ｺﾞｼｯｸM-PRO" panose="020F0600000000000000" pitchFamily="50" charset="-128"/>
                  <a:ea typeface="HG丸ｺﾞｼｯｸM-PRO" panose="020F0600000000000000" pitchFamily="50" charset="-128"/>
                </a:rPr>
                <a:t>（タップ）</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してパスワードの設定を完了させます。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17" name="グラフィックス 16" descr="再生 単色塗りつぶし">
              <a:extLst>
                <a:ext uri="{FF2B5EF4-FFF2-40B4-BE49-F238E27FC236}">
                  <a16:creationId xmlns:a16="http://schemas.microsoft.com/office/drawing/2014/main" id="{875FD732-4CF3-1EBA-98CD-96904E5566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pic>
        <p:nvPicPr>
          <p:cNvPr id="18" name="図 17" descr="グラフィカル ユーザー インターフェイス, テキスト, アプリケーション, メール&#10;&#10;自動的に生成された説明">
            <a:extLst>
              <a:ext uri="{FF2B5EF4-FFF2-40B4-BE49-F238E27FC236}">
                <a16:creationId xmlns:a16="http://schemas.microsoft.com/office/drawing/2014/main" id="{9357D6A9-8E99-18EF-061D-062FC36936FE}"/>
              </a:ext>
            </a:extLst>
          </p:cNvPr>
          <p:cNvPicPr>
            <a:picLocks noChangeAspect="1"/>
          </p:cNvPicPr>
          <p:nvPr/>
        </p:nvPicPr>
        <p:blipFill>
          <a:blip r:embed="rId4"/>
          <a:stretch>
            <a:fillRect/>
          </a:stretch>
        </p:blipFill>
        <p:spPr>
          <a:xfrm>
            <a:off x="1379598" y="1801590"/>
            <a:ext cx="4098806" cy="2846806"/>
          </a:xfrm>
          <a:prstGeom prst="rect">
            <a:avLst/>
          </a:prstGeom>
          <a:ln>
            <a:noFill/>
          </a:ln>
          <a:effectLst>
            <a:outerShdw blurRad="63500" sx="102000" sy="102000" algn="ctr" rotWithShape="0">
              <a:prstClr val="black">
                <a:alpha val="40000"/>
              </a:prstClr>
            </a:outerShdw>
          </a:effectLst>
        </p:spPr>
      </p:pic>
      <p:sp>
        <p:nvSpPr>
          <p:cNvPr id="19" name="四角形: 角を丸くする 18">
            <a:extLst>
              <a:ext uri="{FF2B5EF4-FFF2-40B4-BE49-F238E27FC236}">
                <a16:creationId xmlns:a16="http://schemas.microsoft.com/office/drawing/2014/main" id="{78C1BE51-4471-D576-1CB6-3D4B226EB16F}"/>
              </a:ext>
            </a:extLst>
          </p:cNvPr>
          <p:cNvSpPr/>
          <p:nvPr/>
        </p:nvSpPr>
        <p:spPr>
          <a:xfrm>
            <a:off x="1533054" y="4091629"/>
            <a:ext cx="2922174" cy="391394"/>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20" name="図 19">
            <a:extLst>
              <a:ext uri="{FF2B5EF4-FFF2-40B4-BE49-F238E27FC236}">
                <a16:creationId xmlns:a16="http://schemas.microsoft.com/office/drawing/2014/main" id="{74E7A059-F340-7FD9-EB0B-976E8A5843F5}"/>
              </a:ext>
            </a:extLst>
          </p:cNvPr>
          <p:cNvPicPr>
            <a:picLocks noChangeAspect="1"/>
          </p:cNvPicPr>
          <p:nvPr/>
        </p:nvPicPr>
        <p:blipFill>
          <a:blip r:embed="rId5"/>
          <a:stretch>
            <a:fillRect/>
          </a:stretch>
        </p:blipFill>
        <p:spPr>
          <a:xfrm>
            <a:off x="2169807" y="6095268"/>
            <a:ext cx="2518386" cy="2541867"/>
          </a:xfrm>
          <a:prstGeom prst="rect">
            <a:avLst/>
          </a:prstGeom>
          <a:noFill/>
          <a:ln>
            <a:noFill/>
          </a:ln>
          <a:effectLst>
            <a:outerShdw blurRad="63500" sx="102000" sy="102000" algn="ctr" rotWithShape="0">
              <a:prstClr val="black">
                <a:alpha val="40000"/>
              </a:prstClr>
            </a:outerShdw>
          </a:effectLst>
        </p:spPr>
      </p:pic>
      <p:sp>
        <p:nvSpPr>
          <p:cNvPr id="21" name="四角形: 角を丸くする 20">
            <a:extLst>
              <a:ext uri="{FF2B5EF4-FFF2-40B4-BE49-F238E27FC236}">
                <a16:creationId xmlns:a16="http://schemas.microsoft.com/office/drawing/2014/main" id="{25C06FD1-2CDC-0271-A03C-66B50C93E3B2}"/>
              </a:ext>
            </a:extLst>
          </p:cNvPr>
          <p:cNvSpPr/>
          <p:nvPr/>
        </p:nvSpPr>
        <p:spPr>
          <a:xfrm>
            <a:off x="2767501" y="7999048"/>
            <a:ext cx="1322999" cy="257666"/>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Tree>
    <p:extLst>
      <p:ext uri="{BB962C8B-B14F-4D97-AF65-F5344CB8AC3E}">
        <p14:creationId xmlns:p14="http://schemas.microsoft.com/office/powerpoint/2010/main" val="1971429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1 </a:t>
            </a:r>
            <a:r>
              <a:rPr kumimoji="1" lang="ja-JP" altLang="en-US" dirty="0"/>
              <a:t>ログインをおこなう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7</a:t>
            </a:fld>
            <a:endParaRPr lang="ja-JP" altLang="en-US" dirty="0"/>
          </a:p>
        </p:txBody>
      </p:sp>
      <p:grpSp>
        <p:nvGrpSpPr>
          <p:cNvPr id="2" name="グループ化 1">
            <a:extLst>
              <a:ext uri="{FF2B5EF4-FFF2-40B4-BE49-F238E27FC236}">
                <a16:creationId xmlns:a16="http://schemas.microsoft.com/office/drawing/2014/main" id="{2A43C372-EAEE-2B82-F233-1BA681A23D7B}"/>
              </a:ext>
            </a:extLst>
          </p:cNvPr>
          <p:cNvGrpSpPr/>
          <p:nvPr/>
        </p:nvGrpSpPr>
        <p:grpSpPr>
          <a:xfrm>
            <a:off x="370961" y="949791"/>
            <a:ext cx="6116079" cy="4001936"/>
            <a:chOff x="369000" y="950400"/>
            <a:chExt cx="6120000" cy="4004501"/>
          </a:xfrm>
        </p:grpSpPr>
        <p:sp>
          <p:nvSpPr>
            <p:cNvPr id="4" name="四角形: 角を丸くする 3">
              <a:extLst>
                <a:ext uri="{FF2B5EF4-FFF2-40B4-BE49-F238E27FC236}">
                  <a16:creationId xmlns:a16="http://schemas.microsoft.com/office/drawing/2014/main" id="{7EC6BAF3-DEFD-FDCD-251B-AC2F45C8D25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パスワード</a:t>
              </a:r>
              <a:r>
                <a:rPr lang="ja-JP" altLang="en-US" sz="1099" dirty="0">
                  <a:solidFill>
                    <a:schemeClr val="tx1"/>
                  </a:solidFill>
                  <a:latin typeface="HG丸ｺﾞｼｯｸM-PRO" panose="020F0600000000000000" pitchFamily="50" charset="-128"/>
                  <a:ea typeface="HG丸ｺﾞｼｯｸM-PRO" panose="020F0600000000000000" pitchFamily="50" charset="-128"/>
                </a:rPr>
                <a:t>設定が</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完了</a:t>
              </a:r>
              <a:r>
                <a:rPr lang="ja-JP" altLang="en-US" sz="1099" dirty="0">
                  <a:solidFill>
                    <a:schemeClr val="tx1"/>
                  </a:solidFill>
                  <a:latin typeface="HG丸ｺﾞｼｯｸM-PRO" panose="020F0600000000000000" pitchFamily="50" charset="-128"/>
                  <a:ea typeface="HG丸ｺﾞｼｯｸM-PRO" panose="020F0600000000000000" pitchFamily="50" charset="-128"/>
                </a:rPr>
                <a:t>すると</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、登録しているメールアドレス宛に通知が届きます。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41D45A2B-E6C9-A1B2-D75D-E4AF2A60EB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7" name="四角形: 角を丸くする 6">
            <a:extLst>
              <a:ext uri="{FF2B5EF4-FFF2-40B4-BE49-F238E27FC236}">
                <a16:creationId xmlns:a16="http://schemas.microsoft.com/office/drawing/2014/main" id="{A45C34D2-9C17-B956-152D-23EABCEAF638}"/>
              </a:ext>
            </a:extLst>
          </p:cNvPr>
          <p:cNvSpPr/>
          <p:nvPr/>
        </p:nvSpPr>
        <p:spPr>
          <a:xfrm>
            <a:off x="370961" y="5181453"/>
            <a:ext cx="6116079" cy="3811347"/>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［ログイン］をクリック</a:t>
            </a:r>
            <a:r>
              <a:rPr lang="ja-JP" altLang="en-US" sz="1099" dirty="0">
                <a:solidFill>
                  <a:schemeClr val="tx1"/>
                </a:solidFill>
                <a:latin typeface="HG丸ｺﾞｼｯｸM-PRO" panose="020F0600000000000000" pitchFamily="50" charset="-128"/>
                <a:ea typeface="HG丸ｺﾞｼｯｸM-PRO" panose="020F0600000000000000" pitchFamily="50" charset="-128"/>
              </a:rPr>
              <a:t>（タップ）</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し、</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r>
              <a:rPr lang="en-US" altLang="ja-JP" sz="1099" b="1"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099" b="1" dirty="0">
                <a:solidFill>
                  <a:srgbClr val="E46B32"/>
                </a:solidFill>
                <a:latin typeface="HG丸ｺﾞｼｯｸM-PRO" panose="020F0600000000000000" pitchFamily="50" charset="-128"/>
                <a:ea typeface="HG丸ｺﾞｼｯｸM-PRO" panose="020F0600000000000000" pitchFamily="50" charset="-128"/>
              </a:rPr>
              <a:t>1</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のメールに記載のある企業</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ID</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と社員番号を入力します。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9" name="図 8" descr="テキスト&#10;&#10;自動的に生成された説明">
            <a:extLst>
              <a:ext uri="{FF2B5EF4-FFF2-40B4-BE49-F238E27FC236}">
                <a16:creationId xmlns:a16="http://schemas.microsoft.com/office/drawing/2014/main" id="{6D36D4B7-A92A-118B-97DC-EB7BE1EFC10A}"/>
              </a:ext>
            </a:extLst>
          </p:cNvPr>
          <p:cNvPicPr>
            <a:picLocks noChangeAspect="1"/>
          </p:cNvPicPr>
          <p:nvPr/>
        </p:nvPicPr>
        <p:blipFill>
          <a:blip r:embed="rId4"/>
          <a:stretch>
            <a:fillRect/>
          </a:stretch>
        </p:blipFill>
        <p:spPr>
          <a:xfrm>
            <a:off x="1429666" y="1990009"/>
            <a:ext cx="3998669" cy="1744572"/>
          </a:xfrm>
          <a:prstGeom prst="rect">
            <a:avLst/>
          </a:prstGeom>
          <a:ln>
            <a:noFill/>
          </a:ln>
          <a:effectLst>
            <a:outerShdw blurRad="63500" sx="102000" sy="102000" algn="ctr" rotWithShape="0">
              <a:prstClr val="black">
                <a:alpha val="40000"/>
              </a:prstClr>
            </a:outerShdw>
          </a:effectLst>
        </p:spPr>
      </p:pic>
      <p:grpSp>
        <p:nvGrpSpPr>
          <p:cNvPr id="19" name="グループ化 18">
            <a:extLst>
              <a:ext uri="{FF2B5EF4-FFF2-40B4-BE49-F238E27FC236}">
                <a16:creationId xmlns:a16="http://schemas.microsoft.com/office/drawing/2014/main" id="{D20FD278-5B0F-967A-D7C5-5DCFB2886EA3}"/>
              </a:ext>
            </a:extLst>
          </p:cNvPr>
          <p:cNvGrpSpPr/>
          <p:nvPr/>
        </p:nvGrpSpPr>
        <p:grpSpPr>
          <a:xfrm>
            <a:off x="673436" y="6171419"/>
            <a:ext cx="5511129" cy="2518386"/>
            <a:chOff x="513508" y="4803991"/>
            <a:chExt cx="5514662" cy="2520000"/>
          </a:xfrm>
        </p:grpSpPr>
        <p:pic>
          <p:nvPicPr>
            <p:cNvPr id="14" name="図 13">
              <a:extLst>
                <a:ext uri="{FF2B5EF4-FFF2-40B4-BE49-F238E27FC236}">
                  <a16:creationId xmlns:a16="http://schemas.microsoft.com/office/drawing/2014/main" id="{B788DCEA-E14D-ABA6-5FA6-EFF605D02372}"/>
                </a:ext>
              </a:extLst>
            </p:cNvPr>
            <p:cNvPicPr>
              <a:picLocks noChangeAspect="1"/>
            </p:cNvPicPr>
            <p:nvPr/>
          </p:nvPicPr>
          <p:blipFill rotWithShape="1">
            <a:blip r:embed="rId5"/>
            <a:srcRect r="54033" b="5799"/>
            <a:stretch/>
          </p:blipFill>
          <p:spPr>
            <a:xfrm>
              <a:off x="3482591" y="4803991"/>
              <a:ext cx="2545579" cy="2520000"/>
            </a:xfrm>
            <a:prstGeom prst="rect">
              <a:avLst/>
            </a:prstGeom>
            <a:ln>
              <a:noFill/>
            </a:ln>
            <a:effectLst>
              <a:outerShdw blurRad="63500" sx="102000" sy="102000" algn="ctr" rotWithShape="0">
                <a:prstClr val="black">
                  <a:alpha val="40000"/>
                </a:prstClr>
              </a:outerShdw>
            </a:effectLst>
          </p:spPr>
        </p:pic>
        <p:pic>
          <p:nvPicPr>
            <p:cNvPr id="55" name="図 54">
              <a:extLst>
                <a:ext uri="{FF2B5EF4-FFF2-40B4-BE49-F238E27FC236}">
                  <a16:creationId xmlns:a16="http://schemas.microsoft.com/office/drawing/2014/main" id="{9846EBAB-B6D1-09E9-3296-A55BF64F352E}"/>
                </a:ext>
              </a:extLst>
            </p:cNvPr>
            <p:cNvPicPr>
              <a:picLocks noChangeAspect="1"/>
            </p:cNvPicPr>
            <p:nvPr/>
          </p:nvPicPr>
          <p:blipFill rotWithShape="1">
            <a:blip r:embed="rId6"/>
            <a:srcRect b="1408"/>
            <a:stretch/>
          </p:blipFill>
          <p:spPr>
            <a:xfrm>
              <a:off x="513508" y="4803991"/>
              <a:ext cx="2523534" cy="2520000"/>
            </a:xfrm>
            <a:prstGeom prst="rect">
              <a:avLst/>
            </a:prstGeom>
            <a:ln>
              <a:noFill/>
            </a:ln>
            <a:effectLst>
              <a:outerShdw blurRad="63500" sx="102000" sy="102000" algn="ctr" rotWithShape="0">
                <a:prstClr val="black">
                  <a:alpha val="40000"/>
                </a:prstClr>
              </a:outerShdw>
            </a:effectLst>
          </p:spPr>
        </p:pic>
      </p:grpSp>
      <p:cxnSp>
        <p:nvCxnSpPr>
          <p:cNvPr id="22" name="直線矢印コネクタ 21">
            <a:extLst>
              <a:ext uri="{FF2B5EF4-FFF2-40B4-BE49-F238E27FC236}">
                <a16:creationId xmlns:a16="http://schemas.microsoft.com/office/drawing/2014/main" id="{AD77E845-4F20-52C7-24E6-41F857A278D7}"/>
              </a:ext>
            </a:extLst>
          </p:cNvPr>
          <p:cNvCxnSpPr/>
          <p:nvPr/>
        </p:nvCxnSpPr>
        <p:spPr>
          <a:xfrm>
            <a:off x="3200547" y="7237536"/>
            <a:ext cx="342680" cy="0"/>
          </a:xfrm>
          <a:prstGeom prst="straightConnector1">
            <a:avLst/>
          </a:prstGeom>
          <a:ln w="38100">
            <a:solidFill>
              <a:srgbClr val="E46B3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四角形: 角を丸くする 14">
            <a:extLst>
              <a:ext uri="{FF2B5EF4-FFF2-40B4-BE49-F238E27FC236}">
                <a16:creationId xmlns:a16="http://schemas.microsoft.com/office/drawing/2014/main" id="{FDF711CA-60B4-81B8-EF86-B81A85D4803D}"/>
              </a:ext>
            </a:extLst>
          </p:cNvPr>
          <p:cNvSpPr/>
          <p:nvPr/>
        </p:nvSpPr>
        <p:spPr>
          <a:xfrm>
            <a:off x="4251090" y="7846745"/>
            <a:ext cx="1322999" cy="228454"/>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6" name="四角形: 角を丸くする 15">
            <a:extLst>
              <a:ext uri="{FF2B5EF4-FFF2-40B4-BE49-F238E27FC236}">
                <a16:creationId xmlns:a16="http://schemas.microsoft.com/office/drawing/2014/main" id="{3FD1B9FE-85B9-DDF9-A6CB-EC58D6ADEFE6}"/>
              </a:ext>
            </a:extLst>
          </p:cNvPr>
          <p:cNvSpPr/>
          <p:nvPr/>
        </p:nvSpPr>
        <p:spPr>
          <a:xfrm>
            <a:off x="1272895" y="7846745"/>
            <a:ext cx="1322999" cy="228454"/>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Tree>
    <p:extLst>
      <p:ext uri="{BB962C8B-B14F-4D97-AF65-F5344CB8AC3E}">
        <p14:creationId xmlns:p14="http://schemas.microsoft.com/office/powerpoint/2010/main" val="2219295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2 </a:t>
            </a:r>
            <a:r>
              <a:rPr kumimoji="1" lang="ja-JP" altLang="en-US" dirty="0"/>
              <a:t>パスワードを変更する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8</a:t>
            </a:fld>
            <a:endParaRPr lang="ja-JP" altLang="en-US" dirty="0"/>
          </a:p>
        </p:txBody>
      </p:sp>
      <p:grpSp>
        <p:nvGrpSpPr>
          <p:cNvPr id="13" name="グループ化 12">
            <a:extLst>
              <a:ext uri="{FF2B5EF4-FFF2-40B4-BE49-F238E27FC236}">
                <a16:creationId xmlns:a16="http://schemas.microsoft.com/office/drawing/2014/main" id="{8E2E195E-D027-1089-1B3F-6D0742137774}"/>
              </a:ext>
            </a:extLst>
          </p:cNvPr>
          <p:cNvGrpSpPr/>
          <p:nvPr/>
        </p:nvGrpSpPr>
        <p:grpSpPr>
          <a:xfrm>
            <a:off x="370961" y="949791"/>
            <a:ext cx="6116079" cy="4001936"/>
            <a:chOff x="369000" y="950400"/>
            <a:chExt cx="6120000" cy="4004501"/>
          </a:xfrm>
        </p:grpSpPr>
        <p:sp>
          <p:nvSpPr>
            <p:cNvPr id="2" name="四角形: 角を丸くする 1">
              <a:extLst>
                <a:ext uri="{FF2B5EF4-FFF2-40B4-BE49-F238E27FC236}">
                  <a16:creationId xmlns:a16="http://schemas.microsoft.com/office/drawing/2014/main" id="{86162773-1FC2-846C-0317-FBCCC7A3166A}"/>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ログインページを開き、［パスワードを忘れた</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変更したい方はこちら］を</a:t>
              </a:r>
              <a:br>
                <a:rPr kumimoji="1" lang="en-US" altLang="ja-JP" sz="1099" dirty="0">
                  <a:solidFill>
                    <a:schemeClr val="tx1"/>
                  </a:solidFill>
                  <a:latin typeface="HG丸ｺﾞｼｯｸM-PRO" panose="020F0600000000000000" pitchFamily="50" charset="-128"/>
                  <a:ea typeface="HG丸ｺﾞｼｯｸM-PRO" panose="020F0600000000000000" pitchFamily="50" charset="-128"/>
                </a:rPr>
              </a:b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クリック（タップ）します。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B10A4298-C445-1EFA-FE30-94E28BBA72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grpSp>
        <p:nvGrpSpPr>
          <p:cNvPr id="14" name="グループ化 13">
            <a:extLst>
              <a:ext uri="{FF2B5EF4-FFF2-40B4-BE49-F238E27FC236}">
                <a16:creationId xmlns:a16="http://schemas.microsoft.com/office/drawing/2014/main" id="{74962F2B-25B1-DA95-5242-2D2574924B24}"/>
              </a:ext>
            </a:extLst>
          </p:cNvPr>
          <p:cNvGrpSpPr/>
          <p:nvPr/>
        </p:nvGrpSpPr>
        <p:grpSpPr>
          <a:xfrm>
            <a:off x="370961" y="5181454"/>
            <a:ext cx="6116079" cy="4001936"/>
            <a:chOff x="369000" y="950400"/>
            <a:chExt cx="6120000" cy="4004501"/>
          </a:xfrm>
        </p:grpSpPr>
        <p:sp>
          <p:nvSpPr>
            <p:cNvPr id="16" name="四角形: 角を丸くする 15">
              <a:extLst>
                <a:ext uri="{FF2B5EF4-FFF2-40B4-BE49-F238E27FC236}">
                  <a16:creationId xmlns:a16="http://schemas.microsoft.com/office/drawing/2014/main" id="{695242A2-E940-AA12-9078-6B35AE30BBE0}"/>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2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企業</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ID</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・社用メールアドレス・社員番号を入力し、</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［送信］をクリック（タップ）します。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17" name="グラフィックス 16" descr="再生 単色塗りつぶし">
              <a:extLst>
                <a:ext uri="{FF2B5EF4-FFF2-40B4-BE49-F238E27FC236}">
                  <a16:creationId xmlns:a16="http://schemas.microsoft.com/office/drawing/2014/main" id="{875FD732-4CF3-1EBA-98CD-96904E5566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pic>
        <p:nvPicPr>
          <p:cNvPr id="4" name="図 3">
            <a:extLst>
              <a:ext uri="{FF2B5EF4-FFF2-40B4-BE49-F238E27FC236}">
                <a16:creationId xmlns:a16="http://schemas.microsoft.com/office/drawing/2014/main" id="{A9F62AEB-7F5D-F18D-4060-3AFB8F326C86}"/>
              </a:ext>
            </a:extLst>
          </p:cNvPr>
          <p:cNvPicPr>
            <a:picLocks noChangeAspect="1"/>
          </p:cNvPicPr>
          <p:nvPr/>
        </p:nvPicPr>
        <p:blipFill rotWithShape="1">
          <a:blip r:embed="rId4"/>
          <a:srcRect r="54033" b="5799"/>
          <a:stretch/>
        </p:blipFill>
        <p:spPr>
          <a:xfrm>
            <a:off x="2151798" y="1925416"/>
            <a:ext cx="2554406" cy="2528735"/>
          </a:xfrm>
          <a:prstGeom prst="rect">
            <a:avLst/>
          </a:prstGeom>
          <a:ln>
            <a:noFill/>
          </a:ln>
          <a:effectLst>
            <a:outerShdw blurRad="63500" sx="102000" sy="102000" algn="ctr" rotWithShape="0">
              <a:prstClr val="black">
                <a:alpha val="40000"/>
              </a:prstClr>
            </a:outerShdw>
          </a:effectLst>
        </p:spPr>
      </p:pic>
      <p:sp>
        <p:nvSpPr>
          <p:cNvPr id="7" name="四角形: 角を丸くする 6">
            <a:extLst>
              <a:ext uri="{FF2B5EF4-FFF2-40B4-BE49-F238E27FC236}">
                <a16:creationId xmlns:a16="http://schemas.microsoft.com/office/drawing/2014/main" id="{CFB3FE25-0D13-CC45-C73B-AF264C30A6CD}"/>
              </a:ext>
            </a:extLst>
          </p:cNvPr>
          <p:cNvSpPr/>
          <p:nvPr/>
        </p:nvSpPr>
        <p:spPr>
          <a:xfrm>
            <a:off x="2914140" y="3798227"/>
            <a:ext cx="1028881" cy="103332"/>
          </a:xfrm>
          <a:prstGeom prst="roundRect">
            <a:avLst>
              <a:gd name="adj" fmla="val 7193"/>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8" name="グラフィックス 7" descr="カーソル 単色塗りつぶし">
            <a:extLst>
              <a:ext uri="{FF2B5EF4-FFF2-40B4-BE49-F238E27FC236}">
                <a16:creationId xmlns:a16="http://schemas.microsoft.com/office/drawing/2014/main" id="{92173996-DD5A-E258-5828-4882E430E1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32201" y="3821934"/>
            <a:ext cx="221639" cy="221639"/>
          </a:xfrm>
          <a:prstGeom prst="rect">
            <a:avLst/>
          </a:prstGeom>
        </p:spPr>
      </p:pic>
      <p:grpSp>
        <p:nvGrpSpPr>
          <p:cNvPr id="9" name="グループ化 8">
            <a:extLst>
              <a:ext uri="{FF2B5EF4-FFF2-40B4-BE49-F238E27FC236}">
                <a16:creationId xmlns:a16="http://schemas.microsoft.com/office/drawing/2014/main" id="{7DA69B93-0F23-69DD-F86C-3890F90D9832}"/>
              </a:ext>
            </a:extLst>
          </p:cNvPr>
          <p:cNvGrpSpPr/>
          <p:nvPr/>
        </p:nvGrpSpPr>
        <p:grpSpPr>
          <a:xfrm>
            <a:off x="675346" y="6156619"/>
            <a:ext cx="5507308" cy="2503995"/>
            <a:chOff x="854403" y="5339712"/>
            <a:chExt cx="5510838" cy="2505600"/>
          </a:xfrm>
        </p:grpSpPr>
        <p:grpSp>
          <p:nvGrpSpPr>
            <p:cNvPr id="10" name="グループ化 9">
              <a:extLst>
                <a:ext uri="{FF2B5EF4-FFF2-40B4-BE49-F238E27FC236}">
                  <a16:creationId xmlns:a16="http://schemas.microsoft.com/office/drawing/2014/main" id="{9BD2CBF3-B1FF-765F-AA2B-9F627AA373AD}"/>
                </a:ext>
              </a:extLst>
            </p:cNvPr>
            <p:cNvGrpSpPr/>
            <p:nvPr/>
          </p:nvGrpSpPr>
          <p:grpSpPr>
            <a:xfrm>
              <a:off x="854403" y="5339712"/>
              <a:ext cx="2520000" cy="2499909"/>
              <a:chOff x="2169000" y="5359173"/>
              <a:chExt cx="2520000" cy="2499909"/>
            </a:xfrm>
          </p:grpSpPr>
          <p:pic>
            <p:nvPicPr>
              <p:cNvPr id="12" name="図 11">
                <a:extLst>
                  <a:ext uri="{FF2B5EF4-FFF2-40B4-BE49-F238E27FC236}">
                    <a16:creationId xmlns:a16="http://schemas.microsoft.com/office/drawing/2014/main" id="{B96D7A1C-D707-3AF7-F717-49A0C9B46594}"/>
                  </a:ext>
                </a:extLst>
              </p:cNvPr>
              <p:cNvPicPr>
                <a:picLocks noChangeAspect="1"/>
              </p:cNvPicPr>
              <p:nvPr/>
            </p:nvPicPr>
            <p:blipFill>
              <a:blip r:embed="rId7"/>
              <a:stretch>
                <a:fillRect/>
              </a:stretch>
            </p:blipFill>
            <p:spPr>
              <a:xfrm>
                <a:off x="2169000" y="5359173"/>
                <a:ext cx="2520000" cy="2499909"/>
              </a:xfrm>
              <a:prstGeom prst="rect">
                <a:avLst/>
              </a:prstGeom>
              <a:ln>
                <a:noFill/>
              </a:ln>
              <a:effectLst>
                <a:outerShdw blurRad="63500" sx="102000" sy="102000" algn="ctr" rotWithShape="0">
                  <a:prstClr val="black">
                    <a:alpha val="40000"/>
                  </a:prstClr>
                </a:outerShdw>
              </a:effectLst>
            </p:spPr>
          </p:pic>
          <p:sp>
            <p:nvSpPr>
              <p:cNvPr id="15" name="四角形: 角を丸くする 14">
                <a:extLst>
                  <a:ext uri="{FF2B5EF4-FFF2-40B4-BE49-F238E27FC236}">
                    <a16:creationId xmlns:a16="http://schemas.microsoft.com/office/drawing/2014/main" id="{1908FACB-E99B-53C8-1257-CD2512E404B6}"/>
                  </a:ext>
                </a:extLst>
              </p:cNvPr>
              <p:cNvSpPr/>
              <p:nvPr/>
            </p:nvSpPr>
            <p:spPr>
              <a:xfrm>
                <a:off x="2770934" y="6433338"/>
                <a:ext cx="1305766" cy="1028547"/>
              </a:xfrm>
              <a:prstGeom prst="roundRect">
                <a:avLst>
                  <a:gd name="adj" fmla="val 7193"/>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grpSp>
        <p:pic>
          <p:nvPicPr>
            <p:cNvPr id="11" name="図 10">
              <a:extLst>
                <a:ext uri="{FF2B5EF4-FFF2-40B4-BE49-F238E27FC236}">
                  <a16:creationId xmlns:a16="http://schemas.microsoft.com/office/drawing/2014/main" id="{CB6CF1A9-DA2F-0A4C-A2E6-0798154D923E}"/>
                </a:ext>
              </a:extLst>
            </p:cNvPr>
            <p:cNvPicPr>
              <a:picLocks noChangeAspect="1"/>
            </p:cNvPicPr>
            <p:nvPr/>
          </p:nvPicPr>
          <p:blipFill>
            <a:blip r:embed="rId8"/>
            <a:stretch>
              <a:fillRect/>
            </a:stretch>
          </p:blipFill>
          <p:spPr>
            <a:xfrm>
              <a:off x="3845241" y="5339712"/>
              <a:ext cx="2520000" cy="2505600"/>
            </a:xfrm>
            <a:prstGeom prst="rect">
              <a:avLst/>
            </a:prstGeom>
            <a:ln>
              <a:noFill/>
            </a:ln>
            <a:effectLst>
              <a:outerShdw blurRad="63500" sx="102000" sy="102000" algn="ctr" rotWithShape="0">
                <a:prstClr val="black">
                  <a:alpha val="40000"/>
                </a:prstClr>
              </a:outerShdw>
            </a:effectLst>
          </p:spPr>
        </p:pic>
      </p:grpSp>
      <p:pic>
        <p:nvPicPr>
          <p:cNvPr id="22" name="グラフィックス 21" descr="カーソル 単色塗りつぶし">
            <a:extLst>
              <a:ext uri="{FF2B5EF4-FFF2-40B4-BE49-F238E27FC236}">
                <a16:creationId xmlns:a16="http://schemas.microsoft.com/office/drawing/2014/main" id="{A2488AA9-1D0D-9A2F-C3FA-C963D40666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18702" y="8140703"/>
            <a:ext cx="221639" cy="221639"/>
          </a:xfrm>
          <a:prstGeom prst="rect">
            <a:avLst/>
          </a:prstGeom>
        </p:spPr>
      </p:pic>
    </p:spTree>
    <p:extLst>
      <p:ext uri="{BB962C8B-B14F-4D97-AF65-F5344CB8AC3E}">
        <p14:creationId xmlns:p14="http://schemas.microsoft.com/office/powerpoint/2010/main" val="527447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2 </a:t>
            </a:r>
            <a:r>
              <a:rPr kumimoji="1" lang="ja-JP" altLang="en-US" dirty="0"/>
              <a:t>パスワードを変更する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9</a:t>
            </a:fld>
            <a:endParaRPr lang="ja-JP" altLang="en-US" dirty="0"/>
          </a:p>
        </p:txBody>
      </p:sp>
      <p:grpSp>
        <p:nvGrpSpPr>
          <p:cNvPr id="2" name="グループ化 1">
            <a:extLst>
              <a:ext uri="{FF2B5EF4-FFF2-40B4-BE49-F238E27FC236}">
                <a16:creationId xmlns:a16="http://schemas.microsoft.com/office/drawing/2014/main" id="{2A43C372-EAEE-2B82-F233-1BA681A23D7B}"/>
              </a:ext>
            </a:extLst>
          </p:cNvPr>
          <p:cNvGrpSpPr/>
          <p:nvPr/>
        </p:nvGrpSpPr>
        <p:grpSpPr>
          <a:xfrm>
            <a:off x="370961" y="949791"/>
            <a:ext cx="6116079" cy="4001936"/>
            <a:chOff x="369000" y="950400"/>
            <a:chExt cx="6120000" cy="4004501"/>
          </a:xfrm>
        </p:grpSpPr>
        <p:sp>
          <p:nvSpPr>
            <p:cNvPr id="4" name="四角形: 角を丸くする 3">
              <a:extLst>
                <a:ext uri="{FF2B5EF4-FFF2-40B4-BE49-F238E27FC236}">
                  <a16:creationId xmlns:a16="http://schemas.microsoft.com/office/drawing/2014/main" id="{7EC6BAF3-DEFD-FDCD-251B-AC2F45C8D25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対象のアドレスにパスワード変更のメールが届きます。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URL</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をクリック（タップ）して、パスワードの再設定画面に移ります。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41D45A2B-E6C9-A1B2-D75D-E4AF2A60EB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7" name="四角形: 角を丸くする 6">
            <a:extLst>
              <a:ext uri="{FF2B5EF4-FFF2-40B4-BE49-F238E27FC236}">
                <a16:creationId xmlns:a16="http://schemas.microsoft.com/office/drawing/2014/main" id="{A45C34D2-9C17-B956-152D-23EABCEAF638}"/>
              </a:ext>
            </a:extLst>
          </p:cNvPr>
          <p:cNvSpPr/>
          <p:nvPr/>
        </p:nvSpPr>
        <p:spPr>
          <a:xfrm>
            <a:off x="370961" y="5181453"/>
            <a:ext cx="6116079" cy="3811347"/>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新しいパスワードを入力して</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送信</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をクリック</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タップ</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して設定完了です。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6" name="図 5" descr="グラフィカル ユーザー インターフェイス, テキスト, アプリケーション, メール&#10;&#10;自動的に生成された説明">
            <a:extLst>
              <a:ext uri="{FF2B5EF4-FFF2-40B4-BE49-F238E27FC236}">
                <a16:creationId xmlns:a16="http://schemas.microsoft.com/office/drawing/2014/main" id="{7B6036F2-7C3A-1F9B-1213-1770A16A1539}"/>
              </a:ext>
            </a:extLst>
          </p:cNvPr>
          <p:cNvPicPr>
            <a:picLocks noChangeAspect="1"/>
          </p:cNvPicPr>
          <p:nvPr/>
        </p:nvPicPr>
        <p:blipFill>
          <a:blip r:embed="rId4"/>
          <a:stretch>
            <a:fillRect/>
          </a:stretch>
        </p:blipFill>
        <p:spPr>
          <a:xfrm>
            <a:off x="1135296" y="1984755"/>
            <a:ext cx="4587409" cy="2301679"/>
          </a:xfrm>
          <a:prstGeom prst="rect">
            <a:avLst/>
          </a:prstGeom>
          <a:effectLst>
            <a:outerShdw blurRad="63500" sx="102000" sy="102000" algn="ctr" rotWithShape="0">
              <a:prstClr val="black">
                <a:alpha val="40000"/>
              </a:prstClr>
            </a:outerShdw>
          </a:effectLst>
        </p:spPr>
      </p:pic>
      <p:pic>
        <p:nvPicPr>
          <p:cNvPr id="8" name="図 7" descr="グラフィカル ユーザー インターフェイス&#10;&#10;自動的に生成された説明">
            <a:extLst>
              <a:ext uri="{FF2B5EF4-FFF2-40B4-BE49-F238E27FC236}">
                <a16:creationId xmlns:a16="http://schemas.microsoft.com/office/drawing/2014/main" id="{36978DFC-D05E-0618-904E-26FC65F4A2E0}"/>
              </a:ext>
            </a:extLst>
          </p:cNvPr>
          <p:cNvPicPr>
            <a:picLocks noChangeAspect="1"/>
          </p:cNvPicPr>
          <p:nvPr/>
        </p:nvPicPr>
        <p:blipFill rotWithShape="1">
          <a:blip r:embed="rId5"/>
          <a:srcRect r="55371" b="9397"/>
          <a:stretch/>
        </p:blipFill>
        <p:spPr>
          <a:xfrm>
            <a:off x="1899631" y="5821795"/>
            <a:ext cx="3058739" cy="3011408"/>
          </a:xfrm>
          <a:prstGeom prst="rect">
            <a:avLst/>
          </a:prstGeom>
          <a:effectLst>
            <a:outerShdw blurRad="63500" sx="102000" sy="102000" algn="ctr" rotWithShape="0">
              <a:prstClr val="black">
                <a:alpha val="40000"/>
              </a:prstClr>
            </a:outerShdw>
          </a:effectLst>
        </p:spPr>
      </p:pic>
      <p:sp>
        <p:nvSpPr>
          <p:cNvPr id="9" name="四角形: 角を丸くする 8">
            <a:extLst>
              <a:ext uri="{FF2B5EF4-FFF2-40B4-BE49-F238E27FC236}">
                <a16:creationId xmlns:a16="http://schemas.microsoft.com/office/drawing/2014/main" id="{D261D3F1-34B5-BD89-F0B9-515E7DADAF89}"/>
              </a:ext>
            </a:extLst>
          </p:cNvPr>
          <p:cNvSpPr/>
          <p:nvPr/>
        </p:nvSpPr>
        <p:spPr>
          <a:xfrm>
            <a:off x="1486173" y="3522654"/>
            <a:ext cx="3837389" cy="159998"/>
          </a:xfrm>
          <a:prstGeom prst="roundRect">
            <a:avLst>
              <a:gd name="adj" fmla="val 7193"/>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1" name="四角形: 角を丸くする 10">
            <a:extLst>
              <a:ext uri="{FF2B5EF4-FFF2-40B4-BE49-F238E27FC236}">
                <a16:creationId xmlns:a16="http://schemas.microsoft.com/office/drawing/2014/main" id="{B10CF909-7F22-DEDC-B30D-F9388C88FC7C}"/>
              </a:ext>
            </a:extLst>
          </p:cNvPr>
          <p:cNvSpPr/>
          <p:nvPr/>
        </p:nvSpPr>
        <p:spPr>
          <a:xfrm>
            <a:off x="2525833" y="8207389"/>
            <a:ext cx="1808172" cy="272732"/>
          </a:xfrm>
          <a:prstGeom prst="roundRect">
            <a:avLst>
              <a:gd name="adj" fmla="val 7193"/>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Tree>
    <p:extLst>
      <p:ext uri="{BB962C8B-B14F-4D97-AF65-F5344CB8AC3E}">
        <p14:creationId xmlns:p14="http://schemas.microsoft.com/office/powerpoint/2010/main" val="3251078544"/>
      </p:ext>
    </p:extLst>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9211</TotalTime>
  <Words>2595</Words>
  <PresentationFormat>A4 210 x 297 mm</PresentationFormat>
  <Paragraphs>425</Paragraphs>
  <Slides>46</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46</vt:i4>
      </vt:variant>
    </vt:vector>
  </HeadingPairs>
  <TitlesOfParts>
    <vt:vector size="55" baseType="lpstr">
      <vt:lpstr>Helvetica Neue</vt:lpstr>
      <vt:lpstr>HG丸ｺﾞｼｯｸM-PRO</vt:lpstr>
      <vt:lpstr>Noto Sans JP</vt:lpstr>
      <vt:lpstr>游ゴシック</vt:lpstr>
      <vt:lpstr>游ゴシック Light</vt:lpstr>
      <vt:lpstr>Arial</vt:lpstr>
      <vt:lpstr>Calibri</vt:lpstr>
      <vt:lpstr>Office テーマ</vt:lpstr>
      <vt:lpstr>デザインの設定</vt:lpstr>
      <vt:lpstr>PowerPoint プレゼンテーション</vt:lpstr>
      <vt:lpstr>本マニュアルをご利用いただくご担当者の方へ</vt:lpstr>
      <vt:lpstr>目次 </vt:lpstr>
      <vt:lpstr>PowerPoint プレゼンテーション</vt:lpstr>
      <vt:lpstr>ジンジャーの推奨環境</vt:lpstr>
      <vt:lpstr>1 ログインをおこなう ①</vt:lpstr>
      <vt:lpstr>1 ログインをおこなう ②</vt:lpstr>
      <vt:lpstr>2 パスワードを変更する ①</vt:lpstr>
      <vt:lpstr>2 パスワードを変更する ②</vt:lpstr>
      <vt:lpstr>PowerPoint プレゼンテーション</vt:lpstr>
      <vt:lpstr>1 入社申請を承認する ①</vt:lpstr>
      <vt:lpstr>1 入社申請を承認する ②</vt:lpstr>
      <vt:lpstr>1 入社申請を承認する ③</vt:lpstr>
      <vt:lpstr>1 入社申請を承認する ④</vt:lpstr>
      <vt:lpstr>2 異動申請を承認する ①</vt:lpstr>
      <vt:lpstr>2 異動申請を承認する ②</vt:lpstr>
      <vt:lpstr>2 異動申請を承認する ③</vt:lpstr>
      <vt:lpstr>3 退社申請を承認する ①</vt:lpstr>
      <vt:lpstr>3 退社申請を承認する ②</vt:lpstr>
      <vt:lpstr>3 退社申請を承認する ③</vt:lpstr>
      <vt:lpstr>4 扶養変更申請を承認する ①</vt:lpstr>
      <vt:lpstr>4 扶養変更申請を承認する ②</vt:lpstr>
      <vt:lpstr>4 扶養変更申請を承認する ③</vt:lpstr>
      <vt:lpstr>5 住所・通勤費変更申請を承認する ①</vt:lpstr>
      <vt:lpstr>5 住所・通勤費変更申請を承認する ②</vt:lpstr>
      <vt:lpstr>5 住所・通勤費変更申請を承認する ③</vt:lpstr>
      <vt:lpstr>6 申請を承認する ①</vt:lpstr>
      <vt:lpstr>6 申請を承認する ②</vt:lpstr>
      <vt:lpstr>6 申請を承認する ③</vt:lpstr>
      <vt:lpstr>（ポイント）最終承認者の代わりに承認を完了させる</vt:lpstr>
      <vt:lpstr>7 承認一覧を確認する ①</vt:lpstr>
      <vt:lpstr>7 承認一覧を確認する ②</vt:lpstr>
      <vt:lpstr>7 承認一覧を確認する ③</vt:lpstr>
      <vt:lpstr>PowerPoint プレゼンテーション</vt:lpstr>
      <vt:lpstr>1 申請を回覧する ①</vt:lpstr>
      <vt:lpstr>1 申請を回覧する ②</vt:lpstr>
      <vt:lpstr>2 申請承認データをCSVで出力する ①</vt:lpstr>
      <vt:lpstr>2 申請承認データをCSVで出力する ②</vt:lpstr>
      <vt:lpstr>2 申請承認データをCSVで出力する ③</vt:lpstr>
      <vt:lpstr>2 申請承認データをCSVで出力する ④</vt:lpstr>
      <vt:lpstr>PowerPoint プレゼンテーション</vt:lpstr>
      <vt:lpstr>ログインをおこなう</vt:lpstr>
      <vt:lpstr>PowerPoint プレゼンテーション</vt:lpstr>
      <vt:lpstr>おわりに</vt:lpstr>
      <vt:lpstr>画像素材の使い方</vt:lpstr>
      <vt:lpstr>画像素材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2019-04-20T22:56:32Z</dcterms:created>
  <dcterms:modified xsi:type="dcterms:W3CDTF">2024-06-11T01:11:06Z</dcterms:modified>
</cp:coreProperties>
</file>