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3" r:id="rId2"/>
  </p:sldMasterIdLst>
  <p:notesMasterIdLst>
    <p:notesMasterId r:id="rId34"/>
  </p:notesMasterIdLst>
  <p:handoutMasterIdLst>
    <p:handoutMasterId r:id="rId35"/>
  </p:handoutMasterIdLst>
  <p:sldIdLst>
    <p:sldId id="448" r:id="rId3"/>
    <p:sldId id="449" r:id="rId4"/>
    <p:sldId id="536" r:id="rId5"/>
    <p:sldId id="455" r:id="rId6"/>
    <p:sldId id="568" r:id="rId7"/>
    <p:sldId id="457" r:id="rId8"/>
    <p:sldId id="548" r:id="rId9"/>
    <p:sldId id="550" r:id="rId10"/>
    <p:sldId id="551" r:id="rId11"/>
    <p:sldId id="541" r:id="rId12"/>
    <p:sldId id="552" r:id="rId13"/>
    <p:sldId id="553" r:id="rId14"/>
    <p:sldId id="554"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 id="487" r:id="rId28"/>
    <p:sldId id="488" r:id="rId29"/>
    <p:sldId id="639" r:id="rId30"/>
    <p:sldId id="634" r:id="rId31"/>
    <p:sldId id="638" r:id="rId32"/>
    <p:sldId id="632" r:id="rId33"/>
  </p:sldIdLst>
  <p:sldSz cx="6858000" cy="9906000" type="A4"/>
  <p:notesSz cx="6858000" cy="99456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Z7kueuPY7cv92XNQlnHapnOKlS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79F2D8-F8DA-59EA-30E8-B974CE84AA9F}" name="元井 菜々子" initials="元井" userId="S::nanako.motoi@jinjer01.onmicrosoft.com::f2d1ac50-fe62-43b8-b8ee-07f9beb613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柳学済"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E46B32"/>
    <a:srgbClr val="559DFC"/>
    <a:srgbClr val="6CC7F8"/>
    <a:srgbClr val="57A3FB"/>
    <a:srgbClr val="559FFC"/>
    <a:srgbClr val="67C3F8"/>
    <a:srgbClr val="F5F6FA"/>
    <a:srgbClr val="4472C4"/>
    <a:srgbClr val="F5F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6353" autoAdjust="0"/>
  </p:normalViewPr>
  <p:slideViewPr>
    <p:cSldViewPr snapToGrid="0">
      <p:cViewPr varScale="1">
        <p:scale>
          <a:sx n="81" d="100"/>
          <a:sy n="81" d="100"/>
        </p:scale>
        <p:origin x="2970" y="114"/>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8/10/relationships/authors" Targe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46"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8C400E1-E9E2-44F6-F1CA-1F50D5DC309B}"/>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428FEA4-BB53-B493-9375-BE670A566C00}"/>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E495D70B-27FC-4B10-BACA-EE2E768EACC3}" type="datetimeFigureOut">
              <a:rPr kumimoji="1" lang="ja-JP" altLang="en-US" smtClean="0"/>
              <a:t>2025/1/7</a:t>
            </a:fld>
            <a:endParaRPr kumimoji="1" lang="ja-JP" altLang="en-US"/>
          </a:p>
        </p:txBody>
      </p:sp>
      <p:sp>
        <p:nvSpPr>
          <p:cNvPr id="4" name="フッター プレースホルダー 3">
            <a:extLst>
              <a:ext uri="{FF2B5EF4-FFF2-40B4-BE49-F238E27FC236}">
                <a16:creationId xmlns:a16="http://schemas.microsoft.com/office/drawing/2014/main" id="{8C7517D4-03DD-203E-FD24-976B9CFE7462}"/>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2D33CC-BD49-9D4D-6337-7AE424631DCC}"/>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8E4D3A22-CE4E-46D6-8CF9-0BBA3F184812}" type="slidenum">
              <a:rPr kumimoji="1" lang="ja-JP" altLang="en-US" smtClean="0"/>
              <a:t>‹#›</a:t>
            </a:fld>
            <a:endParaRPr kumimoji="1" lang="ja-JP" altLang="en-US"/>
          </a:p>
        </p:txBody>
      </p:sp>
    </p:spTree>
    <p:extLst>
      <p:ext uri="{BB962C8B-B14F-4D97-AF65-F5344CB8AC3E}">
        <p14:creationId xmlns:p14="http://schemas.microsoft.com/office/powerpoint/2010/main" val="169157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90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9901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266950" y="1243013"/>
            <a:ext cx="2324100"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86362"/>
            <a:ext cx="5486400" cy="39161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6678"/>
            <a:ext cx="2971800" cy="499011"/>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9446678"/>
            <a:ext cx="2971800" cy="4990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7"/>
        <p:cNvGrpSpPr/>
        <p:nvPr/>
      </p:nvGrpSpPr>
      <p:grpSpPr>
        <a:xfrm>
          <a:off x="0" y="0"/>
          <a:ext cx="0" cy="0"/>
          <a:chOff x="0" y="0"/>
          <a:chExt cx="0" cy="0"/>
        </a:xfrm>
      </p:grpSpPr>
      <p:sp>
        <p:nvSpPr>
          <p:cNvPr id="88" name="Google Shape;88;p73"/>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73"/>
          <p:cNvSpPr>
            <a:spLocks noGrp="1"/>
          </p:cNvSpPr>
          <p:nvPr>
            <p:ph type="pic" idx="2"/>
          </p:nvPr>
        </p:nvSpPr>
        <p:spPr>
          <a:xfrm>
            <a:off x="2915543" y="1426283"/>
            <a:ext cx="3471863" cy="7039681"/>
          </a:xfrm>
          <a:prstGeom prst="rect">
            <a:avLst/>
          </a:prstGeom>
          <a:noFill/>
          <a:ln>
            <a:noFill/>
          </a:ln>
        </p:spPr>
      </p:sp>
      <p:sp>
        <p:nvSpPr>
          <p:cNvPr id="90" name="Google Shape;90;p73"/>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1" name="Google Shape;91;p7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3"/>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93"/>
        <p:cNvGrpSpPr/>
        <p:nvPr/>
      </p:nvGrpSpPr>
      <p:grpSpPr>
        <a:xfrm>
          <a:off x="0" y="0"/>
          <a:ext cx="0" cy="0"/>
          <a:chOff x="0" y="0"/>
          <a:chExt cx="0" cy="0"/>
        </a:xfrm>
      </p:grpSpPr>
      <p:sp>
        <p:nvSpPr>
          <p:cNvPr id="94" name="Google Shape;94;p7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4"/>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6" name="Google Shape;96;p7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74"/>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98"/>
        <p:cNvGrpSpPr/>
        <p:nvPr/>
      </p:nvGrpSpPr>
      <p:grpSpPr>
        <a:xfrm>
          <a:off x="0" y="0"/>
          <a:ext cx="0" cy="0"/>
          <a:chOff x="0" y="0"/>
          <a:chExt cx="0" cy="0"/>
        </a:xfrm>
      </p:grpSpPr>
      <p:sp>
        <p:nvSpPr>
          <p:cNvPr id="99" name="Google Shape;99;p75"/>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75"/>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1" name="Google Shape;101;p7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56D55-5F67-9BC8-87A3-20142072C94B}"/>
              </a:ext>
            </a:extLst>
          </p:cNvPr>
          <p:cNvSpPr>
            <a:spLocks noGrp="1"/>
          </p:cNvSpPr>
          <p:nvPr>
            <p:ph type="ctrTitle"/>
          </p:nvPr>
        </p:nvSpPr>
        <p:spPr>
          <a:xfrm>
            <a:off x="857250" y="1620838"/>
            <a:ext cx="5143500" cy="3449637"/>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22FFC47-84DB-97C5-DB2E-EEA70313CB08}"/>
              </a:ext>
            </a:extLst>
          </p:cNvPr>
          <p:cNvSpPr>
            <a:spLocks noGrp="1"/>
          </p:cNvSpPr>
          <p:nvPr>
            <p:ph type="subTitle" idx="1"/>
          </p:nvPr>
        </p:nvSpPr>
        <p:spPr>
          <a:xfrm>
            <a:off x="857250" y="5202238"/>
            <a:ext cx="5143500" cy="23923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DE4FDD-DFE7-AE64-FA01-1344548A7D73}"/>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457D8DD1-FAF0-3850-7413-641606067B5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C10581-C9EE-F24B-3C24-5C8F93BE328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239672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4E4917-E954-4CCD-8CF1-15A90821BB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36ECF4F-A0A1-18E5-F023-508749F77CB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4D6F05-BF73-C317-DAA3-A6E55446C3A6}"/>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8DBC050A-C1C3-B93A-97F2-1485389CEA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85DE6E-0053-314A-0948-6AD09208C5EC}"/>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2421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671AF4-B1EC-247A-F0FB-983E02257E68}"/>
              </a:ext>
            </a:extLst>
          </p:cNvPr>
          <p:cNvSpPr>
            <a:spLocks noGrp="1"/>
          </p:cNvSpPr>
          <p:nvPr>
            <p:ph type="title"/>
          </p:nvPr>
        </p:nvSpPr>
        <p:spPr>
          <a:xfrm>
            <a:off x="468313" y="2470150"/>
            <a:ext cx="5915025" cy="4119563"/>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41D96-A1F0-B788-3297-3A298D9C132C}"/>
              </a:ext>
            </a:extLst>
          </p:cNvPr>
          <p:cNvSpPr>
            <a:spLocks noGrp="1"/>
          </p:cNvSpPr>
          <p:nvPr>
            <p:ph type="body" idx="1"/>
          </p:nvPr>
        </p:nvSpPr>
        <p:spPr>
          <a:xfrm>
            <a:off x="468313" y="6629400"/>
            <a:ext cx="5915025" cy="21669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A51F1A4-A1AC-A3FA-67D5-2C0C792157BB}"/>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2F39A76C-F002-383B-5FDB-13346A57EFB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F5BA6E-CC9C-EDE6-606E-AEDDC18DFCB5}"/>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85696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18BE8-BA48-891C-E0F7-F68CE2C0B0B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B9981A-8F4D-5968-E003-370A27F54483}"/>
              </a:ext>
            </a:extLst>
          </p:cNvPr>
          <p:cNvSpPr>
            <a:spLocks noGrp="1"/>
          </p:cNvSpPr>
          <p:nvPr>
            <p:ph sz="half" idx="1"/>
          </p:nvPr>
        </p:nvSpPr>
        <p:spPr>
          <a:xfrm>
            <a:off x="471488" y="2636838"/>
            <a:ext cx="2881312"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05D2BD-96BC-0CBA-4D45-6C5AD69E08DF}"/>
              </a:ext>
            </a:extLst>
          </p:cNvPr>
          <p:cNvSpPr>
            <a:spLocks noGrp="1"/>
          </p:cNvSpPr>
          <p:nvPr>
            <p:ph sz="half" idx="2"/>
          </p:nvPr>
        </p:nvSpPr>
        <p:spPr>
          <a:xfrm>
            <a:off x="3505200" y="2636838"/>
            <a:ext cx="2881313" cy="62849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5DB56A7-A3CA-E558-3375-422C58EB880B}"/>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6" name="フッター プレースホルダー 5">
            <a:extLst>
              <a:ext uri="{FF2B5EF4-FFF2-40B4-BE49-F238E27FC236}">
                <a16:creationId xmlns:a16="http://schemas.microsoft.com/office/drawing/2014/main" id="{97DEEAD4-8F55-1708-0BDB-3DBE96585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59F2C40-53B9-85A3-1B58-6A11AD22006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811461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E1EA0-F380-94D4-3D97-611A99A1C293}"/>
              </a:ext>
            </a:extLst>
          </p:cNvPr>
          <p:cNvSpPr>
            <a:spLocks noGrp="1"/>
          </p:cNvSpPr>
          <p:nvPr>
            <p:ph type="title"/>
          </p:nvPr>
        </p:nvSpPr>
        <p:spPr>
          <a:xfrm>
            <a:off x="473075" y="527050"/>
            <a:ext cx="5915025" cy="1914525"/>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01BAF8C-5BB2-D1C2-9FCC-160BE8F25463}"/>
              </a:ext>
            </a:extLst>
          </p:cNvPr>
          <p:cNvSpPr>
            <a:spLocks noGrp="1"/>
          </p:cNvSpPr>
          <p:nvPr>
            <p:ph type="body" idx="1"/>
          </p:nvPr>
        </p:nvSpPr>
        <p:spPr>
          <a:xfrm>
            <a:off x="473075" y="2428875"/>
            <a:ext cx="2900363"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9E74C1-F87C-25ED-FFDD-2B450ECDC8E9}"/>
              </a:ext>
            </a:extLst>
          </p:cNvPr>
          <p:cNvSpPr>
            <a:spLocks noGrp="1"/>
          </p:cNvSpPr>
          <p:nvPr>
            <p:ph sz="half" idx="2"/>
          </p:nvPr>
        </p:nvSpPr>
        <p:spPr>
          <a:xfrm>
            <a:off x="473075" y="3617913"/>
            <a:ext cx="2900363"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D5B7FD7-26F2-291F-2F7A-04115D5F39B6}"/>
              </a:ext>
            </a:extLst>
          </p:cNvPr>
          <p:cNvSpPr>
            <a:spLocks noGrp="1"/>
          </p:cNvSpPr>
          <p:nvPr>
            <p:ph type="body" sz="quarter" idx="3"/>
          </p:nvPr>
        </p:nvSpPr>
        <p:spPr>
          <a:xfrm>
            <a:off x="3471863" y="2428875"/>
            <a:ext cx="2916237" cy="1189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8F73339-BD1A-820B-9FEF-18C3CFF02F9C}"/>
              </a:ext>
            </a:extLst>
          </p:cNvPr>
          <p:cNvSpPr>
            <a:spLocks noGrp="1"/>
          </p:cNvSpPr>
          <p:nvPr>
            <p:ph sz="quarter" idx="4"/>
          </p:nvPr>
        </p:nvSpPr>
        <p:spPr>
          <a:xfrm>
            <a:off x="3471863" y="3617913"/>
            <a:ext cx="2916237" cy="532288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1B90B-7D81-2D4C-6266-66B667B3FFD7}"/>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8" name="フッター プレースホルダー 7">
            <a:extLst>
              <a:ext uri="{FF2B5EF4-FFF2-40B4-BE49-F238E27FC236}">
                <a16:creationId xmlns:a16="http://schemas.microsoft.com/office/drawing/2014/main" id="{9B9BE4D7-3962-0E4D-55EB-0C6FB212751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C740D-3E1E-B2EE-2293-184C72474281}"/>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71696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0210C-A0C5-BD8B-FD61-CC6A0E4F250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8D3AAC-DF55-551D-A855-159B49B20D74}"/>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4" name="フッター プレースホルダー 3">
            <a:extLst>
              <a:ext uri="{FF2B5EF4-FFF2-40B4-BE49-F238E27FC236}">
                <a16:creationId xmlns:a16="http://schemas.microsoft.com/office/drawing/2014/main" id="{4C5CFB87-18A9-D2ED-7FBD-FAFBB8ACBD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241DD52-C74F-DF45-EC03-749C01666593}"/>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214619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63B68F-1D81-1B05-AFF1-369CFB9F276A}"/>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3" name="フッター プレースホルダー 2">
            <a:extLst>
              <a:ext uri="{FF2B5EF4-FFF2-40B4-BE49-F238E27FC236}">
                <a16:creationId xmlns:a16="http://schemas.microsoft.com/office/drawing/2014/main" id="{775614E1-0843-760E-FBB0-64E2857AD61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E24F7E-8E03-9F55-AC5B-B180317522D6}"/>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238659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userDrawn="1">
  <p:cSld name="Blank">
    <p:spTree>
      <p:nvGrpSpPr>
        <p:cNvPr id="1" name="Shape 16"/>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7B8D619-4578-79B0-6F8A-6FAE147FE03B}"/>
              </a:ext>
            </a:extLst>
          </p:cNvPr>
          <p:cNvSpPr/>
          <p:nvPr userDrawn="1"/>
        </p:nvSpPr>
        <p:spPr>
          <a:xfrm flipV="1">
            <a:off x="0" y="9600073"/>
            <a:ext cx="6858000" cy="30758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19" name="Google Shape;19;p16"/>
          <p:cNvSpPr txBox="1">
            <a:spLocks noGrp="1"/>
          </p:cNvSpPr>
          <p:nvPr>
            <p:ph type="sldNum" idx="12"/>
          </p:nvPr>
        </p:nvSpPr>
        <p:spPr>
          <a:xfrm>
            <a:off x="6352675" y="9667004"/>
            <a:ext cx="338890" cy="176859"/>
          </a:xfrm>
          <a:prstGeom prst="rect">
            <a:avLst/>
          </a:prstGeom>
          <a:noFill/>
          <a:ln>
            <a:noFill/>
          </a:ln>
        </p:spPr>
        <p:txBody>
          <a:bodyPr spcFirstLastPara="1" wrap="square" lIns="0" tIns="0" rIns="0" bIns="0" anchor="t" anchorCtr="0">
            <a:spAutoFit/>
          </a:bodyPr>
          <a:lstStyle>
            <a:lvl1pPr marL="38077" marR="0" lvl="0" indent="0" algn="l">
              <a:lnSpc>
                <a:spcPct val="100000"/>
              </a:lnSpc>
              <a:spcBef>
                <a:spcPts val="0"/>
              </a:spcBef>
              <a:spcAft>
                <a:spcPts val="0"/>
              </a:spcAft>
              <a:buClr>
                <a:srgbClr val="000000"/>
              </a:buClr>
              <a:buSzPts val="1150"/>
              <a:buFont typeface="Arial"/>
              <a:buNone/>
              <a:defRPr sz="1149" b="0" i="0" u="none" strike="noStrike" cap="none">
                <a:solidFill>
                  <a:schemeClr val="bg1"/>
                </a:solidFill>
                <a:latin typeface="+mj-lt"/>
                <a:ea typeface="Helvetica Neue"/>
                <a:cs typeface="Helvetica Neue"/>
                <a:sym typeface="Helvetica Neue"/>
              </a:defRPr>
            </a:lvl1pPr>
            <a:lvl2pPr marL="38077" marR="0" lvl="1"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2pPr>
            <a:lvl3pPr marL="38077" marR="0" lvl="2"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3pPr>
            <a:lvl4pPr marL="38077" marR="0" lvl="3"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4pPr>
            <a:lvl5pPr marL="38077" marR="0" lvl="4"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5pPr>
            <a:lvl6pPr marL="38077" marR="0" lvl="5"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6pPr>
            <a:lvl7pPr marL="38077" marR="0" lvl="6"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7pPr>
            <a:lvl8pPr marL="38077" marR="0" lvl="7"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8pPr>
            <a:lvl9pPr marL="38077" marR="0" lvl="8" indent="0" algn="l">
              <a:lnSpc>
                <a:spcPct val="100000"/>
              </a:lnSpc>
              <a:spcBef>
                <a:spcPts val="0"/>
              </a:spcBef>
              <a:spcAft>
                <a:spcPts val="0"/>
              </a:spcAft>
              <a:buClr>
                <a:srgbClr val="000000"/>
              </a:buClr>
              <a:buSzPts val="1150"/>
              <a:buFont typeface="Arial"/>
              <a:buNone/>
              <a:defRPr sz="1149" b="0" i="0" u="none" strike="noStrike" cap="none">
                <a:solidFill>
                  <a:srgbClr val="7E7E7E"/>
                </a:solidFill>
                <a:latin typeface="Helvetica Neue"/>
                <a:ea typeface="Helvetica Neue"/>
                <a:cs typeface="Helvetica Neue"/>
                <a:sym typeface="Helvetica Neue"/>
              </a:defRPr>
            </a:lvl9pPr>
          </a:lstStyle>
          <a:p>
            <a:fld id="{00000000-1234-1234-1234-123412341234}" type="slidenum">
              <a:rPr lang="en-US" altLang="ja-JP" smtClean="0"/>
              <a:pPr/>
              <a:t>‹#›</a:t>
            </a:fld>
            <a:endParaRPr lang="ja-JP" altLang="en-US" dirty="0"/>
          </a:p>
        </p:txBody>
      </p:sp>
      <p:sp>
        <p:nvSpPr>
          <p:cNvPr id="4" name="Google Shape;21;p17">
            <a:extLst>
              <a:ext uri="{FF2B5EF4-FFF2-40B4-BE49-F238E27FC236}">
                <a16:creationId xmlns:a16="http://schemas.microsoft.com/office/drawing/2014/main" id="{66CA35BD-A71D-02D8-AB91-64022830AF6D}"/>
              </a:ext>
            </a:extLst>
          </p:cNvPr>
          <p:cNvSpPr txBox="1">
            <a:spLocks noGrp="1"/>
          </p:cNvSpPr>
          <p:nvPr>
            <p:ph type="title"/>
          </p:nvPr>
        </p:nvSpPr>
        <p:spPr>
          <a:xfrm>
            <a:off x="369000" y="287816"/>
            <a:ext cx="6120000" cy="3075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1999" b="1" i="0" u="none" baseline="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cxnSp>
        <p:nvCxnSpPr>
          <p:cNvPr id="7" name="直線コネクタ 6">
            <a:extLst>
              <a:ext uri="{FF2B5EF4-FFF2-40B4-BE49-F238E27FC236}">
                <a16:creationId xmlns:a16="http://schemas.microsoft.com/office/drawing/2014/main" id="{2D89BBA8-7172-D6B9-356B-F1B74EF2821D}"/>
              </a:ext>
            </a:extLst>
          </p:cNvPr>
          <p:cNvCxnSpPr>
            <a:cxnSpLocks/>
          </p:cNvCxnSpPr>
          <p:nvPr userDrawn="1"/>
        </p:nvCxnSpPr>
        <p:spPr>
          <a:xfrm>
            <a:off x="225000" y="719539"/>
            <a:ext cx="64080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テキスト プレースホルダー 19">
            <a:extLst>
              <a:ext uri="{FF2B5EF4-FFF2-40B4-BE49-F238E27FC236}">
                <a16:creationId xmlns:a16="http://schemas.microsoft.com/office/drawing/2014/main" id="{63E40DE3-33C4-3B07-95B3-6BC422EE7DC0}"/>
              </a:ext>
            </a:extLst>
          </p:cNvPr>
          <p:cNvSpPr>
            <a:spLocks noGrp="1"/>
          </p:cNvSpPr>
          <p:nvPr>
            <p:ph type="body" sz="quarter" idx="13"/>
          </p:nvPr>
        </p:nvSpPr>
        <p:spPr>
          <a:xfrm>
            <a:off x="166435" y="9658324"/>
            <a:ext cx="1481891" cy="173013"/>
          </a:xfrm>
        </p:spPr>
        <p:txBody>
          <a:bodyPr anchor="b"/>
          <a:lstStyle>
            <a:lvl1pPr marL="0" indent="0" algn="l">
              <a:lnSpc>
                <a:spcPct val="0"/>
              </a:lnSpc>
              <a:spcBef>
                <a:spcPts val="0"/>
              </a:spcBef>
              <a:buNone/>
              <a:defRPr sz="1099" b="1" baseline="0">
                <a:solidFill>
                  <a:schemeClr val="bg1"/>
                </a:solidFill>
                <a:latin typeface="HG丸ｺﾞｼｯｸM-PRO" panose="020F0600000000000000" pitchFamily="50" charset="-128"/>
                <a:ea typeface="HG丸ｺﾞｼｯｸM-PRO" panose="020F0600000000000000" pitchFamily="50" charset="-128"/>
              </a:defRPr>
            </a:lvl1pPr>
          </a:lstStyle>
          <a:p>
            <a:pPr lvl="0"/>
            <a:endParaRPr kumimoji="1" lang="en-US" altLang="ja-JP" dirty="0"/>
          </a:p>
        </p:txBody>
      </p:sp>
    </p:spTree>
    <p:extLst>
      <p:ext uri="{BB962C8B-B14F-4D97-AF65-F5344CB8AC3E}">
        <p14:creationId xmlns:p14="http://schemas.microsoft.com/office/powerpoint/2010/main" val="335232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524526-0A45-6D2F-381E-803BF4F244AE}"/>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71E7BC7-125C-9033-8979-6CACEE804338}"/>
              </a:ext>
            </a:extLst>
          </p:cNvPr>
          <p:cNvSpPr>
            <a:spLocks noGrp="1"/>
          </p:cNvSpPr>
          <p:nvPr>
            <p:ph idx="1"/>
          </p:nvPr>
        </p:nvSpPr>
        <p:spPr>
          <a:xfrm>
            <a:off x="2916238" y="1425575"/>
            <a:ext cx="3471862" cy="7040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66DE70-652B-52E7-F4AB-CADD1FC9B41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06FAC0-89AA-24F0-AEFD-F15182A54D5A}"/>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6" name="フッター プレースホルダー 5">
            <a:extLst>
              <a:ext uri="{FF2B5EF4-FFF2-40B4-BE49-F238E27FC236}">
                <a16:creationId xmlns:a16="http://schemas.microsoft.com/office/drawing/2014/main" id="{6FB2FCDB-41A4-B940-05ED-1066D6D378B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B1D917-CAB2-941F-8F91-6EF0010A3CDE}"/>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488758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72B962-9C3E-AB50-3770-CDBC28E223B4}"/>
              </a:ext>
            </a:extLst>
          </p:cNvPr>
          <p:cNvSpPr>
            <a:spLocks noGrp="1"/>
          </p:cNvSpPr>
          <p:nvPr>
            <p:ph type="title"/>
          </p:nvPr>
        </p:nvSpPr>
        <p:spPr>
          <a:xfrm>
            <a:off x="473075" y="660400"/>
            <a:ext cx="2211388" cy="23114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59E5016-D29E-DC69-7EE5-E64968FCC796}"/>
              </a:ext>
            </a:extLst>
          </p:cNvPr>
          <p:cNvSpPr>
            <a:spLocks noGrp="1"/>
          </p:cNvSpPr>
          <p:nvPr>
            <p:ph type="pic" idx="1"/>
          </p:nvPr>
        </p:nvSpPr>
        <p:spPr>
          <a:xfrm>
            <a:off x="2916238" y="1425575"/>
            <a:ext cx="3471862" cy="7040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BB4712A-ABFA-F4CD-2175-AE30861703B6}"/>
              </a:ext>
            </a:extLst>
          </p:cNvPr>
          <p:cNvSpPr>
            <a:spLocks noGrp="1"/>
          </p:cNvSpPr>
          <p:nvPr>
            <p:ph type="body" sz="half" idx="2"/>
          </p:nvPr>
        </p:nvSpPr>
        <p:spPr>
          <a:xfrm>
            <a:off x="473075" y="2971800"/>
            <a:ext cx="2211388" cy="550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33F077-2831-9F82-2995-478BF51CD6A4}"/>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6" name="フッター プレースホルダー 5">
            <a:extLst>
              <a:ext uri="{FF2B5EF4-FFF2-40B4-BE49-F238E27FC236}">
                <a16:creationId xmlns:a16="http://schemas.microsoft.com/office/drawing/2014/main" id="{C1E135A7-F491-08A2-2443-4FBCE664A39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98EED2-8AC4-C106-975C-9F7E282B544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02727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C898E-B58D-96BA-03BA-5A03D5BBED5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225BC5-9373-4B7B-EE26-15F8108B7C0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B6082D-913D-8D71-0DF6-E03C1331C592}"/>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6A874D7C-7492-4AA0-0AB0-CE2032DDFFD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E2A739-4ABC-64C4-41D3-8F07D49B0417}"/>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19993322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F572D47-82E7-AD46-0A38-A5AA1AA19E6E}"/>
              </a:ext>
            </a:extLst>
          </p:cNvPr>
          <p:cNvSpPr>
            <a:spLocks noGrp="1"/>
          </p:cNvSpPr>
          <p:nvPr>
            <p:ph type="title" orient="vert"/>
          </p:nvPr>
        </p:nvSpPr>
        <p:spPr>
          <a:xfrm>
            <a:off x="4908550" y="527050"/>
            <a:ext cx="1477963" cy="8394700"/>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FAD8A6F-445F-491A-9C0E-F0093B4D4FA8}"/>
              </a:ext>
            </a:extLst>
          </p:cNvPr>
          <p:cNvSpPr>
            <a:spLocks noGrp="1"/>
          </p:cNvSpPr>
          <p:nvPr>
            <p:ph type="body" orient="vert" idx="1"/>
          </p:nvPr>
        </p:nvSpPr>
        <p:spPr>
          <a:xfrm>
            <a:off x="471488" y="527050"/>
            <a:ext cx="4284662" cy="8394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2BAEB-C1E4-0BC5-60FE-4BF3F72C0B23}"/>
              </a:ext>
            </a:extLst>
          </p:cNvPr>
          <p:cNvSpPr>
            <a:spLocks noGrp="1"/>
          </p:cNvSpPr>
          <p:nvPr>
            <p:ph type="dt" sz="half" idx="10"/>
          </p:nvPr>
        </p:nvSpPr>
        <p:spPr/>
        <p:txBody>
          <a:bodyPr/>
          <a:lstStyle/>
          <a:p>
            <a:fld id="{17D8ECBD-F1B6-4E19-A2F9-9CC990FFE8E8}"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7098F4FB-660C-1066-0984-7BC2473FCB4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1CBD60-1827-B8F0-2C0E-32375C849109}"/>
              </a:ext>
            </a:extLst>
          </p:cNvPr>
          <p:cNvSpPr>
            <a:spLocks noGrp="1"/>
          </p:cNvSpPr>
          <p:nvPr>
            <p:ph type="sldNum" sz="quarter" idx="12"/>
          </p:nvPr>
        </p:nvSpPr>
        <p:spPr/>
        <p:txBody>
          <a:body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33337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地続き・小見出し有り">
  <p:cSld name="地続き・小見出し有り">
    <p:spTree>
      <p:nvGrpSpPr>
        <p:cNvPr id="1" name="Shape 43"/>
        <p:cNvGrpSpPr/>
        <p:nvPr/>
      </p:nvGrpSpPr>
      <p:grpSpPr>
        <a:xfrm>
          <a:off x="0" y="0"/>
          <a:ext cx="0" cy="0"/>
          <a:chOff x="0" y="0"/>
          <a:chExt cx="0" cy="0"/>
        </a:xfrm>
      </p:grpSpPr>
      <p:grpSp>
        <p:nvGrpSpPr>
          <p:cNvPr id="44" name="Google Shape;44;p65"/>
          <p:cNvGrpSpPr/>
          <p:nvPr/>
        </p:nvGrpSpPr>
        <p:grpSpPr>
          <a:xfrm>
            <a:off x="109536" y="547450"/>
            <a:ext cx="6638926" cy="418145"/>
            <a:chOff x="109536" y="547450"/>
            <a:chExt cx="6638926" cy="418145"/>
          </a:xfrm>
        </p:grpSpPr>
        <p:sp>
          <p:nvSpPr>
            <p:cNvPr id="45" name="Google Shape;45;p65"/>
            <p:cNvSpPr/>
            <p:nvPr/>
          </p:nvSpPr>
          <p:spPr>
            <a:xfrm>
              <a:off x="109536" y="547450"/>
              <a:ext cx="6638925" cy="373296"/>
            </a:xfrm>
            <a:prstGeom prst="rect">
              <a:avLst/>
            </a:prstGeom>
            <a:solidFill>
              <a:srgbClr val="2F5597"/>
            </a:solidFill>
            <a:ln>
              <a:noFill/>
            </a:ln>
          </p:spPr>
          <p:txBody>
            <a:bodyPr spcFirstLastPara="1" wrap="square" lIns="91425" tIns="45700" rIns="91425" bIns="45700" anchor="ctr" anchorCtr="0">
              <a:noAutofit/>
            </a:bodyPr>
            <a:lstStyle/>
            <a:p>
              <a:pPr marL="36000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Arial"/>
                <a:ea typeface="Arial"/>
                <a:cs typeface="Arial"/>
                <a:sym typeface="Arial"/>
              </a:endParaRPr>
            </a:p>
          </p:txBody>
        </p:sp>
        <p:sp>
          <p:nvSpPr>
            <p:cNvPr id="46" name="Google Shape;46;p65"/>
            <p:cNvSpPr/>
            <p:nvPr/>
          </p:nvSpPr>
          <p:spPr>
            <a:xfrm>
              <a:off x="109537" y="951195"/>
              <a:ext cx="6638925" cy="14400"/>
            </a:xfrm>
            <a:prstGeom prst="rect">
              <a:avLst/>
            </a:prstGeom>
            <a:solidFill>
              <a:srgbClr val="2F559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7" name="Google Shape;47;p6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9" name="Google Shape;49;p65"/>
          <p:cNvSpPr txBox="1">
            <a:spLocks noGrp="1"/>
          </p:cNvSpPr>
          <p:nvPr>
            <p:ph type="body" idx="1"/>
          </p:nvPr>
        </p:nvSpPr>
        <p:spPr>
          <a:xfrm>
            <a:off x="471488" y="547985"/>
            <a:ext cx="6073775" cy="39370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750"/>
              </a:spcBef>
              <a:spcAft>
                <a:spcPts val="0"/>
              </a:spcAft>
              <a:buClr>
                <a:schemeClr val="lt1"/>
              </a:buClr>
              <a:buSzPts val="2000"/>
              <a:buNone/>
              <a:defRPr sz="2000" b="1">
                <a:solidFill>
                  <a:schemeClr val="lt1"/>
                </a:solidFil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
        <p:nvSpPr>
          <p:cNvPr id="50" name="Google Shape;50;p65"/>
          <p:cNvSpPr txBox="1">
            <a:spLocks noGrp="1"/>
          </p:cNvSpPr>
          <p:nvPr>
            <p:ph type="body" idx="2"/>
          </p:nvPr>
        </p:nvSpPr>
        <p:spPr>
          <a:xfrm>
            <a:off x="109536" y="1069192"/>
            <a:ext cx="6638925" cy="160337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rgbClr val="3F3F3F"/>
              </a:buClr>
              <a:buSzPts val="1800"/>
              <a:buNone/>
              <a:defRPr sz="1800">
                <a:solidFill>
                  <a:srgbClr val="3F3F3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1" name="Google Shape;51;p65"/>
          <p:cNvSpPr txBox="1">
            <a:spLocks noGrp="1"/>
          </p:cNvSpPr>
          <p:nvPr>
            <p:ph type="body" idx="3"/>
          </p:nvPr>
        </p:nvSpPr>
        <p:spPr>
          <a:xfrm>
            <a:off x="109536" y="65893"/>
            <a:ext cx="6638925" cy="37329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rgbClr val="7F7F7F"/>
              </a:buClr>
              <a:buSzPts val="1600"/>
              <a:buNone/>
              <a:defRPr sz="1600">
                <a:solidFill>
                  <a:srgbClr val="7F7F7F"/>
                </a:solidFill>
              </a:defRPr>
            </a:lvl1pPr>
            <a:lvl2pPr marL="914400" lvl="1" indent="-228600" algn="l">
              <a:lnSpc>
                <a:spcPct val="90000"/>
              </a:lnSpc>
              <a:spcBef>
                <a:spcPts val="375"/>
              </a:spcBef>
              <a:spcAft>
                <a:spcPts val="0"/>
              </a:spcAft>
              <a:buClr>
                <a:schemeClr val="dk1"/>
              </a:buClr>
              <a:buSzPts val="1800"/>
              <a:buNone/>
              <a:defRPr sz="1800"/>
            </a:lvl2pPr>
            <a:lvl3pPr marL="1371600" lvl="2" indent="-228600" algn="l">
              <a:lnSpc>
                <a:spcPct val="90000"/>
              </a:lnSpc>
              <a:spcBef>
                <a:spcPts val="375"/>
              </a:spcBef>
              <a:spcAft>
                <a:spcPts val="0"/>
              </a:spcAft>
              <a:buClr>
                <a:schemeClr val="dk1"/>
              </a:buClr>
              <a:buSzPts val="1800"/>
              <a:buNone/>
              <a:defRPr sz="1800"/>
            </a:lvl3pPr>
            <a:lvl4pPr marL="1828800" lvl="3" indent="-228600" algn="l">
              <a:lnSpc>
                <a:spcPct val="90000"/>
              </a:lnSpc>
              <a:spcBef>
                <a:spcPts val="375"/>
              </a:spcBef>
              <a:spcAft>
                <a:spcPts val="0"/>
              </a:spcAft>
              <a:buClr>
                <a:schemeClr val="dk1"/>
              </a:buClr>
              <a:buSzPts val="1800"/>
              <a:buNone/>
              <a:defRPr sz="1800"/>
            </a:lvl4pPr>
            <a:lvl5pPr marL="2286000" lvl="4" indent="-228600" algn="l">
              <a:lnSpc>
                <a:spcPct val="90000"/>
              </a:lnSpc>
              <a:spcBef>
                <a:spcPts val="375"/>
              </a:spcBef>
              <a:spcAft>
                <a:spcPts val="0"/>
              </a:spcAft>
              <a:buClr>
                <a:schemeClr val="dk1"/>
              </a:buClr>
              <a:buSzPts val="1800"/>
              <a:buNone/>
              <a:defRPr sz="18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cxnSp>
        <p:nvCxnSpPr>
          <p:cNvPr id="52" name="Google Shape;52;p65"/>
          <p:cNvCxnSpPr/>
          <p:nvPr/>
        </p:nvCxnSpPr>
        <p:spPr>
          <a:xfrm>
            <a:off x="175313" y="411812"/>
            <a:ext cx="6516000" cy="0"/>
          </a:xfrm>
          <a:prstGeom prst="straightConnector1">
            <a:avLst/>
          </a:prstGeom>
          <a:noFill/>
          <a:ln w="9525" cap="flat" cmpd="sng">
            <a:solidFill>
              <a:srgbClr val="2F5597"/>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53"/>
        <p:cNvGrpSpPr/>
        <p:nvPr/>
      </p:nvGrpSpPr>
      <p:grpSpPr>
        <a:xfrm>
          <a:off x="0" y="0"/>
          <a:ext cx="0" cy="0"/>
          <a:chOff x="0" y="0"/>
          <a:chExt cx="0" cy="0"/>
        </a:xfrm>
      </p:grpSpPr>
      <p:sp>
        <p:nvSpPr>
          <p:cNvPr id="54" name="Google Shape;54;p66"/>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56" name="Google Shape;56;p6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7" name="Google Shape;57;p66"/>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58"/>
        <p:cNvGrpSpPr/>
        <p:nvPr/>
      </p:nvGrpSpPr>
      <p:grpSpPr>
        <a:xfrm>
          <a:off x="0" y="0"/>
          <a:ext cx="0" cy="0"/>
          <a:chOff x="0" y="0"/>
          <a:chExt cx="0" cy="0"/>
        </a:xfrm>
      </p:grpSpPr>
      <p:sp>
        <p:nvSpPr>
          <p:cNvPr id="59" name="Google Shape;59;p68"/>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8"/>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61" name="Google Shape;61;p6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8"/>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63"/>
        <p:cNvGrpSpPr/>
        <p:nvPr/>
      </p:nvGrpSpPr>
      <p:grpSpPr>
        <a:xfrm>
          <a:off x="0" y="0"/>
          <a:ext cx="0" cy="0"/>
          <a:chOff x="0" y="0"/>
          <a:chExt cx="0" cy="0"/>
        </a:xfrm>
      </p:grpSpPr>
      <p:sp>
        <p:nvSpPr>
          <p:cNvPr id="64" name="Google Shape;64;p6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9"/>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69"/>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7" name="Google Shape;67;p6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69"/>
        <p:cNvGrpSpPr/>
        <p:nvPr/>
      </p:nvGrpSpPr>
      <p:grpSpPr>
        <a:xfrm>
          <a:off x="0" y="0"/>
          <a:ext cx="0" cy="0"/>
          <a:chOff x="0" y="0"/>
          <a:chExt cx="0" cy="0"/>
        </a:xfrm>
      </p:grpSpPr>
      <p:sp>
        <p:nvSpPr>
          <p:cNvPr id="70" name="Google Shape;70;p70"/>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0"/>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2" name="Google Shape;72;p70"/>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3" name="Google Shape;73;p70"/>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4" name="Google Shape;74;p70"/>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7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0"/>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77"/>
        <p:cNvGrpSpPr/>
        <p:nvPr/>
      </p:nvGrpSpPr>
      <p:grpSpPr>
        <a:xfrm>
          <a:off x="0" y="0"/>
          <a:ext cx="0" cy="0"/>
          <a:chOff x="0" y="0"/>
          <a:chExt cx="0" cy="0"/>
        </a:xfrm>
      </p:grpSpPr>
      <p:sp>
        <p:nvSpPr>
          <p:cNvPr id="78" name="Google Shape;78;p7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1"/>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81"/>
        <p:cNvGrpSpPr/>
        <p:nvPr/>
      </p:nvGrpSpPr>
      <p:grpSpPr>
        <a:xfrm>
          <a:off x="0" y="0"/>
          <a:ext cx="0" cy="0"/>
          <a:chOff x="0" y="0"/>
          <a:chExt cx="0" cy="0"/>
        </a:xfrm>
      </p:grpSpPr>
      <p:sp>
        <p:nvSpPr>
          <p:cNvPr id="82" name="Google Shape;82;p72"/>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2"/>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4" name="Google Shape;84;p72"/>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5" name="Google Shape;85;p7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2"/>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sldNum" idx="12"/>
          </p:nvPr>
        </p:nvSpPr>
        <p:spPr>
          <a:xfrm>
            <a:off x="5981699" y="9620248"/>
            <a:ext cx="709613" cy="2857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75"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32D91E-5195-503B-ACDF-B5DA730DDE79}"/>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CC1ED2-E672-C020-E52D-C70727C5A590}"/>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9BCF6-18E9-FFD4-8249-2516D28AE9EF}"/>
              </a:ext>
            </a:extLst>
          </p:cNvPr>
          <p:cNvSpPr>
            <a:spLocks noGrp="1"/>
          </p:cNvSpPr>
          <p:nvPr>
            <p:ph type="dt" sz="half" idx="2"/>
          </p:nvPr>
        </p:nvSpPr>
        <p:spPr>
          <a:xfrm>
            <a:off x="471488" y="9182100"/>
            <a:ext cx="1543050" cy="527050"/>
          </a:xfrm>
          <a:prstGeom prst="rect">
            <a:avLst/>
          </a:prstGeom>
        </p:spPr>
        <p:txBody>
          <a:bodyPr vert="horz" lIns="91440" tIns="45720" rIns="91440" bIns="45720" rtlCol="0" anchor="ctr"/>
          <a:lstStyle>
            <a:lvl1pPr algn="l">
              <a:defRPr sz="1200">
                <a:solidFill>
                  <a:schemeClr val="tx1">
                    <a:tint val="75000"/>
                  </a:schemeClr>
                </a:solidFill>
              </a:defRPr>
            </a:lvl1pPr>
          </a:lstStyle>
          <a:p>
            <a:fld id="{17D8ECBD-F1B6-4E19-A2F9-9CC990FFE8E8}" type="datetimeFigureOut">
              <a:rPr kumimoji="1" lang="ja-JP" altLang="en-US" smtClean="0"/>
              <a:t>2025/1/7</a:t>
            </a:fld>
            <a:endParaRPr kumimoji="1" lang="ja-JP" altLang="en-US"/>
          </a:p>
        </p:txBody>
      </p:sp>
      <p:sp>
        <p:nvSpPr>
          <p:cNvPr id="5" name="フッター プレースホルダー 4">
            <a:extLst>
              <a:ext uri="{FF2B5EF4-FFF2-40B4-BE49-F238E27FC236}">
                <a16:creationId xmlns:a16="http://schemas.microsoft.com/office/drawing/2014/main" id="{A54BFD63-C0BB-C10B-99A0-3DE40F778D32}"/>
              </a:ext>
            </a:extLst>
          </p:cNvPr>
          <p:cNvSpPr>
            <a:spLocks noGrp="1"/>
          </p:cNvSpPr>
          <p:nvPr>
            <p:ph type="ftr" sz="quarter" idx="3"/>
          </p:nvPr>
        </p:nvSpPr>
        <p:spPr>
          <a:xfrm>
            <a:off x="2271713" y="9182100"/>
            <a:ext cx="2314575" cy="5270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28F10DB-3149-3407-2889-789D30866A68}"/>
              </a:ext>
            </a:extLst>
          </p:cNvPr>
          <p:cNvSpPr>
            <a:spLocks noGrp="1"/>
          </p:cNvSpPr>
          <p:nvPr>
            <p:ph type="sldNum" sz="quarter" idx="4"/>
          </p:nvPr>
        </p:nvSpPr>
        <p:spPr>
          <a:xfrm>
            <a:off x="4843463" y="9182100"/>
            <a:ext cx="1543050" cy="527050"/>
          </a:xfrm>
          <a:prstGeom prst="rect">
            <a:avLst/>
          </a:prstGeom>
        </p:spPr>
        <p:txBody>
          <a:bodyPr vert="horz" lIns="91440" tIns="45720" rIns="91440" bIns="45720" rtlCol="0" anchor="ctr"/>
          <a:lstStyle>
            <a:lvl1pPr algn="r">
              <a:defRPr sz="1200">
                <a:solidFill>
                  <a:schemeClr val="tx1">
                    <a:tint val="75000"/>
                  </a:schemeClr>
                </a:solidFill>
              </a:defRPr>
            </a:lvl1pPr>
          </a:lstStyle>
          <a:p>
            <a:fld id="{B3656F1D-4BE5-4F93-93CF-7682976BA4C5}" type="slidenum">
              <a:rPr kumimoji="1" lang="ja-JP" altLang="en-US" smtClean="0"/>
              <a:t>‹#›</a:t>
            </a:fld>
            <a:endParaRPr kumimoji="1" lang="ja-JP" altLang="en-US"/>
          </a:p>
        </p:txBody>
      </p:sp>
    </p:spTree>
    <p:extLst>
      <p:ext uri="{BB962C8B-B14F-4D97-AF65-F5344CB8AC3E}">
        <p14:creationId xmlns:p14="http://schemas.microsoft.com/office/powerpoint/2010/main" val="41534254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jinjer-jinji.zendesk.com/hc/ja/sections/900000223586"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jinjer-jinji.zendesk.com/hc/ja/sections/900000223586"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jinjer-jinji.zendesk.com/hc/ja/sections/900000223586" TargetMode="External"/><Relationship Id="rId5" Type="http://schemas.openxmlformats.org/officeDocument/2006/relationships/image" Target="../media/image23.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900001184143"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jinjer-jinji.zendesk.com/hc/ja/articles/900001184143"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hyperlink" Target="https://jinjer.zendesk.com/hc/ja/articles/3830802484392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hyperlink" Target="https://jinjer-jinji.zendesk.com/hc/ja/articles/11685664861977" TargetMode="Externa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jinjer-jinji.zendesk.com/hc/ja/articles/1168566486197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jinjer-jinji.zendesk.com/hc/ja/articles/900001184903"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s://employee.jinjer.biz/top" TargetMode="External"/><Relationship Id="rId7" Type="http://schemas.openxmlformats.org/officeDocument/2006/relationships/image" Target="../media/image47.png"/><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jinjer-jinji.zendesk.com/hc/ja/categories/90000139338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4.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jinjer-jinji.zendesk.com/hc/ja/articles/4414599832217"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0DD7A4B-4930-76A5-EB3F-0E3EB7890791}"/>
              </a:ext>
            </a:extLst>
          </p:cNvPr>
          <p:cNvSpPr/>
          <p:nvPr/>
        </p:nvSpPr>
        <p:spPr>
          <a:xfrm>
            <a:off x="408337" y="491810"/>
            <a:ext cx="6041327" cy="892238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8" name="図 7">
            <a:extLst>
              <a:ext uri="{FF2B5EF4-FFF2-40B4-BE49-F238E27FC236}">
                <a16:creationId xmlns:a16="http://schemas.microsoft.com/office/drawing/2014/main" id="{4C28947A-2E16-FF14-E4DE-932A3743F2E1}"/>
              </a:ext>
            </a:extLst>
          </p:cNvPr>
          <p:cNvPicPr>
            <a:picLocks noChangeAspect="1"/>
          </p:cNvPicPr>
          <p:nvPr/>
        </p:nvPicPr>
        <p:blipFill rotWithShape="1">
          <a:blip r:embed="rId2"/>
          <a:srcRect l="-22010" t="-6212" r="-30916" b="39240"/>
          <a:stretch/>
        </p:blipFill>
        <p:spPr>
          <a:xfrm>
            <a:off x="1112186" y="4557303"/>
            <a:ext cx="5216656" cy="4856888"/>
          </a:xfrm>
          <a:prstGeom prst="rect">
            <a:avLst/>
          </a:prstGeom>
          <a:noFill/>
          <a:ln w="165100">
            <a:noFill/>
          </a:ln>
        </p:spPr>
      </p:pic>
      <p:sp>
        <p:nvSpPr>
          <p:cNvPr id="19" name="正方形/長方形 18">
            <a:extLst>
              <a:ext uri="{FF2B5EF4-FFF2-40B4-BE49-F238E27FC236}">
                <a16:creationId xmlns:a16="http://schemas.microsoft.com/office/drawing/2014/main" id="{A5559F68-7028-D341-570B-747BD12538C5}"/>
              </a:ext>
            </a:extLst>
          </p:cNvPr>
          <p:cNvSpPr/>
          <p:nvPr/>
        </p:nvSpPr>
        <p:spPr>
          <a:xfrm>
            <a:off x="766792" y="3862986"/>
            <a:ext cx="5324416" cy="206968"/>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テキスト ボックス 13">
            <a:extLst>
              <a:ext uri="{FF2B5EF4-FFF2-40B4-BE49-F238E27FC236}">
                <a16:creationId xmlns:a16="http://schemas.microsoft.com/office/drawing/2014/main" id="{8CF03915-A845-DF44-0078-70D874AAE515}"/>
              </a:ext>
            </a:extLst>
          </p:cNvPr>
          <p:cNvSpPr txBox="1"/>
          <p:nvPr/>
        </p:nvSpPr>
        <p:spPr>
          <a:xfrm>
            <a:off x="668770" y="3502301"/>
            <a:ext cx="5520462" cy="461665"/>
          </a:xfrm>
          <a:prstGeom prst="rect">
            <a:avLst/>
          </a:prstGeom>
          <a:noFill/>
        </p:spPr>
        <p:txBody>
          <a:bodyPr wrap="square" rtlCol="0">
            <a:spAutoFit/>
          </a:bodyPr>
          <a:lstStyle/>
          <a:p>
            <a:pPr algn="ctr"/>
            <a:r>
              <a:rPr kumimoji="1" lang="ja-JP" altLang="en-US" sz="2400" b="1" dirty="0">
                <a:ln w="12700">
                  <a:solidFill>
                    <a:srgbClr val="211512"/>
                  </a:solidFill>
                </a:ln>
                <a:solidFill>
                  <a:srgbClr val="211512"/>
                </a:solidFill>
                <a:latin typeface="HG丸ｺﾞｼｯｸM-PRO" panose="020F0600000000000000" pitchFamily="50" charset="-128"/>
                <a:ea typeface="HG丸ｺﾞｼｯｸM-PRO" panose="020F0600000000000000" pitchFamily="50" charset="-128"/>
              </a:rPr>
              <a:t>ワークフロー 従業員操作マニュアル</a:t>
            </a:r>
          </a:p>
        </p:txBody>
      </p:sp>
      <p:sp>
        <p:nvSpPr>
          <p:cNvPr id="21" name="正方形/長方形 20">
            <a:extLst>
              <a:ext uri="{FF2B5EF4-FFF2-40B4-BE49-F238E27FC236}">
                <a16:creationId xmlns:a16="http://schemas.microsoft.com/office/drawing/2014/main" id="{F5AE9E2C-A2C9-DF6B-F6C7-829071139880}"/>
              </a:ext>
            </a:extLst>
          </p:cNvPr>
          <p:cNvSpPr/>
          <p:nvPr/>
        </p:nvSpPr>
        <p:spPr>
          <a:xfrm>
            <a:off x="1320283" y="3050419"/>
            <a:ext cx="4217435" cy="206969"/>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3" name="図 2">
            <a:extLst>
              <a:ext uri="{FF2B5EF4-FFF2-40B4-BE49-F238E27FC236}">
                <a16:creationId xmlns:a16="http://schemas.microsoft.com/office/drawing/2014/main" id="{8ECA9D4D-B8AB-D704-FEB5-8DEA02A60D76}"/>
              </a:ext>
            </a:extLst>
          </p:cNvPr>
          <p:cNvPicPr>
            <a:picLocks noChangeAspect="1"/>
          </p:cNvPicPr>
          <p:nvPr/>
        </p:nvPicPr>
        <p:blipFill>
          <a:blip r:embed="rId3"/>
          <a:srcRect/>
          <a:stretch/>
        </p:blipFill>
        <p:spPr>
          <a:xfrm>
            <a:off x="1355422" y="2207623"/>
            <a:ext cx="4147157" cy="916038"/>
          </a:xfrm>
          <a:prstGeom prst="rect">
            <a:avLst/>
          </a:prstGeom>
        </p:spPr>
      </p:pic>
      <p:sp>
        <p:nvSpPr>
          <p:cNvPr id="6" name="テキスト ボックス 5">
            <a:extLst>
              <a:ext uri="{FF2B5EF4-FFF2-40B4-BE49-F238E27FC236}">
                <a16:creationId xmlns:a16="http://schemas.microsoft.com/office/drawing/2014/main" id="{0C7CD5FC-37AE-4FF4-0BDC-3EB7C2A35AAA}"/>
              </a:ext>
            </a:extLst>
          </p:cNvPr>
          <p:cNvSpPr txBox="1"/>
          <p:nvPr/>
        </p:nvSpPr>
        <p:spPr>
          <a:xfrm>
            <a:off x="433933" y="491810"/>
            <a:ext cx="1101780" cy="645917"/>
          </a:xfrm>
          <a:prstGeom prst="rect">
            <a:avLst/>
          </a:prstGeom>
          <a:noFill/>
        </p:spPr>
        <p:txBody>
          <a:bodyPr wrap="square" rtlCol="0">
            <a:spAutoFit/>
          </a:bodyPr>
          <a:lstStyle/>
          <a:p>
            <a:r>
              <a:rPr kumimoji="1" lang="ja-JP" altLang="en-US" sz="3598" b="1" dirty="0">
                <a:solidFill>
                  <a:schemeClr val="bg1"/>
                </a:solidFill>
                <a:latin typeface="HG丸ｺﾞｼｯｸM-PRO" panose="020F0600000000000000" pitchFamily="50" charset="-128"/>
                <a:ea typeface="HG丸ｺﾞｼｯｸM-PRO" panose="020F0600000000000000" pitchFamily="50" charset="-128"/>
              </a:rPr>
              <a:t>雛形</a:t>
            </a:r>
          </a:p>
        </p:txBody>
      </p:sp>
      <p:sp>
        <p:nvSpPr>
          <p:cNvPr id="7" name="正方形/長方形 6">
            <a:extLst>
              <a:ext uri="{FF2B5EF4-FFF2-40B4-BE49-F238E27FC236}">
                <a16:creationId xmlns:a16="http://schemas.microsoft.com/office/drawing/2014/main" id="{D50CE29B-DAB0-A555-2A08-D549C803920F}"/>
              </a:ext>
            </a:extLst>
          </p:cNvPr>
          <p:cNvSpPr/>
          <p:nvPr/>
        </p:nvSpPr>
        <p:spPr>
          <a:xfrm>
            <a:off x="2197" y="2834210"/>
            <a:ext cx="6853607" cy="3924957"/>
          </a:xfrm>
          <a:prstGeom prst="rect">
            <a:avLst/>
          </a:prstGeom>
          <a:solidFill>
            <a:schemeClr val="bg1">
              <a:lumMod val="5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198" dirty="0">
                <a:latin typeface="HG丸ｺﾞｼｯｸM-PRO" panose="020F0600000000000000" pitchFamily="50" charset="-128"/>
                <a:ea typeface="HG丸ｺﾞｼｯｸM-PRO" panose="020F0600000000000000" pitchFamily="50" charset="-128"/>
              </a:rPr>
              <a:t>雛形</a:t>
            </a:r>
            <a:endParaRPr kumimoji="1" lang="en-US" altLang="ja-JP" sz="3198" dirty="0">
              <a:latin typeface="HG丸ｺﾞｼｯｸM-PRO" panose="020F0600000000000000" pitchFamily="50" charset="-128"/>
              <a:ea typeface="HG丸ｺﾞｼｯｸM-PRO" panose="020F0600000000000000" pitchFamily="50" charset="-128"/>
            </a:endParaRPr>
          </a:p>
          <a:p>
            <a:pPr algn="ctr"/>
            <a:r>
              <a:rPr kumimoji="1" lang="en-US" altLang="ja-JP" sz="1599" dirty="0">
                <a:latin typeface="HG丸ｺﾞｼｯｸM-PRO" panose="020F0600000000000000" pitchFamily="50" charset="-128"/>
                <a:ea typeface="HG丸ｺﾞｼｯｸM-PRO" panose="020F0600000000000000" pitchFamily="50" charset="-128"/>
              </a:rPr>
              <a:t>※</a:t>
            </a:r>
            <a:r>
              <a:rPr kumimoji="1" lang="ja-JP" altLang="en-US" sz="1599" dirty="0">
                <a:latin typeface="HG丸ｺﾞｼｯｸM-PRO" panose="020F0600000000000000" pitchFamily="50" charset="-128"/>
                <a:ea typeface="HG丸ｺﾞｼｯｸM-PRO" panose="020F0600000000000000" pitchFamily="50" charset="-128"/>
              </a:rPr>
              <a:t>各企業さまごとの運用にあわせて編集し、ご利用ください</a:t>
            </a:r>
          </a:p>
        </p:txBody>
      </p:sp>
    </p:spTree>
    <p:extLst>
      <p:ext uri="{BB962C8B-B14F-4D97-AF65-F5344CB8AC3E}">
        <p14:creationId xmlns:p14="http://schemas.microsoft.com/office/powerpoint/2010/main" val="1584076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D90D8496-AA84-D581-34C3-ED1EFA431262}"/>
              </a:ext>
            </a:extLst>
          </p:cNvPr>
          <p:cNvGrpSpPr/>
          <p:nvPr/>
        </p:nvGrpSpPr>
        <p:grpSpPr>
          <a:xfrm>
            <a:off x="370961" y="949791"/>
            <a:ext cx="6116079" cy="4001936"/>
            <a:chOff x="369000" y="950400"/>
            <a:chExt cx="6120000" cy="4004501"/>
          </a:xfrm>
        </p:grpSpPr>
        <p:sp>
          <p:nvSpPr>
            <p:cNvPr id="11" name="四角形: 角を丸くする 10">
              <a:extLst>
                <a:ext uri="{FF2B5EF4-FFF2-40B4-BE49-F238E27FC236}">
                  <a16:creationId xmlns:a16="http://schemas.microsoft.com/office/drawing/2014/main" id="{B6918AEB-CC30-8ED9-3E80-8C3FB2CE8A06}"/>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ログインすると以下の画面が表示されるので、</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［ワークフロー］をクリックします。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2" name="グラフィックス 11" descr="再生 単色塗りつぶし">
              <a:extLst>
                <a:ext uri="{FF2B5EF4-FFF2-40B4-BE49-F238E27FC236}">
                  <a16:creationId xmlns:a16="http://schemas.microsoft.com/office/drawing/2014/main" id="{6C183408-96D3-713F-8FDD-1E0EF2EB5C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65" name="グループ化 64">
            <a:extLst>
              <a:ext uri="{FF2B5EF4-FFF2-40B4-BE49-F238E27FC236}">
                <a16:creationId xmlns:a16="http://schemas.microsoft.com/office/drawing/2014/main" id="{46C4380F-EA6A-234A-9A9A-836AC694F54C}"/>
              </a:ext>
            </a:extLst>
          </p:cNvPr>
          <p:cNvGrpSpPr/>
          <p:nvPr/>
        </p:nvGrpSpPr>
        <p:grpSpPr>
          <a:xfrm>
            <a:off x="1536599" y="1820812"/>
            <a:ext cx="3779219" cy="2693480"/>
            <a:chOff x="1584603" y="1156104"/>
            <a:chExt cx="8000326" cy="5701896"/>
          </a:xfrm>
          <a:effectLst>
            <a:outerShdw blurRad="63500" sx="102000" sy="102000" algn="ctr" rotWithShape="0">
              <a:prstClr val="black">
                <a:alpha val="40000"/>
              </a:prstClr>
            </a:outerShdw>
          </a:effectLst>
        </p:grpSpPr>
        <p:grpSp>
          <p:nvGrpSpPr>
            <p:cNvPr id="5" name="グループ化 4">
              <a:extLst>
                <a:ext uri="{FF2B5EF4-FFF2-40B4-BE49-F238E27FC236}">
                  <a16:creationId xmlns:a16="http://schemas.microsoft.com/office/drawing/2014/main" id="{D72B80B8-7B4C-9869-32A0-824D711AE4E8}"/>
                </a:ext>
              </a:extLst>
            </p:cNvPr>
            <p:cNvGrpSpPr/>
            <p:nvPr/>
          </p:nvGrpSpPr>
          <p:grpSpPr>
            <a:xfrm>
              <a:off x="1584603" y="1156104"/>
              <a:ext cx="8000326" cy="5701896"/>
              <a:chOff x="1584603" y="1156104"/>
              <a:chExt cx="8000326" cy="5701896"/>
            </a:xfrm>
          </p:grpSpPr>
          <p:pic>
            <p:nvPicPr>
              <p:cNvPr id="6" name="図 5" descr="グラフィカル ユーザー インターフェイス, アプリケーション&#10;&#10;自動的に生成された説明">
                <a:extLst>
                  <a:ext uri="{FF2B5EF4-FFF2-40B4-BE49-F238E27FC236}">
                    <a16:creationId xmlns:a16="http://schemas.microsoft.com/office/drawing/2014/main" id="{6FC95EB6-C5F1-CA01-7BB6-8F2D27B22116}"/>
                  </a:ext>
                </a:extLst>
              </p:cNvPr>
              <p:cNvPicPr>
                <a:picLocks noChangeAspect="1"/>
              </p:cNvPicPr>
              <p:nvPr/>
            </p:nvPicPr>
            <p:blipFill>
              <a:blip r:embed="rId4">
                <a:extLst>
                  <a:ext uri="{28A0092B-C50C-407E-A947-70E740481C1C}">
                    <a14:useLocalDpi xmlns:a14="http://schemas.microsoft.com/office/drawing/2010/main" val="0"/>
                  </a:ext>
                </a:extLst>
              </a:blip>
              <a:srcRect t="1" b="79264"/>
              <a:stretch/>
            </p:blipFill>
            <p:spPr>
              <a:xfrm>
                <a:off x="1585608" y="1156104"/>
                <a:ext cx="7999321" cy="3647872"/>
              </a:xfrm>
              <a:prstGeom prst="rect">
                <a:avLst/>
              </a:prstGeom>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882D4521-33DB-E9D4-7767-2991EB81E0C2}"/>
                  </a:ext>
                </a:extLst>
              </p:cNvPr>
              <p:cNvPicPr>
                <a:picLocks noChangeAspect="1"/>
              </p:cNvPicPr>
              <p:nvPr/>
            </p:nvPicPr>
            <p:blipFill>
              <a:blip r:embed="rId4">
                <a:extLst>
                  <a:ext uri="{28A0092B-C50C-407E-A947-70E740481C1C}">
                    <a14:useLocalDpi xmlns:a14="http://schemas.microsoft.com/office/drawing/2010/main" val="0"/>
                  </a:ext>
                </a:extLst>
              </a:blip>
              <a:srcRect t="26057" b="55694"/>
              <a:stretch/>
            </p:blipFill>
            <p:spPr>
              <a:xfrm>
                <a:off x="1584603" y="3647872"/>
                <a:ext cx="7999321" cy="3210128"/>
              </a:xfrm>
              <a:prstGeom prst="rect">
                <a:avLst/>
              </a:prstGeom>
            </p:spPr>
          </p:pic>
        </p:grpSp>
        <p:grpSp>
          <p:nvGrpSpPr>
            <p:cNvPr id="8" name="グループ化 7">
              <a:extLst>
                <a:ext uri="{FF2B5EF4-FFF2-40B4-BE49-F238E27FC236}">
                  <a16:creationId xmlns:a16="http://schemas.microsoft.com/office/drawing/2014/main" id="{5AB438F4-838E-758F-E495-727A3A22311A}"/>
                </a:ext>
              </a:extLst>
            </p:cNvPr>
            <p:cNvGrpSpPr/>
            <p:nvPr/>
          </p:nvGrpSpPr>
          <p:grpSpPr>
            <a:xfrm>
              <a:off x="1585608" y="3595628"/>
              <a:ext cx="7999321" cy="145914"/>
              <a:chOff x="1585608" y="3501951"/>
              <a:chExt cx="8127264" cy="291835"/>
            </a:xfrm>
          </p:grpSpPr>
          <p:grpSp>
            <p:nvGrpSpPr>
              <p:cNvPr id="16" name="グループ化 15">
                <a:extLst>
                  <a:ext uri="{FF2B5EF4-FFF2-40B4-BE49-F238E27FC236}">
                    <a16:creationId xmlns:a16="http://schemas.microsoft.com/office/drawing/2014/main" id="{AC51D3F5-5731-0ED8-3572-248A20E25B87}"/>
                  </a:ext>
                </a:extLst>
              </p:cNvPr>
              <p:cNvGrpSpPr/>
              <p:nvPr/>
            </p:nvGrpSpPr>
            <p:grpSpPr>
              <a:xfrm>
                <a:off x="1585608" y="3501955"/>
                <a:ext cx="2709088" cy="291831"/>
                <a:chOff x="1585608" y="3501955"/>
                <a:chExt cx="2709088" cy="291831"/>
              </a:xfrm>
            </p:grpSpPr>
            <p:grpSp>
              <p:nvGrpSpPr>
                <p:cNvPr id="51" name="グループ化 50">
                  <a:extLst>
                    <a:ext uri="{FF2B5EF4-FFF2-40B4-BE49-F238E27FC236}">
                      <a16:creationId xmlns:a16="http://schemas.microsoft.com/office/drawing/2014/main" id="{3A00CE13-2812-62FE-BDA8-A8C0EEBB0A81}"/>
                    </a:ext>
                  </a:extLst>
                </p:cNvPr>
                <p:cNvGrpSpPr/>
                <p:nvPr/>
              </p:nvGrpSpPr>
              <p:grpSpPr>
                <a:xfrm>
                  <a:off x="1585608" y="3501956"/>
                  <a:ext cx="1345332" cy="291830"/>
                  <a:chOff x="1585608" y="3501956"/>
                  <a:chExt cx="1345332" cy="291830"/>
                </a:xfrm>
              </p:grpSpPr>
              <p:grpSp>
                <p:nvGrpSpPr>
                  <p:cNvPr id="59" name="グループ化 58">
                    <a:extLst>
                      <a:ext uri="{FF2B5EF4-FFF2-40B4-BE49-F238E27FC236}">
                        <a16:creationId xmlns:a16="http://schemas.microsoft.com/office/drawing/2014/main" id="{E7ACB3A1-A477-6A23-FF67-7BD26FE5082E}"/>
                      </a:ext>
                    </a:extLst>
                  </p:cNvPr>
                  <p:cNvGrpSpPr/>
                  <p:nvPr/>
                </p:nvGrpSpPr>
                <p:grpSpPr>
                  <a:xfrm>
                    <a:off x="1585608" y="3501957"/>
                    <a:ext cx="672666" cy="291829"/>
                    <a:chOff x="1585608" y="3501957"/>
                    <a:chExt cx="672666" cy="291829"/>
                  </a:xfrm>
                </p:grpSpPr>
                <p:sp>
                  <p:nvSpPr>
                    <p:cNvPr id="63" name="波線 62">
                      <a:extLst>
                        <a:ext uri="{FF2B5EF4-FFF2-40B4-BE49-F238E27FC236}">
                          <a16:creationId xmlns:a16="http://schemas.microsoft.com/office/drawing/2014/main" id="{E56870B7-3F75-5CC9-AD8C-1D7BDE6C9E6F}"/>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波線 63">
                      <a:extLst>
                        <a:ext uri="{FF2B5EF4-FFF2-40B4-BE49-F238E27FC236}">
                          <a16:creationId xmlns:a16="http://schemas.microsoft.com/office/drawing/2014/main" id="{C5D08D0F-6EC6-16AA-B2A8-2F7AA95FD281}"/>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39D92ABC-0D21-6716-FD25-81A370842014}"/>
                      </a:ext>
                    </a:extLst>
                  </p:cNvPr>
                  <p:cNvGrpSpPr/>
                  <p:nvPr/>
                </p:nvGrpSpPr>
                <p:grpSpPr>
                  <a:xfrm>
                    <a:off x="2258274" y="3501956"/>
                    <a:ext cx="672666" cy="291829"/>
                    <a:chOff x="1585608" y="3501957"/>
                    <a:chExt cx="672666" cy="291829"/>
                  </a:xfrm>
                </p:grpSpPr>
                <p:sp>
                  <p:nvSpPr>
                    <p:cNvPr id="61" name="波線 60">
                      <a:extLst>
                        <a:ext uri="{FF2B5EF4-FFF2-40B4-BE49-F238E27FC236}">
                          <a16:creationId xmlns:a16="http://schemas.microsoft.com/office/drawing/2014/main" id="{7F2DA6DB-9E61-4E0B-7308-DD4ECB43E644}"/>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波線 61">
                      <a:extLst>
                        <a:ext uri="{FF2B5EF4-FFF2-40B4-BE49-F238E27FC236}">
                          <a16:creationId xmlns:a16="http://schemas.microsoft.com/office/drawing/2014/main" id="{5A522E5A-2FEE-E050-23D0-0D93034A24C8}"/>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2" name="グループ化 51">
                  <a:extLst>
                    <a:ext uri="{FF2B5EF4-FFF2-40B4-BE49-F238E27FC236}">
                      <a16:creationId xmlns:a16="http://schemas.microsoft.com/office/drawing/2014/main" id="{AA706847-064F-6365-B067-6C323469F1AC}"/>
                    </a:ext>
                  </a:extLst>
                </p:cNvPr>
                <p:cNvGrpSpPr/>
                <p:nvPr/>
              </p:nvGrpSpPr>
              <p:grpSpPr>
                <a:xfrm>
                  <a:off x="2949364" y="3501955"/>
                  <a:ext cx="1345332" cy="291830"/>
                  <a:chOff x="1585608" y="3501956"/>
                  <a:chExt cx="1345332" cy="291830"/>
                </a:xfrm>
              </p:grpSpPr>
              <p:grpSp>
                <p:nvGrpSpPr>
                  <p:cNvPr id="53" name="グループ化 52">
                    <a:extLst>
                      <a:ext uri="{FF2B5EF4-FFF2-40B4-BE49-F238E27FC236}">
                        <a16:creationId xmlns:a16="http://schemas.microsoft.com/office/drawing/2014/main" id="{F062C30F-D510-8E5B-7F0D-1C8AA3E17847}"/>
                      </a:ext>
                    </a:extLst>
                  </p:cNvPr>
                  <p:cNvGrpSpPr/>
                  <p:nvPr/>
                </p:nvGrpSpPr>
                <p:grpSpPr>
                  <a:xfrm>
                    <a:off x="1585608" y="3501957"/>
                    <a:ext cx="672666" cy="291829"/>
                    <a:chOff x="1585608" y="3501957"/>
                    <a:chExt cx="672666" cy="291829"/>
                  </a:xfrm>
                </p:grpSpPr>
                <p:sp>
                  <p:nvSpPr>
                    <p:cNvPr id="57" name="波線 56">
                      <a:extLst>
                        <a:ext uri="{FF2B5EF4-FFF2-40B4-BE49-F238E27FC236}">
                          <a16:creationId xmlns:a16="http://schemas.microsoft.com/office/drawing/2014/main" id="{C9FE2B18-2D59-B7C2-BE7C-6959BF782622}"/>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波線 57">
                      <a:extLst>
                        <a:ext uri="{FF2B5EF4-FFF2-40B4-BE49-F238E27FC236}">
                          <a16:creationId xmlns:a16="http://schemas.microsoft.com/office/drawing/2014/main" id="{2E95F403-3482-17E9-4C0A-94D7F1FE5002}"/>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2C12454E-A808-D318-E4A7-2B9B19298B6F}"/>
                      </a:ext>
                    </a:extLst>
                  </p:cNvPr>
                  <p:cNvGrpSpPr/>
                  <p:nvPr/>
                </p:nvGrpSpPr>
                <p:grpSpPr>
                  <a:xfrm>
                    <a:off x="2258274" y="3501956"/>
                    <a:ext cx="672666" cy="291829"/>
                    <a:chOff x="1585608" y="3501957"/>
                    <a:chExt cx="672666" cy="291829"/>
                  </a:xfrm>
                </p:grpSpPr>
                <p:sp>
                  <p:nvSpPr>
                    <p:cNvPr id="55" name="波線 54">
                      <a:extLst>
                        <a:ext uri="{FF2B5EF4-FFF2-40B4-BE49-F238E27FC236}">
                          <a16:creationId xmlns:a16="http://schemas.microsoft.com/office/drawing/2014/main" id="{FEE6A63C-B015-D0B9-B9CF-477A49781DBC}"/>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波線 55">
                      <a:extLst>
                        <a:ext uri="{FF2B5EF4-FFF2-40B4-BE49-F238E27FC236}">
                          <a16:creationId xmlns:a16="http://schemas.microsoft.com/office/drawing/2014/main" id="{F480A035-457B-2E78-A4C1-AC198E2ACAA3}"/>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7" name="グループ化 16">
                <a:extLst>
                  <a:ext uri="{FF2B5EF4-FFF2-40B4-BE49-F238E27FC236}">
                    <a16:creationId xmlns:a16="http://schemas.microsoft.com/office/drawing/2014/main" id="{84A047FA-ECC4-291F-293E-D05372430693}"/>
                  </a:ext>
                </a:extLst>
              </p:cNvPr>
              <p:cNvGrpSpPr/>
              <p:nvPr/>
            </p:nvGrpSpPr>
            <p:grpSpPr>
              <a:xfrm>
                <a:off x="4294696" y="3501953"/>
                <a:ext cx="2709088" cy="291831"/>
                <a:chOff x="1585608" y="3501955"/>
                <a:chExt cx="2709088" cy="291831"/>
              </a:xfrm>
            </p:grpSpPr>
            <p:grpSp>
              <p:nvGrpSpPr>
                <p:cNvPr id="36" name="グループ化 35">
                  <a:extLst>
                    <a:ext uri="{FF2B5EF4-FFF2-40B4-BE49-F238E27FC236}">
                      <a16:creationId xmlns:a16="http://schemas.microsoft.com/office/drawing/2014/main" id="{C1DAE3F6-B24A-38EC-7AB9-598EC8EEE2A5}"/>
                    </a:ext>
                  </a:extLst>
                </p:cNvPr>
                <p:cNvGrpSpPr/>
                <p:nvPr/>
              </p:nvGrpSpPr>
              <p:grpSpPr>
                <a:xfrm>
                  <a:off x="1585608" y="3501956"/>
                  <a:ext cx="1345332" cy="291830"/>
                  <a:chOff x="1585608" y="3501956"/>
                  <a:chExt cx="1345332" cy="291830"/>
                </a:xfrm>
              </p:grpSpPr>
              <p:grpSp>
                <p:nvGrpSpPr>
                  <p:cNvPr id="44" name="グループ化 43">
                    <a:extLst>
                      <a:ext uri="{FF2B5EF4-FFF2-40B4-BE49-F238E27FC236}">
                        <a16:creationId xmlns:a16="http://schemas.microsoft.com/office/drawing/2014/main" id="{52A2524A-B325-20FC-FDF2-E1B624E770DB}"/>
                      </a:ext>
                    </a:extLst>
                  </p:cNvPr>
                  <p:cNvGrpSpPr/>
                  <p:nvPr/>
                </p:nvGrpSpPr>
                <p:grpSpPr>
                  <a:xfrm>
                    <a:off x="1585608" y="3501957"/>
                    <a:ext cx="672666" cy="291829"/>
                    <a:chOff x="1585608" y="3501957"/>
                    <a:chExt cx="672666" cy="291829"/>
                  </a:xfrm>
                </p:grpSpPr>
                <p:sp>
                  <p:nvSpPr>
                    <p:cNvPr id="49" name="波線 48">
                      <a:extLst>
                        <a:ext uri="{FF2B5EF4-FFF2-40B4-BE49-F238E27FC236}">
                          <a16:creationId xmlns:a16="http://schemas.microsoft.com/office/drawing/2014/main" id="{9384FA52-790F-123D-F72D-86DD5057F90F}"/>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波線 49">
                      <a:extLst>
                        <a:ext uri="{FF2B5EF4-FFF2-40B4-BE49-F238E27FC236}">
                          <a16:creationId xmlns:a16="http://schemas.microsoft.com/office/drawing/2014/main" id="{07A50D8C-E4F2-49B4-56D1-FF5748A933C1}"/>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a:extLst>
                      <a:ext uri="{FF2B5EF4-FFF2-40B4-BE49-F238E27FC236}">
                        <a16:creationId xmlns:a16="http://schemas.microsoft.com/office/drawing/2014/main" id="{65586DBB-A037-4F65-C9F6-3A421EE047F2}"/>
                      </a:ext>
                    </a:extLst>
                  </p:cNvPr>
                  <p:cNvGrpSpPr/>
                  <p:nvPr/>
                </p:nvGrpSpPr>
                <p:grpSpPr>
                  <a:xfrm>
                    <a:off x="2258274" y="3501956"/>
                    <a:ext cx="672666" cy="291829"/>
                    <a:chOff x="1585608" y="3501957"/>
                    <a:chExt cx="672666" cy="291829"/>
                  </a:xfrm>
                </p:grpSpPr>
                <p:sp>
                  <p:nvSpPr>
                    <p:cNvPr id="46" name="波線 45">
                      <a:extLst>
                        <a:ext uri="{FF2B5EF4-FFF2-40B4-BE49-F238E27FC236}">
                          <a16:creationId xmlns:a16="http://schemas.microsoft.com/office/drawing/2014/main" id="{9B4903C3-8113-1DD4-8BA7-04EFE15CE8C8}"/>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波線 47">
                      <a:extLst>
                        <a:ext uri="{FF2B5EF4-FFF2-40B4-BE49-F238E27FC236}">
                          <a16:creationId xmlns:a16="http://schemas.microsoft.com/office/drawing/2014/main" id="{EAECF262-257E-E5E0-60E5-A47E92090704}"/>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7" name="グループ化 36">
                  <a:extLst>
                    <a:ext uri="{FF2B5EF4-FFF2-40B4-BE49-F238E27FC236}">
                      <a16:creationId xmlns:a16="http://schemas.microsoft.com/office/drawing/2014/main" id="{795E8686-CE12-8478-4178-676D4C8D4E8B}"/>
                    </a:ext>
                  </a:extLst>
                </p:cNvPr>
                <p:cNvGrpSpPr/>
                <p:nvPr/>
              </p:nvGrpSpPr>
              <p:grpSpPr>
                <a:xfrm>
                  <a:off x="2949364" y="3501955"/>
                  <a:ext cx="1345332" cy="291830"/>
                  <a:chOff x="1585608" y="3501956"/>
                  <a:chExt cx="1345332" cy="291830"/>
                </a:xfrm>
              </p:grpSpPr>
              <p:grpSp>
                <p:nvGrpSpPr>
                  <p:cNvPr id="38" name="グループ化 37">
                    <a:extLst>
                      <a:ext uri="{FF2B5EF4-FFF2-40B4-BE49-F238E27FC236}">
                        <a16:creationId xmlns:a16="http://schemas.microsoft.com/office/drawing/2014/main" id="{400090DE-8F60-800E-1FD5-A3C81D9FAAA1}"/>
                      </a:ext>
                    </a:extLst>
                  </p:cNvPr>
                  <p:cNvGrpSpPr/>
                  <p:nvPr/>
                </p:nvGrpSpPr>
                <p:grpSpPr>
                  <a:xfrm>
                    <a:off x="1585608" y="3501957"/>
                    <a:ext cx="672666" cy="291829"/>
                    <a:chOff x="1585608" y="3501957"/>
                    <a:chExt cx="672666" cy="291829"/>
                  </a:xfrm>
                </p:grpSpPr>
                <p:sp>
                  <p:nvSpPr>
                    <p:cNvPr id="42" name="波線 41">
                      <a:extLst>
                        <a:ext uri="{FF2B5EF4-FFF2-40B4-BE49-F238E27FC236}">
                          <a16:creationId xmlns:a16="http://schemas.microsoft.com/office/drawing/2014/main" id="{3C71E5CA-4BE9-351D-196A-97428B812C7D}"/>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波線 42">
                      <a:extLst>
                        <a:ext uri="{FF2B5EF4-FFF2-40B4-BE49-F238E27FC236}">
                          <a16:creationId xmlns:a16="http://schemas.microsoft.com/office/drawing/2014/main" id="{E1A61155-C8E3-41BF-2C62-D9CE3B0B5905}"/>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21D4989A-0694-DE22-347B-04CEE19EF994}"/>
                      </a:ext>
                    </a:extLst>
                  </p:cNvPr>
                  <p:cNvGrpSpPr/>
                  <p:nvPr/>
                </p:nvGrpSpPr>
                <p:grpSpPr>
                  <a:xfrm>
                    <a:off x="2258274" y="3501956"/>
                    <a:ext cx="672666" cy="291829"/>
                    <a:chOff x="1585608" y="3501957"/>
                    <a:chExt cx="672666" cy="291829"/>
                  </a:xfrm>
                </p:grpSpPr>
                <p:sp>
                  <p:nvSpPr>
                    <p:cNvPr id="40" name="波線 39">
                      <a:extLst>
                        <a:ext uri="{FF2B5EF4-FFF2-40B4-BE49-F238E27FC236}">
                          <a16:creationId xmlns:a16="http://schemas.microsoft.com/office/drawing/2014/main" id="{E25AFE3D-D12D-A9C0-39DD-2584EE506FDF}"/>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波線 40">
                      <a:extLst>
                        <a:ext uri="{FF2B5EF4-FFF2-40B4-BE49-F238E27FC236}">
                          <a16:creationId xmlns:a16="http://schemas.microsoft.com/office/drawing/2014/main" id="{8536A699-BB6E-E95E-50F7-FBAB9AD6B1E1}"/>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19" name="グループ化 18">
                <a:extLst>
                  <a:ext uri="{FF2B5EF4-FFF2-40B4-BE49-F238E27FC236}">
                    <a16:creationId xmlns:a16="http://schemas.microsoft.com/office/drawing/2014/main" id="{4C48EBBC-EE60-61CF-9E73-9FE0BC002689}"/>
                  </a:ext>
                </a:extLst>
              </p:cNvPr>
              <p:cNvGrpSpPr/>
              <p:nvPr/>
            </p:nvGrpSpPr>
            <p:grpSpPr>
              <a:xfrm>
                <a:off x="7003784" y="3501951"/>
                <a:ext cx="2709088" cy="291831"/>
                <a:chOff x="1585608" y="3501955"/>
                <a:chExt cx="2709088" cy="291831"/>
              </a:xfrm>
            </p:grpSpPr>
            <p:grpSp>
              <p:nvGrpSpPr>
                <p:cNvPr id="20" name="グループ化 19">
                  <a:extLst>
                    <a:ext uri="{FF2B5EF4-FFF2-40B4-BE49-F238E27FC236}">
                      <a16:creationId xmlns:a16="http://schemas.microsoft.com/office/drawing/2014/main" id="{548544CE-EB02-ADCB-59E1-B18443BE53F1}"/>
                    </a:ext>
                  </a:extLst>
                </p:cNvPr>
                <p:cNvGrpSpPr/>
                <p:nvPr/>
              </p:nvGrpSpPr>
              <p:grpSpPr>
                <a:xfrm>
                  <a:off x="1585608" y="3501956"/>
                  <a:ext cx="1345332" cy="291830"/>
                  <a:chOff x="1585608" y="3501956"/>
                  <a:chExt cx="1345332" cy="291830"/>
                </a:xfrm>
              </p:grpSpPr>
              <p:grpSp>
                <p:nvGrpSpPr>
                  <p:cNvPr id="30" name="グループ化 29">
                    <a:extLst>
                      <a:ext uri="{FF2B5EF4-FFF2-40B4-BE49-F238E27FC236}">
                        <a16:creationId xmlns:a16="http://schemas.microsoft.com/office/drawing/2014/main" id="{9372A4A6-9FBA-69FB-2A18-A9A3033B7F12}"/>
                      </a:ext>
                    </a:extLst>
                  </p:cNvPr>
                  <p:cNvGrpSpPr/>
                  <p:nvPr/>
                </p:nvGrpSpPr>
                <p:grpSpPr>
                  <a:xfrm>
                    <a:off x="1585608" y="3501957"/>
                    <a:ext cx="672666" cy="291829"/>
                    <a:chOff x="1585608" y="3501957"/>
                    <a:chExt cx="672666" cy="291829"/>
                  </a:xfrm>
                </p:grpSpPr>
                <p:sp>
                  <p:nvSpPr>
                    <p:cNvPr id="34" name="波線 33">
                      <a:extLst>
                        <a:ext uri="{FF2B5EF4-FFF2-40B4-BE49-F238E27FC236}">
                          <a16:creationId xmlns:a16="http://schemas.microsoft.com/office/drawing/2014/main" id="{5A0ECE15-986F-C1B8-8B4F-CD74AF602D21}"/>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波線 34">
                      <a:extLst>
                        <a:ext uri="{FF2B5EF4-FFF2-40B4-BE49-F238E27FC236}">
                          <a16:creationId xmlns:a16="http://schemas.microsoft.com/office/drawing/2014/main" id="{B74E708E-B6E9-0227-E9EF-619268EC7CB8}"/>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a:extLst>
                      <a:ext uri="{FF2B5EF4-FFF2-40B4-BE49-F238E27FC236}">
                        <a16:creationId xmlns:a16="http://schemas.microsoft.com/office/drawing/2014/main" id="{5942656B-7DF2-02A1-9C43-EF357FBEEFA5}"/>
                      </a:ext>
                    </a:extLst>
                  </p:cNvPr>
                  <p:cNvGrpSpPr/>
                  <p:nvPr/>
                </p:nvGrpSpPr>
                <p:grpSpPr>
                  <a:xfrm>
                    <a:off x="2258274" y="3501956"/>
                    <a:ext cx="672666" cy="291829"/>
                    <a:chOff x="1585608" y="3501957"/>
                    <a:chExt cx="672666" cy="291829"/>
                  </a:xfrm>
                </p:grpSpPr>
                <p:sp>
                  <p:nvSpPr>
                    <p:cNvPr id="32" name="波線 31">
                      <a:extLst>
                        <a:ext uri="{FF2B5EF4-FFF2-40B4-BE49-F238E27FC236}">
                          <a16:creationId xmlns:a16="http://schemas.microsoft.com/office/drawing/2014/main" id="{DF50F0C7-323F-BA8C-8A77-5663E46D7B0C}"/>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波線 32">
                      <a:extLst>
                        <a:ext uri="{FF2B5EF4-FFF2-40B4-BE49-F238E27FC236}">
                          <a16:creationId xmlns:a16="http://schemas.microsoft.com/office/drawing/2014/main" id="{B130F8EF-DDBE-C338-4B1B-570BCB5CA17D}"/>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 name="グループ化 20">
                  <a:extLst>
                    <a:ext uri="{FF2B5EF4-FFF2-40B4-BE49-F238E27FC236}">
                      <a16:creationId xmlns:a16="http://schemas.microsoft.com/office/drawing/2014/main" id="{E5A1DD65-027D-87E5-368C-45632543F5F2}"/>
                    </a:ext>
                  </a:extLst>
                </p:cNvPr>
                <p:cNvGrpSpPr/>
                <p:nvPr/>
              </p:nvGrpSpPr>
              <p:grpSpPr>
                <a:xfrm>
                  <a:off x="2942124" y="3501955"/>
                  <a:ext cx="1352572" cy="291830"/>
                  <a:chOff x="1578368" y="3501956"/>
                  <a:chExt cx="1352572" cy="291830"/>
                </a:xfrm>
              </p:grpSpPr>
              <p:grpSp>
                <p:nvGrpSpPr>
                  <p:cNvPr id="22" name="グループ化 21">
                    <a:extLst>
                      <a:ext uri="{FF2B5EF4-FFF2-40B4-BE49-F238E27FC236}">
                        <a16:creationId xmlns:a16="http://schemas.microsoft.com/office/drawing/2014/main" id="{0BAA322D-691E-78FD-2278-1E8061D77A6E}"/>
                      </a:ext>
                    </a:extLst>
                  </p:cNvPr>
                  <p:cNvGrpSpPr/>
                  <p:nvPr/>
                </p:nvGrpSpPr>
                <p:grpSpPr>
                  <a:xfrm>
                    <a:off x="1578368" y="3501957"/>
                    <a:ext cx="679906" cy="291829"/>
                    <a:chOff x="1578368" y="3501957"/>
                    <a:chExt cx="679906" cy="291829"/>
                  </a:xfrm>
                </p:grpSpPr>
                <p:sp>
                  <p:nvSpPr>
                    <p:cNvPr id="28" name="波線 27">
                      <a:extLst>
                        <a:ext uri="{FF2B5EF4-FFF2-40B4-BE49-F238E27FC236}">
                          <a16:creationId xmlns:a16="http://schemas.microsoft.com/office/drawing/2014/main" id="{B8637459-0980-0353-EA5E-DD0C66A9127F}"/>
                        </a:ext>
                      </a:extLst>
                    </p:cNvPr>
                    <p:cNvSpPr/>
                    <p:nvPr/>
                  </p:nvSpPr>
                  <p:spPr>
                    <a:xfrm>
                      <a:off x="1578368" y="3501957"/>
                      <a:ext cx="33798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波線 28">
                      <a:extLst>
                        <a:ext uri="{FF2B5EF4-FFF2-40B4-BE49-F238E27FC236}">
                          <a16:creationId xmlns:a16="http://schemas.microsoft.com/office/drawing/2014/main" id="{CD6C3880-4E11-31C6-475A-6F4B59ED9285}"/>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3" name="グループ化 22">
                    <a:extLst>
                      <a:ext uri="{FF2B5EF4-FFF2-40B4-BE49-F238E27FC236}">
                        <a16:creationId xmlns:a16="http://schemas.microsoft.com/office/drawing/2014/main" id="{65D715CA-1DA6-366A-F5E3-ED046346E2DD}"/>
                      </a:ext>
                    </a:extLst>
                  </p:cNvPr>
                  <p:cNvGrpSpPr/>
                  <p:nvPr/>
                </p:nvGrpSpPr>
                <p:grpSpPr>
                  <a:xfrm>
                    <a:off x="2258274" y="3501956"/>
                    <a:ext cx="672666" cy="291829"/>
                    <a:chOff x="1585608" y="3501957"/>
                    <a:chExt cx="672666" cy="291829"/>
                  </a:xfrm>
                </p:grpSpPr>
                <p:sp>
                  <p:nvSpPr>
                    <p:cNvPr id="24" name="波線 23">
                      <a:extLst>
                        <a:ext uri="{FF2B5EF4-FFF2-40B4-BE49-F238E27FC236}">
                          <a16:creationId xmlns:a16="http://schemas.microsoft.com/office/drawing/2014/main" id="{04FC3ECD-4736-783C-46E4-BFBBFCA91B7D}"/>
                        </a:ext>
                      </a:extLst>
                    </p:cNvPr>
                    <p:cNvSpPr/>
                    <p:nvPr/>
                  </p:nvSpPr>
                  <p:spPr>
                    <a:xfrm>
                      <a:off x="1585608"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波線 24">
                      <a:extLst>
                        <a:ext uri="{FF2B5EF4-FFF2-40B4-BE49-F238E27FC236}">
                          <a16:creationId xmlns:a16="http://schemas.microsoft.com/office/drawing/2014/main" id="{9F7E2BF2-6DDF-005D-7D1E-360C676654FC}"/>
                        </a:ext>
                      </a:extLst>
                    </p:cNvPr>
                    <p:cNvSpPr/>
                    <p:nvPr/>
                  </p:nvSpPr>
                  <p:spPr>
                    <a:xfrm>
                      <a:off x="1927533" y="3501957"/>
                      <a:ext cx="330741" cy="291829"/>
                    </a:xfrm>
                    <a:prstGeom prst="wave">
                      <a:avLst/>
                    </a:prstGeom>
                    <a:solidFill>
                      <a:schemeClr val="bg1">
                        <a:lumMod val="75000"/>
                      </a:schemeClr>
                    </a:soli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grpSp>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ワークフローの</a:t>
            </a:r>
            <a:r>
              <a:rPr kumimoji="1" lang="en-US" altLang="ja-JP" dirty="0"/>
              <a:t>TOP</a:t>
            </a:r>
            <a:r>
              <a:rPr kumimoji="1" lang="ja-JP" altLang="en-US" dirty="0"/>
              <a:t>画面を確認する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10</a:t>
            </a:fld>
            <a:endParaRPr lang="ja-JP" altLang="en-US" dirty="0"/>
          </a:p>
        </p:txBody>
      </p:sp>
      <p:sp>
        <p:nvSpPr>
          <p:cNvPr id="9" name="四角形: 角を丸くする 8">
            <a:extLst>
              <a:ext uri="{FF2B5EF4-FFF2-40B4-BE49-F238E27FC236}">
                <a16:creationId xmlns:a16="http://schemas.microsoft.com/office/drawing/2014/main" id="{2C10EA0F-F2D6-BF57-A3C0-B7FFCBCF50AF}"/>
              </a:ext>
            </a:extLst>
          </p:cNvPr>
          <p:cNvSpPr/>
          <p:nvPr/>
        </p:nvSpPr>
        <p:spPr>
          <a:xfrm>
            <a:off x="4886668" y="311712"/>
            <a:ext cx="1635643" cy="307580"/>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a:latin typeface="HG丸ｺﾞｼｯｸM-PRO" panose="020F0600000000000000" pitchFamily="50" charset="-128"/>
                <a:ea typeface="HG丸ｺﾞｼｯｸM-PRO" panose="020F0600000000000000" pitchFamily="50" charset="-128"/>
              </a:rPr>
              <a:t>アクセス方法</a:t>
            </a:r>
          </a:p>
        </p:txBody>
      </p:sp>
      <p:sp>
        <p:nvSpPr>
          <p:cNvPr id="14" name="四角形: 角を丸くする 13">
            <a:extLst>
              <a:ext uri="{FF2B5EF4-FFF2-40B4-BE49-F238E27FC236}">
                <a16:creationId xmlns:a16="http://schemas.microsoft.com/office/drawing/2014/main" id="{BA9795A2-4F70-C86F-8B89-79ED6FF953C3}"/>
              </a:ext>
            </a:extLst>
          </p:cNvPr>
          <p:cNvSpPr/>
          <p:nvPr/>
        </p:nvSpPr>
        <p:spPr>
          <a:xfrm>
            <a:off x="370961" y="5181454"/>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以下の画面がワークフローの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TOP</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メニューです。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sp>
        <p:nvSpPr>
          <p:cNvPr id="13" name="四角形: 角を丸くする 12">
            <a:extLst>
              <a:ext uri="{FF2B5EF4-FFF2-40B4-BE49-F238E27FC236}">
                <a16:creationId xmlns:a16="http://schemas.microsoft.com/office/drawing/2014/main" id="{B44EC597-59FA-BC86-5B8F-C72E9EF30F6E}"/>
              </a:ext>
            </a:extLst>
          </p:cNvPr>
          <p:cNvSpPr/>
          <p:nvPr/>
        </p:nvSpPr>
        <p:spPr>
          <a:xfrm>
            <a:off x="1641542" y="3065320"/>
            <a:ext cx="794600" cy="21395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5" name="四角形: 角を丸くする 14">
            <a:extLst>
              <a:ext uri="{FF2B5EF4-FFF2-40B4-BE49-F238E27FC236}">
                <a16:creationId xmlns:a16="http://schemas.microsoft.com/office/drawing/2014/main" id="{EBC0592F-780D-0CB7-DEEB-18355B4C8303}"/>
              </a:ext>
            </a:extLst>
          </p:cNvPr>
          <p:cNvSpPr/>
          <p:nvPr/>
        </p:nvSpPr>
        <p:spPr>
          <a:xfrm>
            <a:off x="2507652" y="3512456"/>
            <a:ext cx="2732556" cy="1026514"/>
          </a:xfrm>
          <a:prstGeom prst="roundRect">
            <a:avLst>
              <a:gd name="adj" fmla="val 7425"/>
            </a:avLst>
          </a:prstGeom>
          <a:noFill/>
          <a:ln w="28575">
            <a:solidFill>
              <a:srgbClr val="ED7D3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040C3FB0-AA61-7922-11C6-7ACB32B8E73A}"/>
              </a:ext>
            </a:extLst>
          </p:cNvPr>
          <p:cNvGrpSpPr/>
          <p:nvPr/>
        </p:nvGrpSpPr>
        <p:grpSpPr>
          <a:xfrm>
            <a:off x="3244326" y="2753360"/>
            <a:ext cx="1972132" cy="676474"/>
            <a:chOff x="4272680" y="1569427"/>
            <a:chExt cx="1972132" cy="676474"/>
          </a:xfrm>
        </p:grpSpPr>
        <p:sp>
          <p:nvSpPr>
            <p:cNvPr id="26" name="四角形: 角を丸くする 25">
              <a:extLst>
                <a:ext uri="{FF2B5EF4-FFF2-40B4-BE49-F238E27FC236}">
                  <a16:creationId xmlns:a16="http://schemas.microsoft.com/office/drawing/2014/main" id="{70D46C1D-C23C-561D-6E9B-BBCBB39E7F94}"/>
                </a:ext>
              </a:extLst>
            </p:cNvPr>
            <p:cNvSpPr/>
            <p:nvPr/>
          </p:nvSpPr>
          <p:spPr>
            <a:xfrm>
              <a:off x="4272680" y="1569427"/>
              <a:ext cx="1972132"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こちらから申請フォームを</a:t>
              </a:r>
              <a:endParaRPr kumimoji="1"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選択いただくことも可能です。</a:t>
              </a:r>
            </a:p>
          </p:txBody>
        </p:sp>
        <p:sp>
          <p:nvSpPr>
            <p:cNvPr id="27" name="二等辺三角形 26">
              <a:extLst>
                <a:ext uri="{FF2B5EF4-FFF2-40B4-BE49-F238E27FC236}">
                  <a16:creationId xmlns:a16="http://schemas.microsoft.com/office/drawing/2014/main" id="{A4D1EB47-AE76-7481-1C7C-13E2C37DEDFB}"/>
                </a:ext>
              </a:extLst>
            </p:cNvPr>
            <p:cNvSpPr/>
            <p:nvPr/>
          </p:nvSpPr>
          <p:spPr>
            <a:xfrm rot="13447386">
              <a:off x="5385660" y="1990830"/>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 name="図 1">
            <a:extLst>
              <a:ext uri="{FF2B5EF4-FFF2-40B4-BE49-F238E27FC236}">
                <a16:creationId xmlns:a16="http://schemas.microsoft.com/office/drawing/2014/main" id="{1D577A3E-5FBC-E11A-A09A-ADEB34410977}"/>
              </a:ext>
            </a:extLst>
          </p:cNvPr>
          <p:cNvPicPr>
            <a:picLocks noChangeAspect="1"/>
          </p:cNvPicPr>
          <p:nvPr/>
        </p:nvPicPr>
        <p:blipFill>
          <a:blip r:embed="rId5"/>
          <a:stretch>
            <a:fillRect/>
          </a:stretch>
        </p:blipFill>
        <p:spPr>
          <a:xfrm>
            <a:off x="546209" y="5852415"/>
            <a:ext cx="5760000" cy="28520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1422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1E663C4A-2401-E06C-720A-D686398D933F}"/>
              </a:ext>
            </a:extLst>
          </p:cNvPr>
          <p:cNvPicPr>
            <a:picLocks noChangeAspect="1"/>
          </p:cNvPicPr>
          <p:nvPr/>
        </p:nvPicPr>
        <p:blipFill>
          <a:blip r:embed="rId2"/>
          <a:stretch>
            <a:fillRect/>
          </a:stretch>
        </p:blipFill>
        <p:spPr>
          <a:xfrm>
            <a:off x="546209" y="1202026"/>
            <a:ext cx="5760000" cy="2852099"/>
          </a:xfrm>
          <a:prstGeom prst="rect">
            <a:avLst/>
          </a:prstGeom>
          <a:effectLst>
            <a:outerShdw blurRad="63500" sx="102000" sy="102000" algn="ctr" rotWithShape="0">
              <a:prstClr val="black">
                <a:alpha val="40000"/>
              </a:prstClr>
            </a:outerShdw>
          </a:effectLst>
        </p:spPr>
      </p:pic>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3 </a:t>
            </a:r>
            <a:r>
              <a:rPr kumimoji="1" lang="ja-JP" altLang="en-US" dirty="0"/>
              <a:t>ワークフローの</a:t>
            </a:r>
            <a:r>
              <a:rPr kumimoji="1" lang="en-US" altLang="ja-JP" dirty="0"/>
              <a:t>TOP</a:t>
            </a:r>
            <a:r>
              <a:rPr kumimoji="1" lang="ja-JP" altLang="en-US" dirty="0"/>
              <a:t>画面を確認する</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11</a:t>
            </a:fld>
            <a:endParaRPr lang="ja-JP" altLang="en-US" dirty="0"/>
          </a:p>
        </p:txBody>
      </p:sp>
      <p:sp>
        <p:nvSpPr>
          <p:cNvPr id="6" name="四角形: 角を丸くする 5">
            <a:extLst>
              <a:ext uri="{FF2B5EF4-FFF2-40B4-BE49-F238E27FC236}">
                <a16:creationId xmlns:a16="http://schemas.microsoft.com/office/drawing/2014/main" id="{FDD37A89-F092-ED0A-EC94-5A4382BCFA45}"/>
              </a:ext>
            </a:extLst>
          </p:cNvPr>
          <p:cNvSpPr/>
          <p:nvPr/>
        </p:nvSpPr>
        <p:spPr>
          <a:xfrm>
            <a:off x="5156200" y="311712"/>
            <a:ext cx="1366111" cy="307580"/>
          </a:xfrm>
          <a:prstGeom prst="roundRect">
            <a:avLst>
              <a:gd name="adj" fmla="val 50000"/>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300" dirty="0">
                <a:latin typeface="HG丸ｺﾞｼｯｸM-PRO" panose="020F0600000000000000" pitchFamily="50" charset="-128"/>
                <a:ea typeface="HG丸ｺﾞｼｯｸM-PRO" panose="020F0600000000000000" pitchFamily="50" charset="-128"/>
              </a:rPr>
              <a:t>詳細</a:t>
            </a:r>
          </a:p>
        </p:txBody>
      </p:sp>
      <p:graphicFrame>
        <p:nvGraphicFramePr>
          <p:cNvPr id="15" name="表 15">
            <a:extLst>
              <a:ext uri="{FF2B5EF4-FFF2-40B4-BE49-F238E27FC236}">
                <a16:creationId xmlns:a16="http://schemas.microsoft.com/office/drawing/2014/main" id="{A77BE7A6-9F4B-02C3-9F65-238F4F62BA64}"/>
              </a:ext>
            </a:extLst>
          </p:cNvPr>
          <p:cNvGraphicFramePr>
            <a:graphicFrameLocks noGrp="1"/>
          </p:cNvGraphicFramePr>
          <p:nvPr>
            <p:extLst>
              <p:ext uri="{D42A27DB-BD31-4B8C-83A1-F6EECF244321}">
                <p14:modId xmlns:p14="http://schemas.microsoft.com/office/powerpoint/2010/main" val="1720091744"/>
              </p:ext>
            </p:extLst>
          </p:nvPr>
        </p:nvGraphicFramePr>
        <p:xfrm>
          <a:off x="551789" y="4221478"/>
          <a:ext cx="5754420" cy="1483360"/>
        </p:xfrm>
        <a:graphic>
          <a:graphicData uri="http://schemas.openxmlformats.org/drawingml/2006/table">
            <a:tbl>
              <a:tblPr firstRow="1" bandRow="1">
                <a:tableStyleId>{5C22544A-7EE6-4342-B048-85BDC9FD1C3A}</a:tableStyleId>
              </a:tblPr>
              <a:tblGrid>
                <a:gridCol w="625658">
                  <a:extLst>
                    <a:ext uri="{9D8B030D-6E8A-4147-A177-3AD203B41FA5}">
                      <a16:colId xmlns:a16="http://schemas.microsoft.com/office/drawing/2014/main" val="3493892154"/>
                    </a:ext>
                  </a:extLst>
                </a:gridCol>
                <a:gridCol w="5128762">
                  <a:extLst>
                    <a:ext uri="{9D8B030D-6E8A-4147-A177-3AD203B41FA5}">
                      <a16:colId xmlns:a16="http://schemas.microsoft.com/office/drawing/2014/main" val="1759115666"/>
                    </a:ext>
                  </a:extLst>
                </a:gridCol>
              </a:tblGrid>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提出したい申請種別を選択します。選択後は申請画面へ遷移します。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464713"/>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操作したい該当のデータ一覧を選択します。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1635757"/>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操作したい申請の絞り込みができます。</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8958596"/>
                  </a:ext>
                </a:extLst>
              </a:tr>
              <a:tr h="370840">
                <a:tc>
                  <a:txBody>
                    <a:bodyPr/>
                    <a:lstStyle/>
                    <a:p>
                      <a:pPr algn="ct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r>
                        <a:rPr kumimoji="1" lang="ja-JP" altLang="en-US" sz="1200" b="0" dirty="0">
                          <a:solidFill>
                            <a:schemeClr val="tx1"/>
                          </a:solidFill>
                          <a:latin typeface="HG丸ｺﾞｼｯｸM-PRO" panose="020F0600000000000000" pitchFamily="50" charset="-128"/>
                          <a:ea typeface="HG丸ｺﾞｼｯｸM-PRO" panose="020F0600000000000000" pitchFamily="50" charset="-128"/>
                        </a:rPr>
                        <a:t>表示方法の切替ができます。</a:t>
                      </a:r>
                      <a:endParaRPr kumimoji="1" lang="en-US" altLang="ja-JP" sz="1200" b="0" dirty="0">
                        <a:solidFill>
                          <a:schemeClr val="tx1"/>
                        </a:solidFill>
                        <a:latin typeface="HG丸ｺﾞｼｯｸM-PRO" panose="020F0600000000000000" pitchFamily="50" charset="-128"/>
                        <a:ea typeface="HG丸ｺﾞｼｯｸM-PRO" panose="020F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1709817"/>
                  </a:ext>
                </a:extLst>
              </a:tr>
            </a:tbl>
          </a:graphicData>
        </a:graphic>
      </p:graphicFrame>
      <p:sp>
        <p:nvSpPr>
          <p:cNvPr id="2" name="楕円 1">
            <a:extLst>
              <a:ext uri="{FF2B5EF4-FFF2-40B4-BE49-F238E27FC236}">
                <a16:creationId xmlns:a16="http://schemas.microsoft.com/office/drawing/2014/main" id="{E7EC5217-CDA2-D8C5-7A23-47B572375DA2}"/>
              </a:ext>
            </a:extLst>
          </p:cNvPr>
          <p:cNvSpPr/>
          <p:nvPr/>
        </p:nvSpPr>
        <p:spPr>
          <a:xfrm>
            <a:off x="720834" y="4269338"/>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4" name="楕円 3">
            <a:extLst>
              <a:ext uri="{FF2B5EF4-FFF2-40B4-BE49-F238E27FC236}">
                <a16:creationId xmlns:a16="http://schemas.microsoft.com/office/drawing/2014/main" id="{B9CB98A3-FDC5-996F-06B9-1DDCAB0A13E8}"/>
              </a:ext>
            </a:extLst>
          </p:cNvPr>
          <p:cNvSpPr/>
          <p:nvPr/>
        </p:nvSpPr>
        <p:spPr>
          <a:xfrm>
            <a:off x="720834" y="4651738"/>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9" name="楕円 8">
            <a:extLst>
              <a:ext uri="{FF2B5EF4-FFF2-40B4-BE49-F238E27FC236}">
                <a16:creationId xmlns:a16="http://schemas.microsoft.com/office/drawing/2014/main" id="{A60ED78B-E29A-62E4-D6F0-C44A2ED19213}"/>
              </a:ext>
            </a:extLst>
          </p:cNvPr>
          <p:cNvSpPr/>
          <p:nvPr/>
        </p:nvSpPr>
        <p:spPr>
          <a:xfrm>
            <a:off x="720834" y="5017920"/>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sz="1200"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A89AE227-9ACF-3D88-1883-FBF734B5FDA3}"/>
              </a:ext>
            </a:extLst>
          </p:cNvPr>
          <p:cNvSpPr/>
          <p:nvPr/>
        </p:nvSpPr>
        <p:spPr>
          <a:xfrm>
            <a:off x="1444819" y="2060604"/>
            <a:ext cx="4760038" cy="1361865"/>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4" name="楕円 13">
            <a:extLst>
              <a:ext uri="{FF2B5EF4-FFF2-40B4-BE49-F238E27FC236}">
                <a16:creationId xmlns:a16="http://schemas.microsoft.com/office/drawing/2014/main" id="{0CCCC13D-EB46-E17A-E515-E77FA873E85D}"/>
              </a:ext>
            </a:extLst>
          </p:cNvPr>
          <p:cNvSpPr/>
          <p:nvPr/>
        </p:nvSpPr>
        <p:spPr>
          <a:xfrm>
            <a:off x="2790110" y="1144606"/>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3</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0" name="楕円 9">
            <a:extLst>
              <a:ext uri="{FF2B5EF4-FFF2-40B4-BE49-F238E27FC236}">
                <a16:creationId xmlns:a16="http://schemas.microsoft.com/office/drawing/2014/main" id="{DEF01944-6A1F-7BE9-4D38-72AAE878EEE3}"/>
              </a:ext>
            </a:extLst>
          </p:cNvPr>
          <p:cNvSpPr/>
          <p:nvPr/>
        </p:nvSpPr>
        <p:spPr>
          <a:xfrm>
            <a:off x="1099661" y="2555912"/>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1</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FB633B83-CA3F-A176-643C-126EA3DBDCA7}"/>
              </a:ext>
            </a:extLst>
          </p:cNvPr>
          <p:cNvSpPr/>
          <p:nvPr/>
        </p:nvSpPr>
        <p:spPr>
          <a:xfrm>
            <a:off x="535401" y="1216667"/>
            <a:ext cx="816488" cy="727735"/>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2" name="楕円 11">
            <a:extLst>
              <a:ext uri="{FF2B5EF4-FFF2-40B4-BE49-F238E27FC236}">
                <a16:creationId xmlns:a16="http://schemas.microsoft.com/office/drawing/2014/main" id="{E6B957B7-FBBA-213B-706D-AF1F2157AFF7}"/>
              </a:ext>
            </a:extLst>
          </p:cNvPr>
          <p:cNvSpPr/>
          <p:nvPr/>
        </p:nvSpPr>
        <p:spPr>
          <a:xfrm>
            <a:off x="746960" y="1957046"/>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2</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7A13D166-AC94-DE32-A3FA-8270FB749CF1}"/>
              </a:ext>
            </a:extLst>
          </p:cNvPr>
          <p:cNvSpPr/>
          <p:nvPr/>
        </p:nvSpPr>
        <p:spPr>
          <a:xfrm>
            <a:off x="1459661" y="1522572"/>
            <a:ext cx="2929459" cy="413668"/>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8" name="楕円 17">
            <a:extLst>
              <a:ext uri="{FF2B5EF4-FFF2-40B4-BE49-F238E27FC236}">
                <a16:creationId xmlns:a16="http://schemas.microsoft.com/office/drawing/2014/main" id="{AC52F331-FBC7-6953-E293-7915F6A46743}"/>
              </a:ext>
            </a:extLst>
          </p:cNvPr>
          <p:cNvSpPr/>
          <p:nvPr/>
        </p:nvSpPr>
        <p:spPr>
          <a:xfrm>
            <a:off x="729541" y="5392391"/>
            <a:ext cx="252000" cy="252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rgbClr val="E46B32"/>
                </a:solidFill>
                <a:latin typeface="HG丸ｺﾞｼｯｸM-PRO" panose="020F0600000000000000" pitchFamily="50" charset="-128"/>
                <a:ea typeface="HG丸ｺﾞｼｯｸM-PRO" panose="020F0600000000000000" pitchFamily="50" charset="-128"/>
              </a:rPr>
              <a:t>4</a:t>
            </a:r>
          </a:p>
        </p:txBody>
      </p:sp>
      <p:sp>
        <p:nvSpPr>
          <p:cNvPr id="19" name="四角形: 角を丸くする 18">
            <a:extLst>
              <a:ext uri="{FF2B5EF4-FFF2-40B4-BE49-F238E27FC236}">
                <a16:creationId xmlns:a16="http://schemas.microsoft.com/office/drawing/2014/main" id="{785D89FA-4C17-643A-E4AA-DB68198C5617}"/>
              </a:ext>
            </a:extLst>
          </p:cNvPr>
          <p:cNvSpPr/>
          <p:nvPr/>
        </p:nvSpPr>
        <p:spPr>
          <a:xfrm>
            <a:off x="5463653" y="1230831"/>
            <a:ext cx="806518" cy="278678"/>
          </a:xfrm>
          <a:prstGeom prst="roundRect">
            <a:avLst>
              <a:gd name="adj" fmla="val 1305"/>
            </a:avLst>
          </a:prstGeom>
          <a:noFill/>
          <a:ln w="38100">
            <a:solidFill>
              <a:srgbClr val="E46B3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20" name="楕円 19">
            <a:extLst>
              <a:ext uri="{FF2B5EF4-FFF2-40B4-BE49-F238E27FC236}">
                <a16:creationId xmlns:a16="http://schemas.microsoft.com/office/drawing/2014/main" id="{FE8DB500-94AF-ABA1-C4AF-709BF327858C}"/>
              </a:ext>
            </a:extLst>
          </p:cNvPr>
          <p:cNvSpPr/>
          <p:nvPr/>
        </p:nvSpPr>
        <p:spPr>
          <a:xfrm>
            <a:off x="5062072" y="1178130"/>
            <a:ext cx="360000" cy="360000"/>
          </a:xfrm>
          <a:prstGeom prst="ellipse">
            <a:avLst/>
          </a:prstGeom>
          <a:solidFill>
            <a:schemeClr val="bg1"/>
          </a:solidFill>
          <a:ln w="3810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rgbClr val="E46B32"/>
                </a:solidFill>
                <a:latin typeface="HG丸ｺﾞｼｯｸM-PRO" panose="020F0600000000000000" pitchFamily="50" charset="-128"/>
                <a:ea typeface="HG丸ｺﾞｼｯｸM-PRO" panose="020F0600000000000000" pitchFamily="50" charset="-128"/>
              </a:rPr>
              <a:t>4</a:t>
            </a:r>
            <a:endParaRPr kumimoji="1" lang="ja-JP" altLang="en-US" b="1" dirty="0">
              <a:solidFill>
                <a:srgbClr val="E46B32"/>
              </a:solidFill>
              <a:latin typeface="HG丸ｺﾞｼｯｸM-PRO" panose="020F0600000000000000" pitchFamily="50" charset="-128"/>
              <a:ea typeface="HG丸ｺﾞｼｯｸM-PRO" panose="020F0600000000000000" pitchFamily="50" charset="-128"/>
            </a:endParaRPr>
          </a:p>
        </p:txBody>
      </p:sp>
      <p:sp>
        <p:nvSpPr>
          <p:cNvPr id="23" name="四角形: 角を丸くする 22">
            <a:extLst>
              <a:ext uri="{FF2B5EF4-FFF2-40B4-BE49-F238E27FC236}">
                <a16:creationId xmlns:a16="http://schemas.microsoft.com/office/drawing/2014/main" id="{D92527B0-2928-76C2-5D21-C58ADF318F5D}"/>
              </a:ext>
            </a:extLst>
          </p:cNvPr>
          <p:cNvSpPr/>
          <p:nvPr/>
        </p:nvSpPr>
        <p:spPr>
          <a:xfrm>
            <a:off x="369000" y="5819020"/>
            <a:ext cx="6120000" cy="3494796"/>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100" i="0"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100" i="0" dirty="0">
                <a:solidFill>
                  <a:srgbClr val="000000"/>
                </a:solidFill>
                <a:effectLst/>
                <a:latin typeface="HG丸ｺﾞｼｯｸM-PRO" panose="020F0600000000000000" pitchFamily="50" charset="-128"/>
                <a:ea typeface="HG丸ｺﾞｼｯｸM-PRO" panose="020F0600000000000000" pitchFamily="50" charset="-128"/>
              </a:rPr>
              <a:t>④の「表示変更」の操作後</a:t>
            </a: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6" name="図 15">
            <a:extLst>
              <a:ext uri="{FF2B5EF4-FFF2-40B4-BE49-F238E27FC236}">
                <a16:creationId xmlns:a16="http://schemas.microsoft.com/office/drawing/2014/main" id="{24E7CF7B-41F0-2CF6-8D88-52AF89F3557C}"/>
              </a:ext>
            </a:extLst>
          </p:cNvPr>
          <p:cNvPicPr>
            <a:picLocks noChangeAspect="1"/>
          </p:cNvPicPr>
          <p:nvPr/>
        </p:nvPicPr>
        <p:blipFill>
          <a:blip r:embed="rId3"/>
          <a:stretch>
            <a:fillRect/>
          </a:stretch>
        </p:blipFill>
        <p:spPr>
          <a:xfrm>
            <a:off x="536474" y="6385570"/>
            <a:ext cx="5760000" cy="262996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3605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2</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4645196"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申請する｜パソコン画面</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本章では、ワークフロー申請に関するパソコン画面での操作方法を説明します。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899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399"/>
            <a:ext cx="6120000" cy="8363418"/>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画面に表示されている各種申請のアイコンから、提出したい申請フォームを選択します。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グリッド表示</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リスト表示</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endParaRPr kumimoji="1" lang="en-US" altLang="ja-JP" sz="1100" dirty="0">
              <a:solidFill>
                <a:schemeClr val="tx1"/>
              </a:solidFill>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1100" dirty="0">
              <a:solidFill>
                <a:schemeClr val="tx1"/>
              </a:solidFill>
            </a:endParaRPr>
          </a:p>
        </p:txBody>
      </p:sp>
      <p:pic>
        <p:nvPicPr>
          <p:cNvPr id="5" name="図 4">
            <a:extLst>
              <a:ext uri="{FF2B5EF4-FFF2-40B4-BE49-F238E27FC236}">
                <a16:creationId xmlns:a16="http://schemas.microsoft.com/office/drawing/2014/main" id="{60E624C4-75F2-BDB6-0A33-2623AA67274F}"/>
              </a:ext>
            </a:extLst>
          </p:cNvPr>
          <p:cNvPicPr>
            <a:picLocks noChangeAspect="1"/>
          </p:cNvPicPr>
          <p:nvPr/>
        </p:nvPicPr>
        <p:blipFill>
          <a:blip r:embed="rId2"/>
          <a:stretch>
            <a:fillRect/>
          </a:stretch>
        </p:blipFill>
        <p:spPr>
          <a:xfrm>
            <a:off x="536474" y="5682322"/>
            <a:ext cx="5760000" cy="2629967"/>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3"/>
              </a:rPr>
              <a:t>こちら</a:t>
            </a:r>
            <a:endParaRPr kumimoji="1" lang="ja-JP" altLang="en-US" dirty="0"/>
          </a:p>
        </p:txBody>
      </p:sp>
      <p:sp>
        <p:nvSpPr>
          <p:cNvPr id="8" name="四角形: 角を丸くする 7">
            <a:extLst>
              <a:ext uri="{FF2B5EF4-FFF2-40B4-BE49-F238E27FC236}">
                <a16:creationId xmlns:a16="http://schemas.microsoft.com/office/drawing/2014/main" id="{1C9E0B90-A292-7125-EC36-77CECF2B328B}"/>
              </a:ext>
            </a:extLst>
          </p:cNvPr>
          <p:cNvSpPr/>
          <p:nvPr/>
        </p:nvSpPr>
        <p:spPr>
          <a:xfrm>
            <a:off x="1440525" y="6697174"/>
            <a:ext cx="4830390" cy="1615115"/>
          </a:xfrm>
          <a:prstGeom prst="roundRect">
            <a:avLst>
              <a:gd name="adj" fmla="val 459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pic>
        <p:nvPicPr>
          <p:cNvPr id="7" name="図 6">
            <a:extLst>
              <a:ext uri="{FF2B5EF4-FFF2-40B4-BE49-F238E27FC236}">
                <a16:creationId xmlns:a16="http://schemas.microsoft.com/office/drawing/2014/main" id="{021A0C79-81D9-B770-03F6-934DBB47070D}"/>
              </a:ext>
            </a:extLst>
          </p:cNvPr>
          <p:cNvPicPr>
            <a:picLocks noChangeAspect="1"/>
          </p:cNvPicPr>
          <p:nvPr/>
        </p:nvPicPr>
        <p:blipFill>
          <a:blip r:embed="rId4"/>
          <a:stretch>
            <a:fillRect/>
          </a:stretch>
        </p:blipFill>
        <p:spPr>
          <a:xfrm>
            <a:off x="536474" y="2100901"/>
            <a:ext cx="5760000" cy="2852099"/>
          </a:xfrm>
          <a:prstGeom prst="rect">
            <a:avLst/>
          </a:prstGeom>
          <a:effectLst>
            <a:outerShdw blurRad="63500" sx="102000" sy="102000" algn="ctr" rotWithShape="0">
              <a:prstClr val="black">
                <a:alpha val="40000"/>
              </a:prstClr>
            </a:outerShdw>
          </a:effectLst>
        </p:spPr>
      </p:pic>
      <p:sp>
        <p:nvSpPr>
          <p:cNvPr id="9" name="四角形: 角を丸くする 8">
            <a:extLst>
              <a:ext uri="{FF2B5EF4-FFF2-40B4-BE49-F238E27FC236}">
                <a16:creationId xmlns:a16="http://schemas.microsoft.com/office/drawing/2014/main" id="{A9BC3F51-59D7-B41C-CBD8-5DFF08F5355D}"/>
              </a:ext>
            </a:extLst>
          </p:cNvPr>
          <p:cNvSpPr/>
          <p:nvPr/>
        </p:nvSpPr>
        <p:spPr>
          <a:xfrm>
            <a:off x="1436169" y="2932598"/>
            <a:ext cx="4830390" cy="2020402"/>
          </a:xfrm>
          <a:prstGeom prst="roundRect">
            <a:avLst>
              <a:gd name="adj" fmla="val 459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63394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8356964"/>
          </a:xfrm>
          <a:prstGeom prst="roundRect">
            <a:avLst>
              <a:gd name="adj" fmla="val 7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申請内容を記入し、完了したら［申請］</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14</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提出する申請書を選択する②</a:t>
            </a:r>
          </a:p>
        </p:txBody>
      </p:sp>
      <p:pic>
        <p:nvPicPr>
          <p:cNvPr id="6" name="グラフィックス 5" descr="再生 単色塗りつぶし">
            <a:extLst>
              <a:ext uri="{FF2B5EF4-FFF2-40B4-BE49-F238E27FC236}">
                <a16:creationId xmlns:a16="http://schemas.microsoft.com/office/drawing/2014/main" id="{5E69F89D-9271-5DE0-DA51-D2DDA445E1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40710" y="9149004"/>
            <a:ext cx="231627" cy="456907"/>
          </a:xfrm>
          <a:prstGeom prst="rect">
            <a:avLst/>
          </a:prstGeom>
        </p:spPr>
      </p:pic>
      <p:sp>
        <p:nvSpPr>
          <p:cNvPr id="10" name="テキスト ボックス 9">
            <a:extLst>
              <a:ext uri="{FF2B5EF4-FFF2-40B4-BE49-F238E27FC236}">
                <a16:creationId xmlns:a16="http://schemas.microsoft.com/office/drawing/2014/main" id="{2CDE5095-D56D-0CF0-5B8F-5868F0AC235F}"/>
              </a:ext>
            </a:extLst>
          </p:cNvPr>
          <p:cNvSpPr txBox="1"/>
          <p:nvPr/>
        </p:nvSpPr>
        <p:spPr>
          <a:xfrm>
            <a:off x="687481" y="8794719"/>
            <a:ext cx="5801519" cy="430887"/>
          </a:xfrm>
          <a:prstGeom prst="rect">
            <a:avLst/>
          </a:prstGeom>
          <a:noFill/>
        </p:spPr>
        <p:txBody>
          <a:bodyPr wrap="square">
            <a:spAutoFit/>
          </a:bodyPr>
          <a:lstStyle/>
          <a:p>
            <a:r>
              <a:rPr lang="ja-JP" altLang="en-US" sz="1100" dirty="0">
                <a:latin typeface="HG丸ｺﾞｼｯｸM-PRO" panose="020F0600000000000000" pitchFamily="50" charset="-128"/>
                <a:ea typeface="HG丸ｺﾞｼｯｸM-PRO" panose="020F0600000000000000" pitchFamily="50" charset="-128"/>
              </a:rPr>
              <a:t>・先頭に「</a:t>
            </a:r>
            <a:r>
              <a:rPr lang="en-US" altLang="ja-JP" sz="1100" dirty="0">
                <a:solidFill>
                  <a:srgbClr val="FF0000"/>
                </a:solidFill>
                <a:latin typeface="HG丸ｺﾞｼｯｸM-PRO" panose="020F0600000000000000" pitchFamily="50" charset="-128"/>
                <a:ea typeface="HG丸ｺﾞｼｯｸM-PRO" panose="020F0600000000000000" pitchFamily="50" charset="-128"/>
              </a:rPr>
              <a:t>*</a:t>
            </a:r>
            <a:r>
              <a:rPr lang="ja-JP" altLang="en-US" sz="1100" dirty="0">
                <a:latin typeface="HG丸ｺﾞｼｯｸM-PRO" panose="020F0600000000000000" pitchFamily="50" charset="-128"/>
                <a:ea typeface="HG丸ｺﾞｼｯｸM-PRO" panose="020F0600000000000000" pitchFamily="50" charset="-128"/>
              </a:rPr>
              <a:t>」がある項目は、記入必須項目です。</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・［一時保存］をクリックすると申請内容を一時保存できます。</a:t>
            </a:r>
          </a:p>
        </p:txBody>
      </p:sp>
      <p:pic>
        <p:nvPicPr>
          <p:cNvPr id="13" name="図 12">
            <a:extLst>
              <a:ext uri="{FF2B5EF4-FFF2-40B4-BE49-F238E27FC236}">
                <a16:creationId xmlns:a16="http://schemas.microsoft.com/office/drawing/2014/main" id="{12466565-E23C-9DB6-4220-C9D9094CC658}"/>
              </a:ext>
            </a:extLst>
          </p:cNvPr>
          <p:cNvPicPr>
            <a:picLocks noChangeAspect="1"/>
          </p:cNvPicPr>
          <p:nvPr/>
        </p:nvPicPr>
        <p:blipFill>
          <a:blip r:embed="rId4"/>
          <a:stretch>
            <a:fillRect/>
          </a:stretch>
        </p:blipFill>
        <p:spPr>
          <a:xfrm>
            <a:off x="570370" y="1648800"/>
            <a:ext cx="5717260" cy="7027848"/>
          </a:xfrm>
          <a:prstGeom prst="rect">
            <a:avLst/>
          </a:prstGeom>
          <a:effectLst>
            <a:outerShdw blurRad="63500" sx="102000" sy="102000" algn="ctr" rotWithShape="0">
              <a:prstClr val="black">
                <a:alpha val="40000"/>
              </a:prstClr>
            </a:outerShdw>
          </a:effectLst>
        </p:spPr>
      </p:pic>
      <p:sp>
        <p:nvSpPr>
          <p:cNvPr id="14" name="四角形: 角を丸くする 13">
            <a:extLst>
              <a:ext uri="{FF2B5EF4-FFF2-40B4-BE49-F238E27FC236}">
                <a16:creationId xmlns:a16="http://schemas.microsoft.com/office/drawing/2014/main" id="{EF2EBD58-34D0-CEED-FCF0-C3E366AA7391}"/>
              </a:ext>
            </a:extLst>
          </p:cNvPr>
          <p:cNvSpPr/>
          <p:nvPr/>
        </p:nvSpPr>
        <p:spPr>
          <a:xfrm>
            <a:off x="5130800" y="1672911"/>
            <a:ext cx="984250" cy="308220"/>
          </a:xfrm>
          <a:prstGeom prst="roundRect">
            <a:avLst>
              <a:gd name="adj" fmla="val 7425"/>
            </a:avLst>
          </a:prstGeom>
          <a:noFill/>
          <a:ln w="19050">
            <a:solidFill>
              <a:srgbClr val="ED7D3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A13F6B1E-4C8B-508F-D643-B4CC2AEF1142}"/>
              </a:ext>
            </a:extLst>
          </p:cNvPr>
          <p:cNvSpPr/>
          <p:nvPr/>
        </p:nvSpPr>
        <p:spPr>
          <a:xfrm>
            <a:off x="3698159" y="8282600"/>
            <a:ext cx="581741" cy="186559"/>
          </a:xfrm>
          <a:prstGeom prst="roundRect">
            <a:avLst>
              <a:gd name="adj" fmla="val 459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22" name="テキスト プレースホルダー 3">
            <a:extLst>
              <a:ext uri="{FF2B5EF4-FFF2-40B4-BE49-F238E27FC236}">
                <a16:creationId xmlns:a16="http://schemas.microsoft.com/office/drawing/2014/main" id="{28738173-7C74-31C7-9C59-5D987E30E6A7}"/>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5"/>
              </a:rPr>
              <a:t>こちら</a:t>
            </a:r>
            <a:endParaRPr kumimoji="1" lang="ja-JP" altLang="en-US" dirty="0"/>
          </a:p>
        </p:txBody>
      </p:sp>
      <p:sp>
        <p:nvSpPr>
          <p:cNvPr id="4" name="四角形: 角を丸くする 3">
            <a:extLst>
              <a:ext uri="{FF2B5EF4-FFF2-40B4-BE49-F238E27FC236}">
                <a16:creationId xmlns:a16="http://schemas.microsoft.com/office/drawing/2014/main" id="{EF656E52-F40C-C657-EBC8-21DCB1E5F406}"/>
              </a:ext>
            </a:extLst>
          </p:cNvPr>
          <p:cNvSpPr/>
          <p:nvPr/>
        </p:nvSpPr>
        <p:spPr>
          <a:xfrm>
            <a:off x="687481" y="2270359"/>
            <a:ext cx="3897743" cy="5847187"/>
          </a:xfrm>
          <a:prstGeom prst="roundRect">
            <a:avLst>
              <a:gd name="adj" fmla="val 363"/>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grpSp>
        <p:nvGrpSpPr>
          <p:cNvPr id="15" name="グループ化 14">
            <a:extLst>
              <a:ext uri="{FF2B5EF4-FFF2-40B4-BE49-F238E27FC236}">
                <a16:creationId xmlns:a16="http://schemas.microsoft.com/office/drawing/2014/main" id="{F5F36289-754F-EA27-C721-6E6D1713A68C}"/>
              </a:ext>
            </a:extLst>
          </p:cNvPr>
          <p:cNvGrpSpPr/>
          <p:nvPr/>
        </p:nvGrpSpPr>
        <p:grpSpPr>
          <a:xfrm>
            <a:off x="3806659" y="1990348"/>
            <a:ext cx="2246957" cy="689184"/>
            <a:chOff x="4210078" y="1377583"/>
            <a:chExt cx="2246957" cy="689184"/>
          </a:xfrm>
        </p:grpSpPr>
        <p:sp>
          <p:nvSpPr>
            <p:cNvPr id="16" name="四角形: 角を丸くする 15">
              <a:extLst>
                <a:ext uri="{FF2B5EF4-FFF2-40B4-BE49-F238E27FC236}">
                  <a16:creationId xmlns:a16="http://schemas.microsoft.com/office/drawing/2014/main" id="{6540550D-5E36-83C9-C896-F171303E1D27}"/>
                </a:ext>
              </a:extLst>
            </p:cNvPr>
            <p:cNvSpPr/>
            <p:nvPr/>
          </p:nvSpPr>
          <p:spPr>
            <a:xfrm>
              <a:off x="4210078" y="1557339"/>
              <a:ext cx="2246957" cy="509428"/>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承認ルートの確認・変更できます。</a:t>
              </a:r>
            </a:p>
          </p:txBody>
        </p:sp>
        <p:sp>
          <p:nvSpPr>
            <p:cNvPr id="17" name="二等辺三角形 16">
              <a:extLst>
                <a:ext uri="{FF2B5EF4-FFF2-40B4-BE49-F238E27FC236}">
                  <a16:creationId xmlns:a16="http://schemas.microsoft.com/office/drawing/2014/main" id="{5C4791AD-3E6B-EA00-69F9-04BD4118084D}"/>
                </a:ext>
              </a:extLst>
            </p:cNvPr>
            <p:cNvSpPr/>
            <p:nvPr/>
          </p:nvSpPr>
          <p:spPr>
            <a:xfrm rot="1947370">
              <a:off x="5278043" y="1377583"/>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Tree>
    <p:extLst>
      <p:ext uri="{BB962C8B-B14F-4D97-AF65-F5344CB8AC3E}">
        <p14:creationId xmlns:p14="http://schemas.microsoft.com/office/powerpoint/2010/main" val="406217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以下の表示が出たら申請完了です。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5" name="図 4">
            <a:extLst>
              <a:ext uri="{FF2B5EF4-FFF2-40B4-BE49-F238E27FC236}">
                <a16:creationId xmlns:a16="http://schemas.microsoft.com/office/drawing/2014/main" id="{21E035C4-359A-FB00-58C4-B2AD59D27604}"/>
              </a:ext>
            </a:extLst>
          </p:cNvPr>
          <p:cNvPicPr>
            <a:picLocks noChangeAspect="1"/>
          </p:cNvPicPr>
          <p:nvPr/>
        </p:nvPicPr>
        <p:blipFill>
          <a:blip r:embed="rId2"/>
          <a:stretch>
            <a:fillRect/>
          </a:stretch>
        </p:blipFill>
        <p:spPr>
          <a:xfrm>
            <a:off x="549000" y="6002226"/>
            <a:ext cx="5760000" cy="2217479"/>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1 </a:t>
            </a:r>
            <a:r>
              <a:rPr kumimoji="1" lang="ja-JP" altLang="en-US" dirty="0"/>
              <a:t>提出する申請書を選択する ③</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もう一度［申請］をクリックします。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5"/>
          <a:srcRect/>
          <a:stretch/>
        </p:blipFill>
        <p:spPr>
          <a:xfrm>
            <a:off x="549000" y="1650304"/>
            <a:ext cx="5760000" cy="2753999"/>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3071100" y="3296271"/>
            <a:ext cx="662700" cy="17082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BF48BE79-13CB-6D97-A18D-882BCB4C0DB0}"/>
              </a:ext>
            </a:extLst>
          </p:cNvPr>
          <p:cNvSpPr/>
          <p:nvPr/>
        </p:nvSpPr>
        <p:spPr>
          <a:xfrm>
            <a:off x="2809460" y="6002227"/>
            <a:ext cx="1219201" cy="266052"/>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テキスト プレースホルダー 3">
            <a:extLst>
              <a:ext uri="{FF2B5EF4-FFF2-40B4-BE49-F238E27FC236}">
                <a16:creationId xmlns:a16="http://schemas.microsoft.com/office/drawing/2014/main" id="{9CB645F4-3D15-96B9-E800-BCD2C5C8C67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6"/>
              </a:rPr>
              <a:t>こちら</a:t>
            </a:r>
            <a:endParaRPr kumimoji="1" lang="ja-JP" altLang="en-US" dirty="0"/>
          </a:p>
        </p:txBody>
      </p:sp>
    </p:spTree>
    <p:extLst>
      <p:ext uri="{BB962C8B-B14F-4D97-AF65-F5344CB8AC3E}">
        <p14:creationId xmlns:p14="http://schemas.microsoft.com/office/powerpoint/2010/main" val="1199215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16</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申請を取り下げる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TOP</a:t>
              </a:r>
              <a:r>
                <a:rPr lang="ja-JP" altLang="en-US" sz="1100" dirty="0">
                  <a:solidFill>
                    <a:schemeClr val="tx1"/>
                  </a:solidFill>
                  <a:latin typeface="HG丸ｺﾞｼｯｸM-PRO" panose="020F0600000000000000" pitchFamily="50" charset="-128"/>
                  <a:ea typeface="HG丸ｺﾞｼｯｸM-PRO" panose="020F0600000000000000" pitchFamily="50" charset="-128"/>
                </a:rPr>
                <a:t>ページに表示されている［申請データ一覧］項目から、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取り下げたい申請の「申請書</a:t>
              </a:r>
              <a:r>
                <a:rPr kumimoji="1" lang="en-US" altLang="ja-JP" sz="1100" dirty="0">
                  <a:solidFill>
                    <a:schemeClr val="tx1"/>
                  </a:solidFill>
                </a:rPr>
                <a:t>No.</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アイコン画面最下部の［取り下げ］をクリックします。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pic>
        <p:nvPicPr>
          <p:cNvPr id="19" name="図 18">
            <a:extLst>
              <a:ext uri="{FF2B5EF4-FFF2-40B4-BE49-F238E27FC236}">
                <a16:creationId xmlns:a16="http://schemas.microsoft.com/office/drawing/2014/main" id="{0996AABA-1AEE-4925-CF54-E02088B75CA7}"/>
              </a:ext>
            </a:extLst>
          </p:cNvPr>
          <p:cNvPicPr>
            <a:picLocks noChangeAspect="1"/>
          </p:cNvPicPr>
          <p:nvPr/>
        </p:nvPicPr>
        <p:blipFill>
          <a:blip r:embed="rId5"/>
          <a:stretch>
            <a:fillRect/>
          </a:stretch>
        </p:blipFill>
        <p:spPr>
          <a:xfrm>
            <a:off x="549000" y="6045475"/>
            <a:ext cx="5712320" cy="2748942"/>
          </a:xfrm>
          <a:prstGeom prst="rect">
            <a:avLst/>
          </a:prstGeom>
          <a:effectLst>
            <a:outerShdw blurRad="63500" sx="102000" sy="102000" algn="ctr" rotWithShape="0">
              <a:prstClr val="black">
                <a:alpha val="40000"/>
              </a:prstClr>
            </a:outerShdw>
          </a:effectLst>
        </p:spPr>
      </p:pic>
      <p:sp>
        <p:nvSpPr>
          <p:cNvPr id="20" name="四角形: 角を丸くする 19">
            <a:extLst>
              <a:ext uri="{FF2B5EF4-FFF2-40B4-BE49-F238E27FC236}">
                <a16:creationId xmlns:a16="http://schemas.microsoft.com/office/drawing/2014/main" id="{1B25127F-75AD-E929-5A8E-A2BE0A3373D2}"/>
              </a:ext>
            </a:extLst>
          </p:cNvPr>
          <p:cNvSpPr/>
          <p:nvPr/>
        </p:nvSpPr>
        <p:spPr>
          <a:xfrm>
            <a:off x="3133824" y="8244096"/>
            <a:ext cx="441225" cy="18870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3B2F2F15-E4B0-A5F4-3C10-1FF91F882ABF}"/>
              </a:ext>
            </a:extLst>
          </p:cNvPr>
          <p:cNvPicPr>
            <a:picLocks noChangeAspect="1"/>
          </p:cNvPicPr>
          <p:nvPr/>
        </p:nvPicPr>
        <p:blipFill>
          <a:blip r:embed="rId6"/>
          <a:stretch>
            <a:fillRect/>
          </a:stretch>
        </p:blipFill>
        <p:spPr>
          <a:xfrm>
            <a:off x="592675" y="2192998"/>
            <a:ext cx="5760000" cy="1801153"/>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7DDC8961-C51B-5A54-936B-81E0C8FFD907}"/>
              </a:ext>
            </a:extLst>
          </p:cNvPr>
          <p:cNvSpPr/>
          <p:nvPr/>
        </p:nvSpPr>
        <p:spPr>
          <a:xfrm>
            <a:off x="592675" y="2429691"/>
            <a:ext cx="805051" cy="195943"/>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16CD5FC-87F5-EE5E-766A-949474B5FAEB}"/>
              </a:ext>
            </a:extLst>
          </p:cNvPr>
          <p:cNvSpPr/>
          <p:nvPr/>
        </p:nvSpPr>
        <p:spPr>
          <a:xfrm>
            <a:off x="1737993" y="3263882"/>
            <a:ext cx="508818" cy="158588"/>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00F2CC22-6B6C-0389-F1D2-EFDFED0509E9}"/>
              </a:ext>
            </a:extLst>
          </p:cNvPr>
          <p:cNvCxnSpPr>
            <a:cxnSpLocks/>
          </p:cNvCxnSpPr>
          <p:nvPr/>
        </p:nvCxnSpPr>
        <p:spPr>
          <a:xfrm>
            <a:off x="1131026" y="2704137"/>
            <a:ext cx="606967" cy="5597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569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17</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2 </a:t>
            </a:r>
            <a:r>
              <a:rPr kumimoji="1" lang="ja-JP" altLang="en-US" dirty="0"/>
              <a:t>申請を取り下げる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もう一度［取り下げ］をクリックします。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以下の表示が出たら申請の取り下げが完了です。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49000" y="1653304"/>
            <a:ext cx="5760000" cy="2747999"/>
          </a:xfrm>
          <a:prstGeom prst="rect">
            <a:avLst/>
          </a:prstGeom>
          <a:effectLst>
            <a:outerShdw blurRad="63500" sx="102000" sy="102000" algn="ctr" rotWithShape="0">
              <a:prstClr val="black">
                <a:alpha val="40000"/>
              </a:prstClr>
            </a:outerShdw>
          </a:effectLst>
        </p:spPr>
      </p:pic>
      <p:sp>
        <p:nvSpPr>
          <p:cNvPr id="40" name="四角形: 角を丸くする 39">
            <a:extLst>
              <a:ext uri="{FF2B5EF4-FFF2-40B4-BE49-F238E27FC236}">
                <a16:creationId xmlns:a16="http://schemas.microsoft.com/office/drawing/2014/main" id="{935D5A2B-D04B-3E4F-206F-F116FC194393}"/>
              </a:ext>
            </a:extLst>
          </p:cNvPr>
          <p:cNvSpPr/>
          <p:nvPr/>
        </p:nvSpPr>
        <p:spPr>
          <a:xfrm>
            <a:off x="3162300" y="3329608"/>
            <a:ext cx="533400" cy="163209"/>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プレースホルダー 3">
            <a:extLst>
              <a:ext uri="{FF2B5EF4-FFF2-40B4-BE49-F238E27FC236}">
                <a16:creationId xmlns:a16="http://schemas.microsoft.com/office/drawing/2014/main" id="{EF19B562-C442-BD50-1CDF-CA71FA26C2F1}"/>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5"/>
              </a:rPr>
              <a:t>こちら</a:t>
            </a:r>
            <a:endParaRPr kumimoji="1" lang="ja-JP" altLang="en-US" dirty="0"/>
          </a:p>
        </p:txBody>
      </p:sp>
      <p:pic>
        <p:nvPicPr>
          <p:cNvPr id="6" name="図 5">
            <a:extLst>
              <a:ext uri="{FF2B5EF4-FFF2-40B4-BE49-F238E27FC236}">
                <a16:creationId xmlns:a16="http://schemas.microsoft.com/office/drawing/2014/main" id="{1D773CAB-FABC-2A67-7F48-A14C626A56B4}"/>
              </a:ext>
            </a:extLst>
          </p:cNvPr>
          <p:cNvPicPr>
            <a:picLocks noChangeAspect="1"/>
          </p:cNvPicPr>
          <p:nvPr/>
        </p:nvPicPr>
        <p:blipFill rotWithShape="1">
          <a:blip r:embed="rId6"/>
          <a:srcRect b="18654"/>
          <a:stretch/>
        </p:blipFill>
        <p:spPr>
          <a:xfrm>
            <a:off x="549000" y="5982629"/>
            <a:ext cx="5760000" cy="27449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53819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TOP</a:t>
              </a:r>
              <a:r>
                <a:rPr lang="ja-JP" altLang="en-US" sz="1100" dirty="0">
                  <a:solidFill>
                    <a:schemeClr val="tx1"/>
                  </a:solidFill>
                  <a:latin typeface="HG丸ｺﾞｼｯｸM-PRO" panose="020F0600000000000000" pitchFamily="50" charset="-128"/>
                  <a:ea typeface="HG丸ｺﾞｼｯｸM-PRO" panose="020F0600000000000000" pitchFamily="50" charset="-128"/>
                </a:rPr>
                <a:t>ページに表示されている［申請データ一覧］項目から、</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lang="ja-JP" altLang="en-US" sz="1100" dirty="0">
                  <a:solidFill>
                    <a:schemeClr val="tx1"/>
                  </a:solidFill>
                  <a:latin typeface="HG丸ｺﾞｼｯｸM-PRO" panose="020F0600000000000000" pitchFamily="50" charset="-128"/>
                  <a:ea typeface="HG丸ｺﾞｼｯｸM-PRO" panose="020F0600000000000000" pitchFamily="50" charset="-128"/>
                </a:rPr>
                <a:t>　　  「差し戻し」タブの「申請書</a:t>
              </a:r>
              <a:r>
                <a:rPr kumimoji="1" lang="en-US" altLang="ja-JP" sz="1100" dirty="0">
                  <a:solidFill>
                    <a:schemeClr val="tx1"/>
                  </a:solidFill>
                </a:rPr>
                <a:t>No.</a:t>
              </a:r>
              <a:r>
                <a:rPr lang="ja-JP" altLang="en-US" sz="1100" dirty="0">
                  <a:solidFill>
                    <a:schemeClr val="tx1"/>
                  </a:solidFill>
                  <a:latin typeface="HG丸ｺﾞｼｯｸM-PRO" panose="020F0600000000000000" pitchFamily="50" charset="-128"/>
                  <a:ea typeface="HG丸ｺﾞｼｯｸM-PRO" panose="020F0600000000000000" pitchFamily="50" charset="-128"/>
                </a:rPr>
                <a:t>」をクリックします。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F48CB02E-7E66-7164-704D-E05E06261AA3}"/>
              </a:ext>
            </a:extLst>
          </p:cNvPr>
          <p:cNvGrpSpPr/>
          <p:nvPr/>
        </p:nvGrpSpPr>
        <p:grpSpPr>
          <a:xfrm>
            <a:off x="549001" y="1925940"/>
            <a:ext cx="5760000" cy="2018041"/>
            <a:chOff x="274320" y="3901937"/>
            <a:chExt cx="6583680" cy="2018041"/>
          </a:xfrm>
          <a:effectLst>
            <a:outerShdw blurRad="63500" sx="102000" sy="102000" algn="ctr" rotWithShape="0">
              <a:prstClr val="black">
                <a:alpha val="40000"/>
              </a:prstClr>
            </a:outerShdw>
          </a:effectLst>
        </p:grpSpPr>
        <p:pic>
          <p:nvPicPr>
            <p:cNvPr id="11" name="図 10">
              <a:extLst>
                <a:ext uri="{FF2B5EF4-FFF2-40B4-BE49-F238E27FC236}">
                  <a16:creationId xmlns:a16="http://schemas.microsoft.com/office/drawing/2014/main" id="{AC53D2FD-EF37-8E17-FE0D-4C89624D4895}"/>
                </a:ext>
              </a:extLst>
            </p:cNvPr>
            <p:cNvPicPr>
              <a:picLocks noChangeAspect="1"/>
            </p:cNvPicPr>
            <p:nvPr/>
          </p:nvPicPr>
          <p:blipFill>
            <a:blip r:embed="rId4"/>
            <a:stretch>
              <a:fillRect/>
            </a:stretch>
          </p:blipFill>
          <p:spPr>
            <a:xfrm>
              <a:off x="274320" y="3901937"/>
              <a:ext cx="6583680" cy="2018041"/>
            </a:xfrm>
            <a:prstGeom prst="rect">
              <a:avLst/>
            </a:prstGeom>
          </p:spPr>
        </p:pic>
        <p:pic>
          <p:nvPicPr>
            <p:cNvPr id="13" name="図 12">
              <a:extLst>
                <a:ext uri="{FF2B5EF4-FFF2-40B4-BE49-F238E27FC236}">
                  <a16:creationId xmlns:a16="http://schemas.microsoft.com/office/drawing/2014/main" id="{259784E7-4A21-8902-1CAF-E946835DC2A5}"/>
                </a:ext>
              </a:extLst>
            </p:cNvPr>
            <p:cNvPicPr>
              <a:picLocks noChangeAspect="1"/>
            </p:cNvPicPr>
            <p:nvPr/>
          </p:nvPicPr>
          <p:blipFill rotWithShape="1">
            <a:blip r:embed="rId5"/>
            <a:srcRect l="16011" t="10183" r="25523" b="74432"/>
            <a:stretch/>
          </p:blipFill>
          <p:spPr>
            <a:xfrm>
              <a:off x="1300442" y="4137845"/>
              <a:ext cx="3741819" cy="341025"/>
            </a:xfrm>
            <a:prstGeom prst="rect">
              <a:avLst/>
            </a:prstGeom>
          </p:spPr>
        </p:pic>
      </p:grpSp>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18</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①</a:t>
            </a:r>
          </a:p>
        </p:txBody>
      </p:sp>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再度申請したい場合、申請書の内容を修正します。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承認者からの差し戻しコメントがあれば確認できます。詳しくは</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hlinkClick r:id="rId6" action="ppaction://hlinksldjump"/>
                </a:rPr>
                <a:t>こちら</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8" name="四角形: 角を丸くする 7">
            <a:extLst>
              <a:ext uri="{FF2B5EF4-FFF2-40B4-BE49-F238E27FC236}">
                <a16:creationId xmlns:a16="http://schemas.microsoft.com/office/drawing/2014/main" id="{D526645C-B843-C15C-EA73-71C76AB44BC7}"/>
              </a:ext>
            </a:extLst>
          </p:cNvPr>
          <p:cNvSpPr/>
          <p:nvPr/>
        </p:nvSpPr>
        <p:spPr>
          <a:xfrm>
            <a:off x="511988" y="2145492"/>
            <a:ext cx="833485" cy="23177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4F6FCB9-ED47-DA54-005D-E0CF233CBD1A}"/>
              </a:ext>
            </a:extLst>
          </p:cNvPr>
          <p:cNvSpPr/>
          <p:nvPr/>
        </p:nvSpPr>
        <p:spPr>
          <a:xfrm>
            <a:off x="1763485" y="3095896"/>
            <a:ext cx="378823" cy="20900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a:extLst>
              <a:ext uri="{FF2B5EF4-FFF2-40B4-BE49-F238E27FC236}">
                <a16:creationId xmlns:a16="http://schemas.microsoft.com/office/drawing/2014/main" id="{17BCE254-BDAD-78F1-1B2A-B4054D87E69F}"/>
              </a:ext>
            </a:extLst>
          </p:cNvPr>
          <p:cNvPicPr>
            <a:picLocks noChangeAspect="1"/>
          </p:cNvPicPr>
          <p:nvPr/>
        </p:nvPicPr>
        <p:blipFill>
          <a:blip r:embed="rId7"/>
          <a:stretch>
            <a:fillRect/>
          </a:stretch>
        </p:blipFill>
        <p:spPr>
          <a:xfrm>
            <a:off x="549001" y="6039912"/>
            <a:ext cx="5757210" cy="2752666"/>
          </a:xfrm>
          <a:prstGeom prst="rect">
            <a:avLst/>
          </a:prstGeom>
          <a:effectLst>
            <a:outerShdw blurRad="63500" sx="102000" sy="102000" algn="ctr" rotWithShape="0">
              <a:prstClr val="black">
                <a:alpha val="40000"/>
              </a:prstClr>
            </a:outerShdw>
          </a:effectLst>
        </p:spPr>
      </p:pic>
      <p:sp>
        <p:nvSpPr>
          <p:cNvPr id="25" name="四角形: 角を丸くする 24">
            <a:extLst>
              <a:ext uri="{FF2B5EF4-FFF2-40B4-BE49-F238E27FC236}">
                <a16:creationId xmlns:a16="http://schemas.microsoft.com/office/drawing/2014/main" id="{BCDC60E2-4F70-CE47-39D1-5866A4B4398C}"/>
              </a:ext>
            </a:extLst>
          </p:cNvPr>
          <p:cNvSpPr/>
          <p:nvPr/>
        </p:nvSpPr>
        <p:spPr>
          <a:xfrm>
            <a:off x="1157452" y="7211270"/>
            <a:ext cx="3284498" cy="1581307"/>
          </a:xfrm>
          <a:prstGeom prst="roundRect">
            <a:avLst>
              <a:gd name="adj" fmla="val 3409"/>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A7DAF3E3-ACCB-5C4A-2229-7802EAB771DE}"/>
              </a:ext>
            </a:extLst>
          </p:cNvPr>
          <p:cNvCxnSpPr>
            <a:cxnSpLocks/>
            <a:stCxn id="8" idx="2"/>
            <a:endCxn id="9" idx="1"/>
          </p:cNvCxnSpPr>
          <p:nvPr/>
        </p:nvCxnSpPr>
        <p:spPr>
          <a:xfrm>
            <a:off x="928731" y="2377268"/>
            <a:ext cx="834754" cy="82313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7" name="四角形: 角を丸くする 16">
            <a:extLst>
              <a:ext uri="{FF2B5EF4-FFF2-40B4-BE49-F238E27FC236}">
                <a16:creationId xmlns:a16="http://schemas.microsoft.com/office/drawing/2014/main" id="{AA4DA98E-794E-56E6-2FAD-9E19DFD9236D}"/>
              </a:ext>
            </a:extLst>
          </p:cNvPr>
          <p:cNvSpPr/>
          <p:nvPr/>
        </p:nvSpPr>
        <p:spPr>
          <a:xfrm>
            <a:off x="1759129" y="2216329"/>
            <a:ext cx="378823" cy="209006"/>
          </a:xfrm>
          <a:prstGeom prst="roundRect">
            <a:avLst>
              <a:gd name="adj" fmla="val 7425"/>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45745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19</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②</a:t>
            </a:r>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［申請］をクリックします。</a:t>
              </a:r>
              <a:br>
                <a:rPr lang="en-US" altLang="ja-JP" sz="1100" dirty="0">
                  <a:solidFill>
                    <a:schemeClr val="tx1"/>
                  </a:solidFill>
                  <a:latin typeface="HG丸ｺﾞｼｯｸM-PRO" panose="020F0600000000000000" pitchFamily="50" charset="-128"/>
                  <a:ea typeface="HG丸ｺﾞｼｯｸM-PRO" panose="020F0600000000000000" pitchFamily="50" charset="-128"/>
                </a:rPr>
              </a:br>
              <a:r>
                <a:rPr lang="en-US" altLang="ja-JP" sz="1100" dirty="0">
                  <a:solidFill>
                    <a:schemeClr val="tx1"/>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a:t>
              </a:r>
              <a:r>
                <a:rPr lang="ja-JP" altLang="en-US" sz="1100" dirty="0">
                  <a:solidFill>
                    <a:schemeClr val="tx1"/>
                  </a:solidFill>
                  <a:latin typeface="HG丸ｺﾞｼｯｸM-PRO" panose="020F0600000000000000" pitchFamily="50" charset="-128"/>
                  <a:ea typeface="HG丸ｺﾞｼｯｸM-PRO" panose="020F0600000000000000" pitchFamily="50" charset="-128"/>
                </a:rPr>
                <a:t>［削除］をクリックすると申請データを削除できます。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100" dirty="0">
                <a:solidFill>
                  <a:schemeClr val="tx1"/>
                </a:solidFill>
                <a:latin typeface="HG丸ｺﾞｼｯｸM-PRO" panose="020F0600000000000000" pitchFamily="50" charset="-128"/>
                <a:ea typeface="HG丸ｺﾞｼｯｸM-PRO" panose="020F0600000000000000" pitchFamily="50" charset="-128"/>
              </a:rPr>
              <a:t>もう一度［申請］をクリックします。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grpSp>
        <p:nvGrpSpPr>
          <p:cNvPr id="4" name="グループ化 3">
            <a:extLst>
              <a:ext uri="{FF2B5EF4-FFF2-40B4-BE49-F238E27FC236}">
                <a16:creationId xmlns:a16="http://schemas.microsoft.com/office/drawing/2014/main" id="{C41DAF16-E989-3DA6-46EF-AE88E0DF10DF}"/>
              </a:ext>
            </a:extLst>
          </p:cNvPr>
          <p:cNvGrpSpPr/>
          <p:nvPr/>
        </p:nvGrpSpPr>
        <p:grpSpPr>
          <a:xfrm>
            <a:off x="555247" y="1836690"/>
            <a:ext cx="5747506" cy="2757007"/>
            <a:chOff x="555247" y="1648800"/>
            <a:chExt cx="5747506" cy="2757007"/>
          </a:xfrm>
        </p:grpSpPr>
        <p:pic>
          <p:nvPicPr>
            <p:cNvPr id="38" name="図 37">
              <a:extLst>
                <a:ext uri="{FF2B5EF4-FFF2-40B4-BE49-F238E27FC236}">
                  <a16:creationId xmlns:a16="http://schemas.microsoft.com/office/drawing/2014/main" id="{CA7A0CD2-E5DA-C040-D106-14D9BB776ABE}"/>
                </a:ext>
              </a:extLst>
            </p:cNvPr>
            <p:cNvPicPr>
              <a:picLocks noChangeAspect="1"/>
            </p:cNvPicPr>
            <p:nvPr/>
          </p:nvPicPr>
          <p:blipFill>
            <a:blip r:embed="rId4"/>
            <a:srcRect/>
            <a:stretch/>
          </p:blipFill>
          <p:spPr>
            <a:xfrm>
              <a:off x="555247" y="1648800"/>
              <a:ext cx="5747506" cy="2757007"/>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3647234" y="4145655"/>
              <a:ext cx="429466" cy="1596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グラフィックス 9" descr="再生 単色塗りつぶし">
            <a:extLst>
              <a:ext uri="{FF2B5EF4-FFF2-40B4-BE49-F238E27FC236}">
                <a16:creationId xmlns:a16="http://schemas.microsoft.com/office/drawing/2014/main" id="{D7BE91F0-0CB2-7119-F209-E2019957BA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8844789"/>
            <a:ext cx="231775" cy="457200"/>
          </a:xfrm>
          <a:prstGeom prst="rect">
            <a:avLst/>
          </a:prstGeom>
        </p:spPr>
      </p:pic>
      <p:pic>
        <p:nvPicPr>
          <p:cNvPr id="14" name="図 13">
            <a:extLst>
              <a:ext uri="{FF2B5EF4-FFF2-40B4-BE49-F238E27FC236}">
                <a16:creationId xmlns:a16="http://schemas.microsoft.com/office/drawing/2014/main" id="{9A5F3461-DE63-D01D-7D38-92C97F3AB37F}"/>
              </a:ext>
            </a:extLst>
          </p:cNvPr>
          <p:cNvPicPr>
            <a:picLocks noChangeAspect="1"/>
          </p:cNvPicPr>
          <p:nvPr/>
        </p:nvPicPr>
        <p:blipFill>
          <a:blip r:embed="rId5"/>
          <a:srcRect/>
          <a:stretch/>
        </p:blipFill>
        <p:spPr>
          <a:xfrm>
            <a:off x="558799" y="6045537"/>
            <a:ext cx="5750201" cy="2758177"/>
          </a:xfrm>
          <a:prstGeom prst="rect">
            <a:avLst/>
          </a:prstGeom>
          <a:effectLst>
            <a:outerShdw blurRad="63500" sx="102000" sy="102000" algn="ctr" rotWithShape="0">
              <a:prstClr val="black">
                <a:alpha val="40000"/>
              </a:prstClr>
            </a:outerShdw>
          </a:effectLst>
        </p:spPr>
      </p:pic>
      <p:sp>
        <p:nvSpPr>
          <p:cNvPr id="17" name="四角形: 角を丸くする 16">
            <a:extLst>
              <a:ext uri="{FF2B5EF4-FFF2-40B4-BE49-F238E27FC236}">
                <a16:creationId xmlns:a16="http://schemas.microsoft.com/office/drawing/2014/main" id="{807B4027-CECD-C106-B019-2BEA9BD6A0F0}"/>
              </a:ext>
            </a:extLst>
          </p:cNvPr>
          <p:cNvSpPr/>
          <p:nvPr/>
        </p:nvSpPr>
        <p:spPr>
          <a:xfrm>
            <a:off x="3214267" y="7711025"/>
            <a:ext cx="429466" cy="159645"/>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293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19EDFA6-047D-9B57-5DAB-D0949B970A9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a:t>
            </a:fld>
            <a:endParaRPr lang="ja-JP" altLang="en-US" dirty="0"/>
          </a:p>
        </p:txBody>
      </p:sp>
      <p:sp>
        <p:nvSpPr>
          <p:cNvPr id="3" name="タイトル 2">
            <a:extLst>
              <a:ext uri="{FF2B5EF4-FFF2-40B4-BE49-F238E27FC236}">
                <a16:creationId xmlns:a16="http://schemas.microsoft.com/office/drawing/2014/main" id="{73128483-CB69-E1D2-FE7D-DFCD0398AA95}"/>
              </a:ext>
            </a:extLst>
          </p:cNvPr>
          <p:cNvSpPr>
            <a:spLocks noGrp="1"/>
          </p:cNvSpPr>
          <p:nvPr>
            <p:ph type="title"/>
          </p:nvPr>
        </p:nvSpPr>
        <p:spPr/>
        <p:txBody>
          <a:bodyPr/>
          <a:lstStyle/>
          <a:p>
            <a:r>
              <a:rPr kumimoji="1" lang="ja-JP" altLang="en-US" dirty="0"/>
              <a:t>本マニュアルをご利用いただくご担当者の方へ</a:t>
            </a:r>
          </a:p>
        </p:txBody>
      </p:sp>
      <p:grpSp>
        <p:nvGrpSpPr>
          <p:cNvPr id="19" name="グループ化 18">
            <a:extLst>
              <a:ext uri="{FF2B5EF4-FFF2-40B4-BE49-F238E27FC236}">
                <a16:creationId xmlns:a16="http://schemas.microsoft.com/office/drawing/2014/main" id="{019999AC-1573-FD4F-3A72-8808C062FE76}"/>
              </a:ext>
            </a:extLst>
          </p:cNvPr>
          <p:cNvGrpSpPr/>
          <p:nvPr/>
        </p:nvGrpSpPr>
        <p:grpSpPr>
          <a:xfrm>
            <a:off x="335892" y="1079308"/>
            <a:ext cx="6484455" cy="1021279"/>
            <a:chOff x="333909" y="1080000"/>
            <a:chExt cx="6488612" cy="1021934"/>
          </a:xfrm>
        </p:grpSpPr>
        <p:sp>
          <p:nvSpPr>
            <p:cNvPr id="5" name="テキスト ボックス 4">
              <a:extLst>
                <a:ext uri="{FF2B5EF4-FFF2-40B4-BE49-F238E27FC236}">
                  <a16:creationId xmlns:a16="http://schemas.microsoft.com/office/drawing/2014/main" id="{D1D3ABE7-C7F1-1E1E-C9BD-234D44A909D7}"/>
                </a:ext>
              </a:extLst>
            </p:cNvPr>
            <p:cNvSpPr txBox="1"/>
            <p:nvPr/>
          </p:nvSpPr>
          <p:spPr>
            <a:xfrm>
              <a:off x="333909" y="1332000"/>
              <a:ext cx="6120000" cy="769934"/>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本マニュアルは、</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2025</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年</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1</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月</a:t>
              </a:r>
              <a:r>
                <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21</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日に変更予定のジンジャーの仕様で説明を記載しております。変更に関する詳細は</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hlinkClick r:id="rId2"/>
                </a:rPr>
                <a:t>こちら</a:t>
              </a: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a:t>
              </a:r>
            </a:p>
            <a:p>
              <a:pPr marL="12700" marR="0" lvl="0" indent="0" algn="l" rtl="0">
                <a:lnSpc>
                  <a:spcPct val="100000"/>
                </a:lnSpc>
                <a:spcBef>
                  <a:spcPts val="0"/>
                </a:spcBef>
                <a:spcAft>
                  <a:spcPts val="0"/>
                </a:spcAft>
                <a:buClr>
                  <a:srgbClr val="000000"/>
                </a:buClr>
                <a:buSzPts val="1700"/>
                <a:buFont typeface="Arial"/>
                <a:buNone/>
              </a:pPr>
              <a:r>
                <a:rPr lang="ja-JP" altLang="en-US"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rPr>
                <a:t>機能アップデートに伴い、仕様が変更される可能性がございますので、あらかじめご了承ください。</a:t>
              </a:r>
              <a:endParaRPr lang="en-US" altLang="ja-JP" sz="1100" i="0" u="none" strike="noStrike" cap="none" dirty="0">
                <a:solidFill>
                  <a:schemeClr val="dk1"/>
                </a:solidFill>
                <a:latin typeface="HG丸ｺﾞｼｯｸM-PRO" panose="020F0600000000000000" pitchFamily="50" charset="-128"/>
                <a:ea typeface="HG丸ｺﾞｼｯｸM-PRO" panose="020F0600000000000000" pitchFamily="50" charset="-128"/>
                <a:sym typeface="Arial"/>
              </a:endParaRPr>
            </a:p>
          </p:txBody>
        </p:sp>
        <p:grpSp>
          <p:nvGrpSpPr>
            <p:cNvPr id="7" name="グループ化 6">
              <a:extLst>
                <a:ext uri="{FF2B5EF4-FFF2-40B4-BE49-F238E27FC236}">
                  <a16:creationId xmlns:a16="http://schemas.microsoft.com/office/drawing/2014/main" id="{5FBE5447-AA69-BED8-CAEE-39406A575FE0}"/>
                </a:ext>
              </a:extLst>
            </p:cNvPr>
            <p:cNvGrpSpPr/>
            <p:nvPr/>
          </p:nvGrpSpPr>
          <p:grpSpPr>
            <a:xfrm>
              <a:off x="360000" y="1080000"/>
              <a:ext cx="6462521" cy="215444"/>
              <a:chOff x="266891" y="1251896"/>
              <a:chExt cx="6462521" cy="215444"/>
            </a:xfrm>
          </p:grpSpPr>
          <p:sp>
            <p:nvSpPr>
              <p:cNvPr id="8" name="字幕 4">
                <a:extLst>
                  <a:ext uri="{FF2B5EF4-FFF2-40B4-BE49-F238E27FC236}">
                    <a16:creationId xmlns:a16="http://schemas.microsoft.com/office/drawing/2014/main" id="{706E933E-537D-C01D-D2B5-803D3E12C3FC}"/>
                  </a:ext>
                </a:extLst>
              </p:cNvPr>
              <p:cNvSpPr txBox="1">
                <a:spLocks/>
              </p:cNvSpPr>
              <p:nvPr/>
            </p:nvSpPr>
            <p:spPr>
              <a:xfrm>
                <a:off x="426910"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免責事項</a:t>
                </a:r>
                <a:endParaRPr lang="en-US" altLang="ja-JP" sz="1399" b="1" dirty="0">
                  <a:solidFill>
                    <a:schemeClr val="tx1"/>
                  </a:solidFill>
                </a:endParaRPr>
              </a:p>
            </p:txBody>
          </p:sp>
          <p:sp>
            <p:nvSpPr>
              <p:cNvPr id="9" name="Google Shape;113;p23">
                <a:extLst>
                  <a:ext uri="{FF2B5EF4-FFF2-40B4-BE49-F238E27FC236}">
                    <a16:creationId xmlns:a16="http://schemas.microsoft.com/office/drawing/2014/main" id="{A735CB72-46C0-75E6-2E29-EEF2E5339024}"/>
                  </a:ext>
                </a:extLst>
              </p:cNvPr>
              <p:cNvSpPr/>
              <p:nvPr/>
            </p:nvSpPr>
            <p:spPr>
              <a:xfrm rot="16200000">
                <a:off x="206961" y="13616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grpSp>
        <p:nvGrpSpPr>
          <p:cNvPr id="18" name="グループ化 17">
            <a:extLst>
              <a:ext uri="{FF2B5EF4-FFF2-40B4-BE49-F238E27FC236}">
                <a16:creationId xmlns:a16="http://schemas.microsoft.com/office/drawing/2014/main" id="{B7E2659A-83F8-BDBA-A70F-0965E680762D}"/>
              </a:ext>
            </a:extLst>
          </p:cNvPr>
          <p:cNvGrpSpPr/>
          <p:nvPr/>
        </p:nvGrpSpPr>
        <p:grpSpPr>
          <a:xfrm>
            <a:off x="335892" y="2273592"/>
            <a:ext cx="6458380" cy="881227"/>
            <a:chOff x="360000" y="2275049"/>
            <a:chExt cx="6462520" cy="881792"/>
          </a:xfrm>
        </p:grpSpPr>
        <p:sp>
          <p:nvSpPr>
            <p:cNvPr id="6" name="テキスト ボックス 5">
              <a:extLst>
                <a:ext uri="{FF2B5EF4-FFF2-40B4-BE49-F238E27FC236}">
                  <a16:creationId xmlns:a16="http://schemas.microsoft.com/office/drawing/2014/main" id="{AD327361-A008-21EC-3ED5-DA161EBFD221}"/>
                </a:ext>
              </a:extLst>
            </p:cNvPr>
            <p:cNvSpPr txBox="1"/>
            <p:nvPr/>
          </p:nvSpPr>
          <p:spPr>
            <a:xfrm>
              <a:off x="369000" y="2556677"/>
              <a:ext cx="6120000" cy="600164"/>
            </a:xfrm>
            <a:prstGeom prst="rect">
              <a:avLst/>
            </a:prstGeom>
            <a:noFill/>
          </p:spPr>
          <p:txBody>
            <a:bodyPr wrap="square">
              <a:spAutoFit/>
            </a:bodyPr>
            <a:lstStyle/>
            <a:p>
              <a:r>
                <a:rPr lang="ja-JP" altLang="en-US" sz="1099" dirty="0">
                  <a:latin typeface="HG丸ｺﾞｼｯｸM-PRO" panose="020F0600000000000000" pitchFamily="50" charset="-128"/>
                  <a:ea typeface="HG丸ｺﾞｼｯｸM-PRO" panose="020F0600000000000000" pitchFamily="50" charset="-128"/>
                </a:rPr>
                <a:t>本マニュアルは、ジンジャーワークフローの従業員向けの参考マニュアルです。</a:t>
              </a:r>
              <a:endParaRPr lang="en-US" altLang="ja-JP" sz="1099" dirty="0">
                <a:latin typeface="HG丸ｺﾞｼｯｸM-PRO" panose="020F0600000000000000" pitchFamily="50" charset="-128"/>
                <a:ea typeface="HG丸ｺﾞｼｯｸM-PRO" panose="020F0600000000000000" pitchFamily="50" charset="-128"/>
              </a:endParaRPr>
            </a:p>
            <a:p>
              <a:r>
                <a:rPr lang="ja-JP" altLang="en-US" sz="1099" dirty="0">
                  <a:latin typeface="HG丸ｺﾞｼｯｸM-PRO" panose="020F0600000000000000" pitchFamily="50" charset="-128"/>
                  <a:ea typeface="HG丸ｺﾞｼｯｸM-PRO" panose="020F0600000000000000" pitchFamily="50" charset="-128"/>
                </a:rPr>
                <a:t>雛形のため、企業さまごとの運用に応じてご調整ください。</a:t>
              </a:r>
              <a:endParaRPr lang="en-US" altLang="ja-JP" sz="1099" dirty="0">
                <a:latin typeface="HG丸ｺﾞｼｯｸM-PRO" panose="020F0600000000000000" pitchFamily="50" charset="-128"/>
                <a:ea typeface="HG丸ｺﾞｼｯｸM-PRO" panose="020F0600000000000000" pitchFamily="50" charset="-128"/>
              </a:endParaRPr>
            </a:p>
            <a:p>
              <a:r>
                <a:rPr lang="en-US" altLang="ja-JP" sz="1099" dirty="0">
                  <a:latin typeface="HG丸ｺﾞｼｯｸM-PRO" panose="020F0600000000000000" pitchFamily="50" charset="-128"/>
                  <a:ea typeface="HG丸ｺﾞｼｯｸM-PRO" panose="020F0600000000000000" pitchFamily="50" charset="-128"/>
                </a:rPr>
                <a:t>※</a:t>
              </a:r>
              <a:r>
                <a:rPr lang="ja-JP" altLang="en-US" sz="1099" dirty="0">
                  <a:latin typeface="HG丸ｺﾞｼｯｸM-PRO" panose="020F0600000000000000" pitchFamily="50" charset="-128"/>
                  <a:ea typeface="HG丸ｺﾞｼｯｸM-PRO" panose="020F0600000000000000" pitchFamily="50" charset="-128"/>
                </a:rPr>
                <a:t>ページ末に素材がございますので、画像の差し替えもご対応いただけます。</a:t>
              </a:r>
              <a:endParaRPr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21751870-1CF4-E060-B773-803B265431AE}"/>
                </a:ext>
              </a:extLst>
            </p:cNvPr>
            <p:cNvGrpSpPr/>
            <p:nvPr/>
          </p:nvGrpSpPr>
          <p:grpSpPr>
            <a:xfrm>
              <a:off x="360000" y="2275049"/>
              <a:ext cx="6462520" cy="215444"/>
              <a:chOff x="277937" y="2550512"/>
              <a:chExt cx="6462520" cy="215444"/>
            </a:xfrm>
          </p:grpSpPr>
          <p:sp>
            <p:nvSpPr>
              <p:cNvPr id="11" name="字幕 4">
                <a:extLst>
                  <a:ext uri="{FF2B5EF4-FFF2-40B4-BE49-F238E27FC236}">
                    <a16:creationId xmlns:a16="http://schemas.microsoft.com/office/drawing/2014/main" id="{9180592E-79BF-3031-66BA-07FA33604C41}"/>
                  </a:ext>
                </a:extLst>
              </p:cNvPr>
              <p:cNvSpPr txBox="1">
                <a:spLocks/>
              </p:cNvSpPr>
              <p:nvPr/>
            </p:nvSpPr>
            <p:spPr>
              <a:xfrm>
                <a:off x="437955" y="2550512"/>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事前にご確認いただきたいこと</a:t>
                </a:r>
                <a:endParaRPr lang="en-US" altLang="ja-JP" sz="1399" b="1" dirty="0">
                  <a:solidFill>
                    <a:schemeClr val="tx1"/>
                  </a:solidFill>
                </a:endParaRPr>
              </a:p>
            </p:txBody>
          </p:sp>
          <p:sp>
            <p:nvSpPr>
              <p:cNvPr id="12" name="Google Shape;113;p23">
                <a:extLst>
                  <a:ext uri="{FF2B5EF4-FFF2-40B4-BE49-F238E27FC236}">
                    <a16:creationId xmlns:a16="http://schemas.microsoft.com/office/drawing/2014/main" id="{1D051C80-F253-C7D8-2121-F63D1C5DCA49}"/>
                  </a:ext>
                </a:extLst>
              </p:cNvPr>
              <p:cNvSpPr/>
              <p:nvPr/>
            </p:nvSpPr>
            <p:spPr>
              <a:xfrm rot="16200000">
                <a:off x="218007" y="264778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HG丸ｺﾞｼｯｸM-PRO" panose="020F0600000000000000" pitchFamily="50" charset="-128"/>
                  <a:cs typeface="Calibri"/>
                  <a:sym typeface="Calibri"/>
                </a:endParaRPr>
              </a:p>
            </p:txBody>
          </p:sp>
        </p:grpSp>
      </p:grpSp>
    </p:spTree>
    <p:extLst>
      <p:ext uri="{BB962C8B-B14F-4D97-AF65-F5344CB8AC3E}">
        <p14:creationId xmlns:p14="http://schemas.microsoft.com/office/powerpoint/2010/main" val="129947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20</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3 </a:t>
            </a:r>
            <a:r>
              <a:rPr kumimoji="1" lang="ja-JP" altLang="en-US" dirty="0"/>
              <a:t>差し戻された申請に対応する ③</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1"/>
            <a:ext cx="6120000" cy="2333312"/>
          </a:xfrm>
          <a:prstGeom prst="roundRect">
            <a:avLst>
              <a:gd name="adj" fmla="val 323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5</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以下の表示が出たら再申請完了です。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79" name="四角形: 角を丸くする 78">
            <a:extLst>
              <a:ext uri="{FF2B5EF4-FFF2-40B4-BE49-F238E27FC236}">
                <a16:creationId xmlns:a16="http://schemas.microsoft.com/office/drawing/2014/main" id="{31A98152-3A1F-D083-5592-518D2318AFD8}"/>
              </a:ext>
            </a:extLst>
          </p:cNvPr>
          <p:cNvSpPr/>
          <p:nvPr/>
        </p:nvSpPr>
        <p:spPr>
          <a:xfrm>
            <a:off x="585000" y="4006172"/>
            <a:ext cx="5688000" cy="5190165"/>
          </a:xfrm>
          <a:prstGeom prst="roundRect">
            <a:avLst>
              <a:gd name="adj" fmla="val 2154"/>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四角形: 角を丸くする 79">
            <a:extLst>
              <a:ext uri="{FF2B5EF4-FFF2-40B4-BE49-F238E27FC236}">
                <a16:creationId xmlns:a16="http://schemas.microsoft.com/office/drawing/2014/main" id="{6722E95F-FAD5-D096-3D43-D87C7FD561C7}"/>
              </a:ext>
            </a:extLst>
          </p:cNvPr>
          <p:cNvSpPr/>
          <p:nvPr/>
        </p:nvSpPr>
        <p:spPr>
          <a:xfrm>
            <a:off x="718096" y="4146172"/>
            <a:ext cx="5421809" cy="4938375"/>
          </a:xfrm>
          <a:prstGeom prst="roundRect">
            <a:avLst>
              <a:gd name="adj" fmla="val 739"/>
            </a:avLst>
          </a:prstGeom>
          <a:solidFill>
            <a:schemeClr val="bg1"/>
          </a:solidFill>
          <a:ln>
            <a:noFill/>
          </a:ln>
          <a:effectLst>
            <a:outerShdw blurRad="508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spcBef>
                <a:spcPts val="1200"/>
              </a:spcBef>
            </a:pPr>
            <a:r>
              <a:rPr kumimoji="1" lang="ja-JP" altLang="en-US" sz="1400" b="1" spc="300" dirty="0">
                <a:ln>
                  <a:solidFill>
                    <a:srgbClr val="58A854"/>
                  </a:solidFill>
                </a:ln>
                <a:solidFill>
                  <a:srgbClr val="E46B32"/>
                </a:solidFill>
                <a:latin typeface="HG丸ｺﾞｼｯｸM-PRO" panose="020F0600000000000000" pitchFamily="50" charset="-128"/>
                <a:ea typeface="HG丸ｺﾞｼｯｸM-PRO" panose="020F0600000000000000" pitchFamily="50" charset="-128"/>
              </a:rPr>
              <a:t> </a:t>
            </a:r>
            <a:r>
              <a:rPr lang="ja-JP" altLang="en-US" sz="1400"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a:t>
            </a:r>
            <a:r>
              <a:rPr lang="ja-JP" altLang="en-US" b="1" spc="300" dirty="0">
                <a:ln>
                  <a:solidFill>
                    <a:srgbClr val="E46B32"/>
                  </a:solidFill>
                </a:ln>
                <a:solidFill>
                  <a:srgbClr val="E46B32"/>
                </a:solidFill>
                <a:latin typeface="HG丸ｺﾞｼｯｸM-PRO" panose="020F0600000000000000" pitchFamily="50" charset="-128"/>
                <a:ea typeface="HG丸ｺﾞｼｯｸM-PRO" panose="020F0600000000000000" pitchFamily="50" charset="-128"/>
              </a:rPr>
              <a:t>差し戻しコメントの確認方法</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spcBef>
                <a:spcPts val="1200"/>
              </a:spcBef>
            </a:pPr>
            <a:r>
              <a:rPr kumimoji="1" lang="ja-JP" altLang="en-US" sz="1400" b="1" spc="300" dirty="0">
                <a:ln>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a:p>
            <a:pPr algn="ctr">
              <a:spcAft>
                <a:spcPts val="600"/>
              </a:spcAft>
            </a:pPr>
            <a:endParaRPr kumimoji="1" lang="en-US" altLang="ja-JP" sz="1400" spc="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2" name="テキスト ボックス 81">
            <a:extLst>
              <a:ext uri="{FF2B5EF4-FFF2-40B4-BE49-F238E27FC236}">
                <a16:creationId xmlns:a16="http://schemas.microsoft.com/office/drawing/2014/main" id="{3EC04D1E-40B6-F3CF-1A76-BFB301101C6D}"/>
              </a:ext>
            </a:extLst>
          </p:cNvPr>
          <p:cNvSpPr txBox="1"/>
          <p:nvPr/>
        </p:nvSpPr>
        <p:spPr>
          <a:xfrm>
            <a:off x="807606" y="4564614"/>
            <a:ext cx="5242789" cy="4632037"/>
          </a:xfrm>
          <a:prstGeom prst="rect">
            <a:avLst/>
          </a:prstGeom>
          <a:noFill/>
        </p:spPr>
        <p:txBody>
          <a:bodyPr wrap="square">
            <a:spAutoFit/>
          </a:bodyPr>
          <a:lstStyle/>
          <a:p>
            <a:pPr marL="163830">
              <a:lnSpc>
                <a:spcPct val="100000"/>
              </a:lnSpc>
              <a:spcBef>
                <a:spcPts val="1235"/>
              </a:spcBef>
            </a:pP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a:t>
            </a:r>
            <a: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t>TOP</a:t>
            </a: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ページの［申請データ一覧］＞「差し戻し」から確認する</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br>
              <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rPr>
            </a:br>
            <a:r>
              <a:rPr lang="ja-JP" altLang="en-US" sz="1200" dirty="0">
                <a:latin typeface="HG丸ｺﾞｼｯｸM-PRO" panose="020F0600000000000000" pitchFamily="50" charset="-128"/>
                <a:ea typeface="HG丸ｺﾞｼｯｸM-PRO" panose="020F0600000000000000" pitchFamily="50" charset="-128"/>
                <a:cs typeface="Arial" panose="020B0604020202020204" pitchFamily="34" charset="0"/>
              </a:rPr>
              <a:t>・承認履歴から確認する</a:t>
            </a:r>
            <a:endParaRPr lang="en-US" altLang="ja-JP" sz="12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i="1"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a:p>
            <a:pPr marL="163830">
              <a:lnSpc>
                <a:spcPct val="100000"/>
              </a:lnSpc>
              <a:spcBef>
                <a:spcPts val="1235"/>
              </a:spcBef>
            </a:pPr>
            <a:endParaRPr lang="en-US" altLang="ja-JP" sz="1100" dirty="0">
              <a:latin typeface="HG丸ｺﾞｼｯｸM-PRO" panose="020F0600000000000000" pitchFamily="50" charset="-128"/>
              <a:ea typeface="HG丸ｺﾞｼｯｸM-PRO" panose="020F0600000000000000" pitchFamily="50" charset="-128"/>
              <a:cs typeface="Arial" panose="020B0604020202020204" pitchFamily="34" charset="0"/>
            </a:endParaRPr>
          </a:p>
        </p:txBody>
      </p:sp>
      <p:grpSp>
        <p:nvGrpSpPr>
          <p:cNvPr id="83" name="グループ化 82">
            <a:extLst>
              <a:ext uri="{FF2B5EF4-FFF2-40B4-BE49-F238E27FC236}">
                <a16:creationId xmlns:a16="http://schemas.microsoft.com/office/drawing/2014/main" id="{DAFB9DA8-E121-7875-212D-A1B0766C7FC1}"/>
              </a:ext>
            </a:extLst>
          </p:cNvPr>
          <p:cNvGrpSpPr/>
          <p:nvPr/>
        </p:nvGrpSpPr>
        <p:grpSpPr>
          <a:xfrm>
            <a:off x="436076" y="3535502"/>
            <a:ext cx="5985849" cy="360000"/>
            <a:chOff x="436076" y="993775"/>
            <a:chExt cx="5985849" cy="388800"/>
          </a:xfrm>
        </p:grpSpPr>
        <p:grpSp>
          <p:nvGrpSpPr>
            <p:cNvPr id="84" name="グループ化 83">
              <a:extLst>
                <a:ext uri="{FF2B5EF4-FFF2-40B4-BE49-F238E27FC236}">
                  <a16:creationId xmlns:a16="http://schemas.microsoft.com/office/drawing/2014/main" id="{0C05AF36-0347-3DBB-FC6A-E715EFD6C622}"/>
                </a:ext>
              </a:extLst>
            </p:cNvPr>
            <p:cNvGrpSpPr/>
            <p:nvPr/>
          </p:nvGrpSpPr>
          <p:grpSpPr>
            <a:xfrm>
              <a:off x="436076" y="993775"/>
              <a:ext cx="1560081" cy="388800"/>
              <a:chOff x="461216" y="5156407"/>
              <a:chExt cx="1560081" cy="388800"/>
            </a:xfrm>
          </p:grpSpPr>
          <p:sp>
            <p:nvSpPr>
              <p:cNvPr id="86" name="正方形/長方形 85">
                <a:extLst>
                  <a:ext uri="{FF2B5EF4-FFF2-40B4-BE49-F238E27FC236}">
                    <a16:creationId xmlns:a16="http://schemas.microsoft.com/office/drawing/2014/main" id="{6FF2BE40-3B58-77C7-AEC5-449BD24A272B}"/>
                  </a:ext>
                </a:extLst>
              </p:cNvPr>
              <p:cNvSpPr/>
              <p:nvPr/>
            </p:nvSpPr>
            <p:spPr>
              <a:xfrm>
                <a:off x="461216" y="5156407"/>
                <a:ext cx="1560081" cy="387592"/>
              </a:xfrm>
              <a:prstGeom prst="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spc="300" dirty="0">
                    <a:ln w="12700">
                      <a:solidFill>
                        <a:schemeClr val="bg1"/>
                      </a:solidFill>
                    </a:ln>
                    <a:solidFill>
                      <a:schemeClr val="bg1"/>
                    </a:solidFill>
                    <a:latin typeface="HG丸ｺﾞｼｯｸM-PRO" panose="020F0600000000000000" pitchFamily="50" charset="-128"/>
                    <a:ea typeface="HG丸ｺﾞｼｯｸM-PRO" panose="020F0600000000000000" pitchFamily="50" charset="-128"/>
                  </a:rPr>
                  <a:t> ポイント</a:t>
                </a:r>
              </a:p>
            </p:txBody>
          </p:sp>
          <p:sp>
            <p:nvSpPr>
              <p:cNvPr id="87" name="二等辺三角形 86">
                <a:extLst>
                  <a:ext uri="{FF2B5EF4-FFF2-40B4-BE49-F238E27FC236}">
                    <a16:creationId xmlns:a16="http://schemas.microsoft.com/office/drawing/2014/main" id="{002CD94C-3FC2-8B4E-986B-A830809A7B42}"/>
                  </a:ext>
                </a:extLst>
              </p:cNvPr>
              <p:cNvSpPr/>
              <p:nvPr/>
            </p:nvSpPr>
            <p:spPr>
              <a:xfrm rot="16200000">
                <a:off x="1788798" y="5312708"/>
                <a:ext cx="388800" cy="7619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8" name="グラフィックス 87" descr="電球 単色塗りつぶし">
                <a:extLst>
                  <a:ext uri="{FF2B5EF4-FFF2-40B4-BE49-F238E27FC236}">
                    <a16:creationId xmlns:a16="http://schemas.microsoft.com/office/drawing/2014/main" id="{35387332-6A83-F6D8-6F8D-6184F3F7945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0200" y="5231579"/>
                <a:ext cx="261786" cy="261786"/>
              </a:xfrm>
              <a:prstGeom prst="rect">
                <a:avLst/>
              </a:prstGeom>
            </p:spPr>
          </p:pic>
        </p:grpSp>
        <p:cxnSp>
          <p:nvCxnSpPr>
            <p:cNvPr id="85" name="直線コネクタ 84">
              <a:extLst>
                <a:ext uri="{FF2B5EF4-FFF2-40B4-BE49-F238E27FC236}">
                  <a16:creationId xmlns:a16="http://schemas.microsoft.com/office/drawing/2014/main" id="{E2B43968-9CCC-D649-8D0B-0FECBB74759F}"/>
                </a:ext>
              </a:extLst>
            </p:cNvPr>
            <p:cNvCxnSpPr>
              <a:cxnSpLocks/>
            </p:cNvCxnSpPr>
            <p:nvPr/>
          </p:nvCxnSpPr>
          <p:spPr>
            <a:xfrm>
              <a:off x="2213313" y="1187571"/>
              <a:ext cx="4208612"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grpSp>
      <p:cxnSp>
        <p:nvCxnSpPr>
          <p:cNvPr id="96" name="直線コネクタ 95">
            <a:extLst>
              <a:ext uri="{FF2B5EF4-FFF2-40B4-BE49-F238E27FC236}">
                <a16:creationId xmlns:a16="http://schemas.microsoft.com/office/drawing/2014/main" id="{98CEA007-2723-1D2B-5FAD-DA3D2CCA905B}"/>
              </a:ext>
            </a:extLst>
          </p:cNvPr>
          <p:cNvCxnSpPr>
            <a:cxnSpLocks/>
          </p:cNvCxnSpPr>
          <p:nvPr/>
        </p:nvCxnSpPr>
        <p:spPr>
          <a:xfrm>
            <a:off x="436076" y="9375775"/>
            <a:ext cx="5985849" cy="0"/>
          </a:xfrm>
          <a:prstGeom prst="line">
            <a:avLst/>
          </a:prstGeom>
          <a:ln w="28575">
            <a:solidFill>
              <a:srgbClr val="E46B32"/>
            </a:solidFill>
          </a:ln>
        </p:spPr>
        <p:style>
          <a:lnRef idx="1">
            <a:schemeClr val="accent1"/>
          </a:lnRef>
          <a:fillRef idx="0">
            <a:schemeClr val="accent1"/>
          </a:fillRef>
          <a:effectRef idx="0">
            <a:schemeClr val="accent1"/>
          </a:effectRef>
          <a:fontRef idx="minor">
            <a:schemeClr val="tx1"/>
          </a:fontRef>
        </p:style>
      </p:cxnSp>
      <p:pic>
        <p:nvPicPr>
          <p:cNvPr id="97" name="図 96">
            <a:extLst>
              <a:ext uri="{FF2B5EF4-FFF2-40B4-BE49-F238E27FC236}">
                <a16:creationId xmlns:a16="http://schemas.microsoft.com/office/drawing/2014/main" id="{4DA91506-3E05-6A71-1D77-C0504B7978C7}"/>
              </a:ext>
            </a:extLst>
          </p:cNvPr>
          <p:cNvPicPr>
            <a:picLocks noChangeAspect="1"/>
          </p:cNvPicPr>
          <p:nvPr/>
        </p:nvPicPr>
        <p:blipFill rotWithShape="1">
          <a:blip r:embed="rId4"/>
          <a:srcRect b="52251"/>
          <a:stretch/>
        </p:blipFill>
        <p:spPr>
          <a:xfrm>
            <a:off x="5307978" y="8170161"/>
            <a:ext cx="1267991" cy="1145206"/>
          </a:xfrm>
          <a:prstGeom prst="rect">
            <a:avLst/>
          </a:prstGeom>
        </p:spPr>
      </p:pic>
      <p:grpSp>
        <p:nvGrpSpPr>
          <p:cNvPr id="112" name="グループ化 111">
            <a:extLst>
              <a:ext uri="{FF2B5EF4-FFF2-40B4-BE49-F238E27FC236}">
                <a16:creationId xmlns:a16="http://schemas.microsoft.com/office/drawing/2014/main" id="{17B7D1DA-B22F-A3F5-2111-4BBD10B65FFA}"/>
              </a:ext>
            </a:extLst>
          </p:cNvPr>
          <p:cNvGrpSpPr/>
          <p:nvPr/>
        </p:nvGrpSpPr>
        <p:grpSpPr>
          <a:xfrm>
            <a:off x="1612116" y="6992524"/>
            <a:ext cx="3633769" cy="1869821"/>
            <a:chOff x="1507894" y="6948074"/>
            <a:chExt cx="3633769" cy="1869821"/>
          </a:xfrm>
        </p:grpSpPr>
        <p:pic>
          <p:nvPicPr>
            <p:cNvPr id="107" name="図 106">
              <a:extLst>
                <a:ext uri="{FF2B5EF4-FFF2-40B4-BE49-F238E27FC236}">
                  <a16:creationId xmlns:a16="http://schemas.microsoft.com/office/drawing/2014/main" id="{6441BAB8-79D8-901E-788E-7062A71EA64C}"/>
                </a:ext>
              </a:extLst>
            </p:cNvPr>
            <p:cNvPicPr>
              <a:picLocks noChangeAspect="1"/>
            </p:cNvPicPr>
            <p:nvPr/>
          </p:nvPicPr>
          <p:blipFill rotWithShape="1">
            <a:blip r:embed="rId5"/>
            <a:srcRect l="6726" r="7103"/>
            <a:stretch/>
          </p:blipFill>
          <p:spPr>
            <a:xfrm>
              <a:off x="2520268" y="6948074"/>
              <a:ext cx="2621395" cy="1351674"/>
            </a:xfrm>
            <a:prstGeom prst="rect">
              <a:avLst/>
            </a:prstGeom>
            <a:effectLst>
              <a:outerShdw blurRad="63500" sx="102000" sy="102000" algn="ctr" rotWithShape="0">
                <a:prstClr val="black">
                  <a:alpha val="40000"/>
                </a:prstClr>
              </a:outerShdw>
            </a:effectLst>
          </p:spPr>
        </p:pic>
        <p:sp>
          <p:nvSpPr>
            <p:cNvPr id="110" name="四角形: 角を丸くする 109">
              <a:extLst>
                <a:ext uri="{FF2B5EF4-FFF2-40B4-BE49-F238E27FC236}">
                  <a16:creationId xmlns:a16="http://schemas.microsoft.com/office/drawing/2014/main" id="{78615A95-AB3A-93A5-53A0-4BC731BD0D3E}"/>
                </a:ext>
              </a:extLst>
            </p:cNvPr>
            <p:cNvSpPr/>
            <p:nvPr/>
          </p:nvSpPr>
          <p:spPr>
            <a:xfrm>
              <a:off x="1507894" y="7362027"/>
              <a:ext cx="3013873" cy="1455868"/>
            </a:xfrm>
            <a:prstGeom prst="roundRect">
              <a:avLst>
                <a:gd name="adj" fmla="val 4939"/>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二等辺三角形 110">
              <a:extLst>
                <a:ext uri="{FF2B5EF4-FFF2-40B4-BE49-F238E27FC236}">
                  <a16:creationId xmlns:a16="http://schemas.microsoft.com/office/drawing/2014/main" id="{7B268EB7-A7B5-F3D6-B95D-F41DF5DB3938}"/>
                </a:ext>
              </a:extLst>
            </p:cNvPr>
            <p:cNvSpPr/>
            <p:nvPr/>
          </p:nvSpPr>
          <p:spPr>
            <a:xfrm rot="2967891">
              <a:off x="4461576" y="7375495"/>
              <a:ext cx="248346" cy="431466"/>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9" name="図 108">
              <a:extLst>
                <a:ext uri="{FF2B5EF4-FFF2-40B4-BE49-F238E27FC236}">
                  <a16:creationId xmlns:a16="http://schemas.microsoft.com/office/drawing/2014/main" id="{152CCF0E-581F-A435-18AD-1D23EAD31553}"/>
                </a:ext>
              </a:extLst>
            </p:cNvPr>
            <p:cNvPicPr>
              <a:picLocks noChangeAspect="1"/>
            </p:cNvPicPr>
            <p:nvPr/>
          </p:nvPicPr>
          <p:blipFill rotWithShape="1">
            <a:blip r:embed="rId6"/>
            <a:srcRect r="792"/>
            <a:stretch/>
          </p:blipFill>
          <p:spPr>
            <a:xfrm>
              <a:off x="1677580" y="7557831"/>
              <a:ext cx="2674500" cy="1064259"/>
            </a:xfrm>
            <a:prstGeom prst="rect">
              <a:avLst/>
            </a:prstGeom>
            <a:effectLst>
              <a:outerShdw blurRad="63500" sx="102000" sy="102000" algn="ctr" rotWithShape="0">
                <a:prstClr val="black">
                  <a:alpha val="40000"/>
                </a:prstClr>
              </a:outerShdw>
            </a:effectLst>
          </p:spPr>
        </p:pic>
      </p:grpSp>
      <p:sp>
        <p:nvSpPr>
          <p:cNvPr id="114" name="Google Shape;248;p7">
            <a:extLst>
              <a:ext uri="{FF2B5EF4-FFF2-40B4-BE49-F238E27FC236}">
                <a16:creationId xmlns:a16="http://schemas.microsoft.com/office/drawing/2014/main" id="{A3ECD0BA-E299-8F4D-DF9C-15A940D5373F}"/>
              </a:ext>
            </a:extLst>
          </p:cNvPr>
          <p:cNvSpPr/>
          <p:nvPr/>
        </p:nvSpPr>
        <p:spPr>
          <a:xfrm>
            <a:off x="4761674" y="7214333"/>
            <a:ext cx="353935" cy="18645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115" name="Google Shape;248;p7">
            <a:extLst>
              <a:ext uri="{FF2B5EF4-FFF2-40B4-BE49-F238E27FC236}">
                <a16:creationId xmlns:a16="http://schemas.microsoft.com/office/drawing/2014/main" id="{0635C8A4-3F21-E65C-E5B1-6EA33B13CA55}"/>
              </a:ext>
            </a:extLst>
          </p:cNvPr>
          <p:cNvSpPr/>
          <p:nvPr/>
        </p:nvSpPr>
        <p:spPr>
          <a:xfrm>
            <a:off x="2942084" y="8015785"/>
            <a:ext cx="1057687" cy="216014"/>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pic>
        <p:nvPicPr>
          <p:cNvPr id="6" name="図 5">
            <a:extLst>
              <a:ext uri="{FF2B5EF4-FFF2-40B4-BE49-F238E27FC236}">
                <a16:creationId xmlns:a16="http://schemas.microsoft.com/office/drawing/2014/main" id="{A4A4A20A-0112-9F65-DC84-8FAD2875FABB}"/>
              </a:ext>
            </a:extLst>
          </p:cNvPr>
          <p:cNvPicPr>
            <a:picLocks noChangeAspect="1"/>
          </p:cNvPicPr>
          <p:nvPr/>
        </p:nvPicPr>
        <p:blipFill>
          <a:blip r:embed="rId7"/>
          <a:stretch>
            <a:fillRect/>
          </a:stretch>
        </p:blipFill>
        <p:spPr>
          <a:xfrm>
            <a:off x="1130927" y="5052799"/>
            <a:ext cx="4680000" cy="1269494"/>
          </a:xfrm>
          <a:prstGeom prst="rect">
            <a:avLst/>
          </a:prstGeom>
          <a:effectLst>
            <a:outerShdw blurRad="63500" sx="102000" sy="102000" algn="ctr" rotWithShape="0">
              <a:prstClr val="black">
                <a:alpha val="40000"/>
              </a:prstClr>
            </a:outerShdw>
          </a:effectLst>
        </p:spPr>
      </p:pic>
      <p:sp>
        <p:nvSpPr>
          <p:cNvPr id="113" name="Google Shape;248;p7">
            <a:extLst>
              <a:ext uri="{FF2B5EF4-FFF2-40B4-BE49-F238E27FC236}">
                <a16:creationId xmlns:a16="http://schemas.microsoft.com/office/drawing/2014/main" id="{B94AE480-0A6F-DAEC-E867-9CF39B802C0F}"/>
              </a:ext>
            </a:extLst>
          </p:cNvPr>
          <p:cNvSpPr/>
          <p:nvPr/>
        </p:nvSpPr>
        <p:spPr>
          <a:xfrm>
            <a:off x="5115609" y="5689808"/>
            <a:ext cx="305477" cy="149290"/>
          </a:xfrm>
          <a:prstGeom prst="rect">
            <a:avLst/>
          </a:prstGeom>
          <a:noFill/>
          <a:ln w="571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pic>
        <p:nvPicPr>
          <p:cNvPr id="7" name="図 6">
            <a:extLst>
              <a:ext uri="{FF2B5EF4-FFF2-40B4-BE49-F238E27FC236}">
                <a16:creationId xmlns:a16="http://schemas.microsoft.com/office/drawing/2014/main" id="{2CC5656E-6493-7181-E585-E61A915C14A7}"/>
              </a:ext>
            </a:extLst>
          </p:cNvPr>
          <p:cNvPicPr>
            <a:picLocks noChangeAspect="1"/>
          </p:cNvPicPr>
          <p:nvPr/>
        </p:nvPicPr>
        <p:blipFill rotWithShape="1">
          <a:blip r:embed="rId8"/>
          <a:srcRect b="38928"/>
          <a:stretch/>
        </p:blipFill>
        <p:spPr>
          <a:xfrm>
            <a:off x="549000" y="1642183"/>
            <a:ext cx="5760000" cy="1367718"/>
          </a:xfrm>
          <a:prstGeom prst="rect">
            <a:avLst/>
          </a:prstGeom>
          <a:effectLst>
            <a:outerShdw blurRad="63500" sx="102000" sy="102000" algn="ctr" rotWithShape="0">
              <a:prstClr val="black">
                <a:alpha val="40000"/>
              </a:prstClr>
            </a:outerShdw>
          </a:effectLst>
        </p:spPr>
      </p:pic>
      <p:sp>
        <p:nvSpPr>
          <p:cNvPr id="5" name="四角形: 角を丸くする 4">
            <a:extLst>
              <a:ext uri="{FF2B5EF4-FFF2-40B4-BE49-F238E27FC236}">
                <a16:creationId xmlns:a16="http://schemas.microsoft.com/office/drawing/2014/main" id="{052913AE-9649-21C0-133A-EF163E62F1BB}"/>
              </a:ext>
            </a:extLst>
          </p:cNvPr>
          <p:cNvSpPr/>
          <p:nvPr/>
        </p:nvSpPr>
        <p:spPr>
          <a:xfrm>
            <a:off x="2716696" y="1674201"/>
            <a:ext cx="1404730" cy="192874"/>
          </a:xfrm>
          <a:prstGeom prst="roundRect">
            <a:avLst>
              <a:gd name="adj" fmla="val 4599"/>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4283784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E8E0C80C-A9C8-5A2F-3067-9FF2A1226A38}"/>
              </a:ext>
            </a:extLst>
          </p:cNvPr>
          <p:cNvGrpSpPr/>
          <p:nvPr/>
        </p:nvGrpSpPr>
        <p:grpSpPr>
          <a:xfrm>
            <a:off x="369000" y="5184775"/>
            <a:ext cx="6120000" cy="4004501"/>
            <a:chOff x="369000" y="950400"/>
            <a:chExt cx="6120000" cy="4004501"/>
          </a:xfrm>
        </p:grpSpPr>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以下の画面から対応状況や申請内容を確認できます。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承認完了後の申請も確認できます。</a:t>
              </a:r>
              <a:endParaRPr kumimoji="1" lang="ja-JP" altLang="en-US" sz="1100" dirty="0">
                <a:solidFill>
                  <a:schemeClr val="tx1"/>
                </a:solidFill>
              </a:endParaRPr>
            </a:p>
          </p:txBody>
        </p:sp>
        <p:pic>
          <p:nvPicPr>
            <p:cNvPr id="37" name="グラフィックス 36" descr="再生 単色塗りつぶし">
              <a:extLst>
                <a:ext uri="{FF2B5EF4-FFF2-40B4-BE49-F238E27FC236}">
                  <a16:creationId xmlns:a16="http://schemas.microsoft.com/office/drawing/2014/main" id="{0C6CD732-B4AB-71F0-7999-0D98E1124C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8" name="図 7">
            <a:extLst>
              <a:ext uri="{FF2B5EF4-FFF2-40B4-BE49-F238E27FC236}">
                <a16:creationId xmlns:a16="http://schemas.microsoft.com/office/drawing/2014/main" id="{AE9A3644-507C-CA07-4319-E83965192EAA}"/>
              </a:ext>
            </a:extLst>
          </p:cNvPr>
          <p:cNvPicPr>
            <a:picLocks noChangeAspect="1"/>
          </p:cNvPicPr>
          <p:nvPr/>
        </p:nvPicPr>
        <p:blipFill>
          <a:blip r:embed="rId4"/>
          <a:stretch>
            <a:fillRect/>
          </a:stretch>
        </p:blipFill>
        <p:spPr>
          <a:xfrm>
            <a:off x="549000" y="6180932"/>
            <a:ext cx="5760000" cy="2063844"/>
          </a:xfrm>
          <a:prstGeom prst="rect">
            <a:avLst/>
          </a:prstGeom>
          <a:effectLst>
            <a:outerShdw blurRad="63500" sx="102000" sy="102000" algn="ctr" rotWithShape="0">
              <a:prstClr val="black">
                <a:alpha val="40000"/>
              </a:prstClr>
            </a:outerShdw>
          </a:effectLst>
        </p:spPr>
      </p:pic>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21</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申請対応状況や内容を確認する ①</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5"/>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48499"/>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TOP</a:t>
              </a:r>
              <a:r>
                <a:rPr lang="ja-JP" altLang="en-US" sz="1100" dirty="0">
                  <a:solidFill>
                    <a:schemeClr val="tx1"/>
                  </a:solidFill>
                  <a:latin typeface="HG丸ｺﾞｼｯｸM-PRO" panose="020F0600000000000000" pitchFamily="50" charset="-128"/>
                  <a:ea typeface="HG丸ｺﾞｼｯｸM-PRO" panose="020F0600000000000000" pitchFamily="50" charset="-128"/>
                </a:rPr>
                <a:t>ページ左［申請データ一覧］をクリックします。</a:t>
              </a:r>
              <a:endParaRPr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8" name="グループ化 17">
            <a:extLst>
              <a:ext uri="{FF2B5EF4-FFF2-40B4-BE49-F238E27FC236}">
                <a16:creationId xmlns:a16="http://schemas.microsoft.com/office/drawing/2014/main" id="{8CAB483D-9B1A-A2B3-FD63-A31F3D4602CB}"/>
              </a:ext>
            </a:extLst>
          </p:cNvPr>
          <p:cNvGrpSpPr/>
          <p:nvPr/>
        </p:nvGrpSpPr>
        <p:grpSpPr>
          <a:xfrm>
            <a:off x="3063444" y="5400121"/>
            <a:ext cx="3387686" cy="810777"/>
            <a:chOff x="2008020" y="7268193"/>
            <a:chExt cx="3440316" cy="898727"/>
          </a:xfrm>
        </p:grpSpPr>
        <p:sp>
          <p:nvSpPr>
            <p:cNvPr id="27" name="二等辺三角形 26">
              <a:extLst>
                <a:ext uri="{FF2B5EF4-FFF2-40B4-BE49-F238E27FC236}">
                  <a16:creationId xmlns:a16="http://schemas.microsoft.com/office/drawing/2014/main" id="{C5C90BF6-451D-C95C-4C2F-C4F82D61469F}"/>
                </a:ext>
              </a:extLst>
            </p:cNvPr>
            <p:cNvSpPr/>
            <p:nvPr/>
          </p:nvSpPr>
          <p:spPr>
            <a:xfrm rot="14494716">
              <a:off x="2583711" y="7255685"/>
              <a:ext cx="335544" cy="1486926"/>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30D43328-5A4A-9919-F578-E5C9EC15F58D}"/>
                </a:ext>
              </a:extLst>
            </p:cNvPr>
            <p:cNvSpPr/>
            <p:nvPr/>
          </p:nvSpPr>
          <p:spPr>
            <a:xfrm>
              <a:off x="3201379" y="7268193"/>
              <a:ext cx="2246957" cy="509427"/>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ステータスの進行状況ごとに申請書を確認できます。</a:t>
              </a:r>
            </a:p>
          </p:txBody>
        </p:sp>
      </p:grpSp>
      <p:pic>
        <p:nvPicPr>
          <p:cNvPr id="6" name="図 5">
            <a:extLst>
              <a:ext uri="{FF2B5EF4-FFF2-40B4-BE49-F238E27FC236}">
                <a16:creationId xmlns:a16="http://schemas.microsoft.com/office/drawing/2014/main" id="{C8AFDF0D-FDF6-9635-AB92-F271F16596A6}"/>
              </a:ext>
            </a:extLst>
          </p:cNvPr>
          <p:cNvPicPr>
            <a:picLocks noChangeAspect="1"/>
          </p:cNvPicPr>
          <p:nvPr/>
        </p:nvPicPr>
        <p:blipFill>
          <a:blip r:embed="rId6"/>
          <a:stretch>
            <a:fillRect/>
          </a:stretch>
        </p:blipFill>
        <p:spPr>
          <a:xfrm>
            <a:off x="549000" y="1832631"/>
            <a:ext cx="5760000" cy="2187185"/>
          </a:xfrm>
          <a:prstGeom prst="rect">
            <a:avLst/>
          </a:prstGeom>
          <a:effectLst>
            <a:outerShdw blurRad="63500" sx="102000" sy="102000" algn="ctr" rotWithShape="0">
              <a:prstClr val="black">
                <a:alpha val="40000"/>
              </a:prstClr>
            </a:outerShdw>
          </a:effectLst>
        </p:spPr>
      </p:pic>
      <p:sp>
        <p:nvSpPr>
          <p:cNvPr id="16" name="四角形: 角を丸くする 15">
            <a:extLst>
              <a:ext uri="{FF2B5EF4-FFF2-40B4-BE49-F238E27FC236}">
                <a16:creationId xmlns:a16="http://schemas.microsoft.com/office/drawing/2014/main" id="{3F48A239-27D2-70C6-17F5-CCB194BFC852}"/>
              </a:ext>
            </a:extLst>
          </p:cNvPr>
          <p:cNvSpPr/>
          <p:nvPr/>
        </p:nvSpPr>
        <p:spPr>
          <a:xfrm>
            <a:off x="547631" y="2010118"/>
            <a:ext cx="745591" cy="231776"/>
          </a:xfrm>
          <a:prstGeom prst="roundRect">
            <a:avLst>
              <a:gd name="adj" fmla="val 7425"/>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48CEDBE6-6C96-6FD6-096C-4B5F34BECBBE}"/>
              </a:ext>
            </a:extLst>
          </p:cNvPr>
          <p:cNvSpPr/>
          <p:nvPr/>
        </p:nvSpPr>
        <p:spPr>
          <a:xfrm>
            <a:off x="1449669" y="6407640"/>
            <a:ext cx="1829107" cy="250256"/>
          </a:xfrm>
          <a:prstGeom prst="roundRect">
            <a:avLst>
              <a:gd name="adj" fmla="val 7425"/>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B66C4ED4-1E41-3CFE-D536-A2E4F10F75F3}"/>
              </a:ext>
            </a:extLst>
          </p:cNvPr>
          <p:cNvPicPr>
            <a:picLocks noChangeAspect="1"/>
          </p:cNvPicPr>
          <p:nvPr/>
        </p:nvPicPr>
        <p:blipFill rotWithShape="1">
          <a:blip r:embed="rId7"/>
          <a:srcRect l="68245"/>
          <a:stretch/>
        </p:blipFill>
        <p:spPr>
          <a:xfrm>
            <a:off x="4491168" y="6181104"/>
            <a:ext cx="1829108" cy="2060283"/>
          </a:xfrm>
          <a:prstGeom prst="rect">
            <a:avLst/>
          </a:prstGeom>
        </p:spPr>
      </p:pic>
      <p:grpSp>
        <p:nvGrpSpPr>
          <p:cNvPr id="5" name="グループ化 4">
            <a:extLst>
              <a:ext uri="{FF2B5EF4-FFF2-40B4-BE49-F238E27FC236}">
                <a16:creationId xmlns:a16="http://schemas.microsoft.com/office/drawing/2014/main" id="{5FCFDB2E-F6E5-FE2D-390B-815F1DFFEF6D}"/>
              </a:ext>
            </a:extLst>
          </p:cNvPr>
          <p:cNvGrpSpPr/>
          <p:nvPr/>
        </p:nvGrpSpPr>
        <p:grpSpPr>
          <a:xfrm>
            <a:off x="4294203" y="6180932"/>
            <a:ext cx="262280" cy="2063845"/>
            <a:chOff x="4228888" y="6701213"/>
            <a:chExt cx="375388" cy="1543564"/>
          </a:xfrm>
        </p:grpSpPr>
        <p:sp>
          <p:nvSpPr>
            <p:cNvPr id="13" name="フローチャート: せん孔テープ 12">
              <a:extLst>
                <a:ext uri="{FF2B5EF4-FFF2-40B4-BE49-F238E27FC236}">
                  <a16:creationId xmlns:a16="http://schemas.microsoft.com/office/drawing/2014/main" id="{5F9472F8-5ABE-CDAE-1EBB-A1B5A621E039}"/>
                </a:ext>
              </a:extLst>
            </p:cNvPr>
            <p:cNvSpPr/>
            <p:nvPr/>
          </p:nvSpPr>
          <p:spPr>
            <a:xfrm rot="5400000">
              <a:off x="4142952" y="6787149"/>
              <a:ext cx="514314" cy="342442"/>
            </a:xfrm>
            <a:prstGeom prst="flowChartPunchedTape">
              <a:avLst/>
            </a:prstGeom>
            <a:solidFill>
              <a:schemeClr val="bg1">
                <a:lumMod val="65000"/>
              </a:schemeClr>
            </a:solidFill>
            <a:ln>
              <a:noFill/>
            </a:ln>
            <a:effectLst>
              <a:outerShdw blurRad="508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せん孔テープ 13">
              <a:extLst>
                <a:ext uri="{FF2B5EF4-FFF2-40B4-BE49-F238E27FC236}">
                  <a16:creationId xmlns:a16="http://schemas.microsoft.com/office/drawing/2014/main" id="{CB10FFFE-014E-DF2C-EB00-938904EE822D}"/>
                </a:ext>
              </a:extLst>
            </p:cNvPr>
            <p:cNvSpPr/>
            <p:nvPr/>
          </p:nvSpPr>
          <p:spPr>
            <a:xfrm rot="5400000">
              <a:off x="4159425" y="7295312"/>
              <a:ext cx="514314" cy="342442"/>
            </a:xfrm>
            <a:prstGeom prst="flowChartPunchedTape">
              <a:avLst/>
            </a:prstGeom>
            <a:solidFill>
              <a:schemeClr val="bg1">
                <a:lumMod val="65000"/>
              </a:schemeClr>
            </a:solidFill>
            <a:ln>
              <a:noFill/>
            </a:ln>
            <a:effectLst>
              <a:outerShdw blurRad="508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せん孔テープ 19">
              <a:extLst>
                <a:ext uri="{FF2B5EF4-FFF2-40B4-BE49-F238E27FC236}">
                  <a16:creationId xmlns:a16="http://schemas.microsoft.com/office/drawing/2014/main" id="{AF209F33-3DEE-58DE-2CE5-14AAFA149F60}"/>
                </a:ext>
              </a:extLst>
            </p:cNvPr>
            <p:cNvSpPr/>
            <p:nvPr/>
          </p:nvSpPr>
          <p:spPr>
            <a:xfrm rot="5400000">
              <a:off x="4172512" y="7813013"/>
              <a:ext cx="521086" cy="342442"/>
            </a:xfrm>
            <a:prstGeom prst="flowChartPunchedTape">
              <a:avLst/>
            </a:prstGeom>
            <a:solidFill>
              <a:schemeClr val="bg1">
                <a:lumMod val="65000"/>
              </a:schemeClr>
            </a:solidFill>
            <a:ln>
              <a:noFill/>
            </a:ln>
            <a:effectLst>
              <a:outerShdw blurRad="50800" dist="50800" dir="540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四角形: 角を丸くする 39">
            <a:extLst>
              <a:ext uri="{FF2B5EF4-FFF2-40B4-BE49-F238E27FC236}">
                <a16:creationId xmlns:a16="http://schemas.microsoft.com/office/drawing/2014/main" id="{1D386045-490D-161B-F2C8-945790BC5E88}"/>
              </a:ext>
            </a:extLst>
          </p:cNvPr>
          <p:cNvSpPr/>
          <p:nvPr/>
        </p:nvSpPr>
        <p:spPr>
          <a:xfrm>
            <a:off x="4714259" y="6956853"/>
            <a:ext cx="495465" cy="1284533"/>
          </a:xfrm>
          <a:prstGeom prst="roundRect">
            <a:avLst>
              <a:gd name="adj" fmla="val 1424"/>
            </a:avLst>
          </a:prstGeom>
          <a:noFill/>
          <a:ln w="38100">
            <a:solidFill>
              <a:srgbClr val="ED7D3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B8844176-8CE3-597F-3A4E-A677CBB6624E}"/>
              </a:ext>
            </a:extLst>
          </p:cNvPr>
          <p:cNvSpPr/>
          <p:nvPr/>
        </p:nvSpPr>
        <p:spPr>
          <a:xfrm rot="2685845">
            <a:off x="4600854" y="8177169"/>
            <a:ext cx="167189" cy="255071"/>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四角形: 角を丸くする 24">
            <a:extLst>
              <a:ext uri="{FF2B5EF4-FFF2-40B4-BE49-F238E27FC236}">
                <a16:creationId xmlns:a16="http://schemas.microsoft.com/office/drawing/2014/main" id="{B1E6509D-DF68-445A-B11D-91F871E0215A}"/>
              </a:ext>
            </a:extLst>
          </p:cNvPr>
          <p:cNvSpPr/>
          <p:nvPr/>
        </p:nvSpPr>
        <p:spPr>
          <a:xfrm>
            <a:off x="2155372" y="8352703"/>
            <a:ext cx="3054352" cy="412182"/>
          </a:xfrm>
          <a:prstGeom prst="roundRect">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ステータスを確認できます。</a:t>
            </a:r>
            <a:endParaRPr kumimoji="1" lang="en-US" altLang="ja-JP" sz="1000" dirty="0">
              <a:solidFill>
                <a:schemeClr val="bg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bg1"/>
                </a:solidFill>
                <a:latin typeface="HG丸ｺﾞｼｯｸM-PRO" panose="020F0600000000000000" pitchFamily="50" charset="-128"/>
                <a:ea typeface="HG丸ｺﾞｼｯｸM-PRO" panose="020F0600000000000000" pitchFamily="50" charset="-128"/>
              </a:rPr>
              <a:t>クリックすると「承認履歴」も閲覧できます。</a:t>
            </a:r>
          </a:p>
        </p:txBody>
      </p:sp>
    </p:spTree>
    <p:extLst>
      <p:ext uri="{BB962C8B-B14F-4D97-AF65-F5344CB8AC3E}">
        <p14:creationId xmlns:p14="http://schemas.microsoft.com/office/powerpoint/2010/main" val="2936305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22</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4 </a:t>
            </a:r>
            <a:r>
              <a:rPr kumimoji="1" lang="ja-JP" altLang="en-US" dirty="0"/>
              <a:t>申請対応状況や内容を確認する ②</a:t>
            </a:r>
          </a:p>
        </p:txBody>
      </p:sp>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1"/>
            <a:ext cx="6120000" cy="4460844"/>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［承認履歴］をクリックすると、承認ルート内の申請の対応状況を確認できます。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10" name="図 9">
            <a:extLst>
              <a:ext uri="{FF2B5EF4-FFF2-40B4-BE49-F238E27FC236}">
                <a16:creationId xmlns:a16="http://schemas.microsoft.com/office/drawing/2014/main" id="{0A718E65-D208-5D07-59B4-991FBDCF20F2}"/>
              </a:ext>
            </a:extLst>
          </p:cNvPr>
          <p:cNvPicPr>
            <a:picLocks noChangeAspect="1"/>
          </p:cNvPicPr>
          <p:nvPr/>
        </p:nvPicPr>
        <p:blipFill>
          <a:blip r:embed="rId2"/>
          <a:stretch>
            <a:fillRect/>
          </a:stretch>
        </p:blipFill>
        <p:spPr>
          <a:xfrm>
            <a:off x="548434" y="1648800"/>
            <a:ext cx="5760000" cy="1416000"/>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482EF2EE-0090-15AF-B6EB-45D3A8C0C5BB}"/>
              </a:ext>
            </a:extLst>
          </p:cNvPr>
          <p:cNvPicPr>
            <a:picLocks noChangeAspect="1"/>
          </p:cNvPicPr>
          <p:nvPr/>
        </p:nvPicPr>
        <p:blipFill>
          <a:blip r:embed="rId3"/>
          <a:stretch>
            <a:fillRect/>
          </a:stretch>
        </p:blipFill>
        <p:spPr>
          <a:xfrm>
            <a:off x="548434" y="3310120"/>
            <a:ext cx="5760000" cy="1848000"/>
          </a:xfrm>
          <a:prstGeom prst="rect">
            <a:avLst/>
          </a:prstGeom>
          <a:effectLst>
            <a:outerShdw blurRad="63500" sx="102000" sy="102000" algn="ctr" rotWithShape="0">
              <a:prstClr val="black">
                <a:alpha val="40000"/>
              </a:prstClr>
            </a:outerShdw>
          </a:effectLst>
        </p:spPr>
      </p:pic>
      <p:sp>
        <p:nvSpPr>
          <p:cNvPr id="39" name="四角形: 角を丸くする 38">
            <a:extLst>
              <a:ext uri="{FF2B5EF4-FFF2-40B4-BE49-F238E27FC236}">
                <a16:creationId xmlns:a16="http://schemas.microsoft.com/office/drawing/2014/main" id="{05951677-14BF-810E-108D-41AA77DC40D6}"/>
              </a:ext>
            </a:extLst>
          </p:cNvPr>
          <p:cNvSpPr/>
          <p:nvPr/>
        </p:nvSpPr>
        <p:spPr>
          <a:xfrm>
            <a:off x="5082857" y="2356801"/>
            <a:ext cx="528803" cy="160932"/>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a:extLst>
              <a:ext uri="{FF2B5EF4-FFF2-40B4-BE49-F238E27FC236}">
                <a16:creationId xmlns:a16="http://schemas.microsoft.com/office/drawing/2014/main" id="{694C13DB-B293-9167-249F-535C628C88D3}"/>
              </a:ext>
            </a:extLst>
          </p:cNvPr>
          <p:cNvSpPr/>
          <p:nvPr/>
        </p:nvSpPr>
        <p:spPr>
          <a:xfrm>
            <a:off x="5182114" y="2596781"/>
            <a:ext cx="388306" cy="713984"/>
          </a:xfrm>
          <a:prstGeom prst="triangl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プレースホルダー 3">
            <a:extLst>
              <a:ext uri="{FF2B5EF4-FFF2-40B4-BE49-F238E27FC236}">
                <a16:creationId xmlns:a16="http://schemas.microsoft.com/office/drawing/2014/main" id="{0D90AC94-E962-746E-1FD8-8441BCAFA880}"/>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4"/>
              </a:rPr>
              <a:t>こちら</a:t>
            </a:r>
            <a:endParaRPr kumimoji="1" lang="ja-JP" altLang="en-US" dirty="0"/>
          </a:p>
        </p:txBody>
      </p:sp>
    </p:spTree>
    <p:extLst>
      <p:ext uri="{BB962C8B-B14F-4D97-AF65-F5344CB8AC3E}">
        <p14:creationId xmlns:p14="http://schemas.microsoft.com/office/powerpoint/2010/main" val="174170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23</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en-US" altLang="ja-JP" dirty="0"/>
              <a:t>5 </a:t>
            </a:r>
            <a:r>
              <a:rPr kumimoji="1" lang="ja-JP" altLang="en-US" dirty="0"/>
              <a:t>通知アラートを確認する</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grpSp>
        <p:nvGrpSpPr>
          <p:cNvPr id="32" name="グループ化 31">
            <a:extLst>
              <a:ext uri="{FF2B5EF4-FFF2-40B4-BE49-F238E27FC236}">
                <a16:creationId xmlns:a16="http://schemas.microsoft.com/office/drawing/2014/main" id="{22522ABB-659B-00F8-45AE-C256A82F78AC}"/>
              </a:ext>
            </a:extLst>
          </p:cNvPr>
          <p:cNvGrpSpPr/>
          <p:nvPr/>
        </p:nvGrpSpPr>
        <p:grpSpPr>
          <a:xfrm>
            <a:off x="369000" y="950400"/>
            <a:ext cx="6120000" cy="4004501"/>
            <a:chOff x="369000" y="950400"/>
            <a:chExt cx="6120000" cy="4004501"/>
          </a:xfrm>
        </p:grpSpPr>
        <p:sp>
          <p:nvSpPr>
            <p:cNvPr id="33" name="四角形: 角を丸くする 32">
              <a:extLst>
                <a:ext uri="{FF2B5EF4-FFF2-40B4-BE49-F238E27FC236}">
                  <a16:creationId xmlns:a16="http://schemas.microsoft.com/office/drawing/2014/main" id="{63461787-161B-1493-43D7-F9A0430C9C9D}"/>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100" dirty="0">
                  <a:solidFill>
                    <a:schemeClr val="tx1"/>
                  </a:solidFill>
                  <a:latin typeface="HG丸ｺﾞｼｯｸM-PRO" panose="020F0600000000000000" pitchFamily="50" charset="-128"/>
                  <a:ea typeface="HG丸ｺﾞｼｯｸM-PRO" panose="020F0600000000000000" pitchFamily="50" charset="-128"/>
                </a:rPr>
                <a:t>TOP</a:t>
              </a:r>
              <a:r>
                <a:rPr lang="ja-JP" altLang="en-US" sz="1100" dirty="0">
                  <a:solidFill>
                    <a:schemeClr val="tx1"/>
                  </a:solidFill>
                  <a:latin typeface="HG丸ｺﾞｼｯｸM-PRO" panose="020F0600000000000000" pitchFamily="50" charset="-128"/>
                  <a:ea typeface="HG丸ｺﾞｼｯｸM-PRO" panose="020F0600000000000000" pitchFamily="50" charset="-128"/>
                </a:rPr>
                <a:t>ページ右上の［通知］をクリックします。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pic>
          <p:nvPicPr>
            <p:cNvPr id="34" name="グラフィックス 33" descr="再生 単色塗りつぶし">
              <a:extLst>
                <a:ext uri="{FF2B5EF4-FFF2-40B4-BE49-F238E27FC236}">
                  <a16:creationId xmlns:a16="http://schemas.microsoft.com/office/drawing/2014/main" id="{6CE1A5E3-A0C0-136C-B5CA-688BC04108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638922" y="4610414"/>
              <a:ext cx="231775" cy="457200"/>
            </a:xfrm>
            <a:prstGeom prst="rect">
              <a:avLst/>
            </a:prstGeom>
          </p:spPr>
        </p:pic>
      </p:grpSp>
      <p:sp>
        <p:nvSpPr>
          <p:cNvPr id="36" name="四角形: 角を丸くする 35">
            <a:extLst>
              <a:ext uri="{FF2B5EF4-FFF2-40B4-BE49-F238E27FC236}">
                <a16:creationId xmlns:a16="http://schemas.microsoft.com/office/drawing/2014/main" id="{25E2C43D-CC59-DFBC-3A6F-474041578C7C}"/>
              </a:ext>
            </a:extLst>
          </p:cNvPr>
          <p:cNvSpPr/>
          <p:nvPr/>
        </p:nvSpPr>
        <p:spPr>
          <a:xfrm>
            <a:off x="369000" y="5184775"/>
            <a:ext cx="6120000" cy="3813790"/>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2000"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2</a:t>
            </a:r>
            <a:r>
              <a:rPr lang="ja-JP" altLang="en-US" sz="2000"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通知内容が一覧で確認できます。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チェックしたうえで［既読にする］をクリックすると、既読にできます。</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100" dirty="0">
              <a:solidFill>
                <a:schemeClr val="tx1"/>
              </a:solidFill>
            </a:endParaRPr>
          </a:p>
        </p:txBody>
      </p:sp>
      <p:sp>
        <p:nvSpPr>
          <p:cNvPr id="16" name="Google Shape;217;p5">
            <a:extLst>
              <a:ext uri="{FF2B5EF4-FFF2-40B4-BE49-F238E27FC236}">
                <a16:creationId xmlns:a16="http://schemas.microsoft.com/office/drawing/2014/main" id="{7FFEBC30-6CCE-E42E-D5DC-12AFDDEC5C78}"/>
              </a:ext>
            </a:extLst>
          </p:cNvPr>
          <p:cNvSpPr/>
          <p:nvPr/>
        </p:nvSpPr>
        <p:spPr>
          <a:xfrm>
            <a:off x="2103750" y="7382954"/>
            <a:ext cx="426182" cy="450342"/>
          </a:xfrm>
          <a:prstGeom prst="rect">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dirty="0">
                <a:solidFill>
                  <a:schemeClr val="dk1"/>
                </a:solidFill>
                <a:latin typeface="Quattrocento Sans"/>
                <a:ea typeface="Quattrocento Sans"/>
                <a:cs typeface="Quattrocento Sans"/>
                <a:sym typeface="Quattrocento Sans"/>
              </a:rPr>
              <a:t>2</a:t>
            </a:r>
            <a:endParaRPr sz="2400" b="0" i="0" u="none" strike="noStrike" cap="none" dirty="0">
              <a:solidFill>
                <a:schemeClr val="dk1"/>
              </a:solidFill>
              <a:latin typeface="Quattrocento Sans"/>
              <a:ea typeface="Quattrocento Sans"/>
              <a:cs typeface="Quattrocento Sans"/>
              <a:sym typeface="Quattrocento Sans"/>
            </a:endParaRPr>
          </a:p>
        </p:txBody>
      </p:sp>
      <p:pic>
        <p:nvPicPr>
          <p:cNvPr id="9" name="図 8">
            <a:extLst>
              <a:ext uri="{FF2B5EF4-FFF2-40B4-BE49-F238E27FC236}">
                <a16:creationId xmlns:a16="http://schemas.microsoft.com/office/drawing/2014/main" id="{A5BEFF45-9F64-B6DB-3694-6F27FA00DE6A}"/>
              </a:ext>
            </a:extLst>
          </p:cNvPr>
          <p:cNvPicPr>
            <a:picLocks noChangeAspect="1"/>
          </p:cNvPicPr>
          <p:nvPr/>
        </p:nvPicPr>
        <p:blipFill rotWithShape="1">
          <a:blip r:embed="rId5"/>
          <a:srcRect b="84"/>
          <a:stretch/>
        </p:blipFill>
        <p:spPr>
          <a:xfrm>
            <a:off x="526209" y="6046660"/>
            <a:ext cx="5760000" cy="2757687"/>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FE5387EE-D7CA-C0CF-4528-FCEF6C9F92CE}"/>
              </a:ext>
            </a:extLst>
          </p:cNvPr>
          <p:cNvPicPr>
            <a:picLocks noChangeAspect="1"/>
          </p:cNvPicPr>
          <p:nvPr/>
        </p:nvPicPr>
        <p:blipFill>
          <a:blip r:embed="rId6"/>
          <a:stretch>
            <a:fillRect/>
          </a:stretch>
        </p:blipFill>
        <p:spPr>
          <a:xfrm>
            <a:off x="552335" y="1942767"/>
            <a:ext cx="5760000" cy="1971502"/>
          </a:xfrm>
          <a:prstGeom prst="rect">
            <a:avLst/>
          </a:prstGeom>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4EFD7B3F-9EB0-F56A-6CD0-C38D83B91C2D}"/>
              </a:ext>
            </a:extLst>
          </p:cNvPr>
          <p:cNvSpPr/>
          <p:nvPr/>
        </p:nvSpPr>
        <p:spPr>
          <a:xfrm>
            <a:off x="4776819" y="1942767"/>
            <a:ext cx="303738" cy="302130"/>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1788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3</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5396541" cy="522900"/>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スマートフォンでの対応</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95359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本章では、ワークフロー申請に関するスマートフォン画面での操作方法を説明します。</a:t>
            </a:r>
            <a:br>
              <a:rPr lang="en-US" altLang="ja-JP" sz="1399" dirty="0">
                <a:solidFill>
                  <a:schemeClr val="tx1"/>
                </a:solidFill>
                <a:latin typeface="HG丸ｺﾞｼｯｸM-PRO" panose="020F0600000000000000" pitchFamily="50" charset="-128"/>
                <a:ea typeface="HG丸ｺﾞｼｯｸM-PRO" panose="020F0600000000000000" pitchFamily="50" charset="-128"/>
              </a:rPr>
            </a:br>
            <a:r>
              <a:rPr lang="en-US" altLang="ja-JP" sz="1399" dirty="0">
                <a:solidFill>
                  <a:schemeClr val="tx1"/>
                </a:solidFill>
                <a:latin typeface="HG丸ｺﾞｼｯｸM-PRO" panose="020F0600000000000000" pitchFamily="50" charset="-128"/>
                <a:ea typeface="HG丸ｺﾞｼｯｸM-PRO" panose="020F0600000000000000" pitchFamily="50" charset="-128"/>
              </a:rPr>
              <a:t>※</a:t>
            </a:r>
            <a:r>
              <a:rPr lang="ja-JP" altLang="en-US" sz="1399" dirty="0">
                <a:solidFill>
                  <a:schemeClr val="tx1"/>
                </a:solidFill>
                <a:latin typeface="HG丸ｺﾞｼｯｸM-PRO" panose="020F0600000000000000" pitchFamily="50" charset="-128"/>
                <a:ea typeface="HG丸ｺﾞｼｯｸM-PRO" panose="020F0600000000000000" pitchFamily="50" charset="-128"/>
              </a:rPr>
              <a:t>ジンジャーワークフローアプリはございません。ブラウザ上でご対応ください。</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237855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DC7207C-36C6-7E89-3F80-5E06F78A023D}"/>
              </a:ext>
            </a:extLst>
          </p:cNvPr>
          <p:cNvSpPr>
            <a:spLocks noGrp="1"/>
          </p:cNvSpPr>
          <p:nvPr>
            <p:ph type="sldNum" idx="12"/>
          </p:nvPr>
        </p:nvSpPr>
        <p:spPr/>
        <p:txBody>
          <a:bodyPr/>
          <a:lstStyle/>
          <a:p>
            <a:fld id="{00000000-1234-1234-1234-123412341234}" type="slidenum">
              <a:rPr lang="en-US" altLang="ja-JP" smtClean="0"/>
              <a:pPr/>
              <a:t>25</a:t>
            </a:fld>
            <a:endParaRPr lang="ja-JP" altLang="en-US" dirty="0"/>
          </a:p>
        </p:txBody>
      </p:sp>
      <p:sp>
        <p:nvSpPr>
          <p:cNvPr id="3" name="タイトル 2">
            <a:extLst>
              <a:ext uri="{FF2B5EF4-FFF2-40B4-BE49-F238E27FC236}">
                <a16:creationId xmlns:a16="http://schemas.microsoft.com/office/drawing/2014/main" id="{9A32E28E-554C-C033-4FCA-3CF60B10553A}"/>
              </a:ext>
            </a:extLst>
          </p:cNvPr>
          <p:cNvSpPr>
            <a:spLocks noGrp="1"/>
          </p:cNvSpPr>
          <p:nvPr>
            <p:ph type="title"/>
          </p:nvPr>
        </p:nvSpPr>
        <p:spPr/>
        <p:txBody>
          <a:bodyPr/>
          <a:lstStyle/>
          <a:p>
            <a:r>
              <a:rPr kumimoji="1" lang="ja-JP" altLang="en-US" dirty="0"/>
              <a:t>ログインをおこなう</a:t>
            </a:r>
          </a:p>
        </p:txBody>
      </p:sp>
      <p:sp>
        <p:nvSpPr>
          <p:cNvPr id="4" name="テキスト プレースホルダー 3">
            <a:extLst>
              <a:ext uri="{FF2B5EF4-FFF2-40B4-BE49-F238E27FC236}">
                <a16:creationId xmlns:a16="http://schemas.microsoft.com/office/drawing/2014/main" id="{ED97F69A-6C1B-F335-2650-426CA98A8C03}"/>
              </a:ext>
            </a:extLst>
          </p:cNvPr>
          <p:cNvSpPr>
            <a:spLocks noGrp="1"/>
          </p:cNvSpPr>
          <p:nvPr>
            <p:ph type="body" sz="quarter" idx="13"/>
          </p:nvPr>
        </p:nvSpPr>
        <p:spPr>
          <a:xfrm>
            <a:off x="166435" y="9658324"/>
            <a:ext cx="1700465" cy="176859"/>
          </a:xfrm>
        </p:spPr>
        <p:txBody>
          <a:bodyPr/>
          <a:lstStyle/>
          <a:p>
            <a:r>
              <a:rPr kumimoji="1" lang="ja-JP" altLang="en-US" dirty="0"/>
              <a:t>ヘルプページは</a:t>
            </a:r>
            <a:r>
              <a:rPr kumimoji="1" lang="ja-JP" altLang="en-US" dirty="0">
                <a:hlinkClick r:id="rId2"/>
              </a:rPr>
              <a:t>こちら</a:t>
            </a:r>
            <a:endParaRPr kumimoji="1" lang="ja-JP" altLang="en-US" dirty="0"/>
          </a:p>
        </p:txBody>
      </p:sp>
      <p:sp>
        <p:nvSpPr>
          <p:cNvPr id="5" name="テキスト ボックス 4">
            <a:extLst>
              <a:ext uri="{FF2B5EF4-FFF2-40B4-BE49-F238E27FC236}">
                <a16:creationId xmlns:a16="http://schemas.microsoft.com/office/drawing/2014/main" id="{0496FCB6-6559-DEA2-D63C-CCBA9F6F9DA9}"/>
              </a:ext>
            </a:extLst>
          </p:cNvPr>
          <p:cNvSpPr txBox="1"/>
          <p:nvPr/>
        </p:nvSpPr>
        <p:spPr>
          <a:xfrm>
            <a:off x="369000" y="900000"/>
            <a:ext cx="6120000" cy="430887"/>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従業員画面の</a:t>
            </a:r>
            <a:r>
              <a:rPr kumimoji="1" lang="en-US" altLang="ja-JP" sz="1100" dirty="0">
                <a:latin typeface="HG丸ｺﾞｼｯｸM-PRO" panose="020F0600000000000000" pitchFamily="50" charset="-128"/>
                <a:ea typeface="HG丸ｺﾞｼｯｸM-PRO" panose="020F0600000000000000" pitchFamily="50" charset="-128"/>
              </a:rPr>
              <a:t>URL</a:t>
            </a:r>
            <a:r>
              <a:rPr kumimoji="1" lang="ja-JP" altLang="en-US" sz="1100" dirty="0">
                <a:latin typeface="HG丸ｺﾞｼｯｸM-PRO" panose="020F0600000000000000" pitchFamily="50" charset="-128"/>
                <a:ea typeface="HG丸ｺﾞｼｯｸM-PRO" panose="020F0600000000000000" pitchFamily="50" charset="-128"/>
              </a:rPr>
              <a:t>（</a:t>
            </a:r>
            <a:r>
              <a:rPr lang="en-US" altLang="ja-JP" sz="1100" b="1" i="0" u="none" strike="noStrike" dirty="0">
                <a:solidFill>
                  <a:srgbClr val="0101DF"/>
                </a:solidFill>
                <a:effectLst/>
                <a:latin typeface="Noto Sans JP"/>
                <a:hlinkClick r:id="rId3"/>
              </a:rPr>
              <a:t> https://employee.jinjer.biz/top </a:t>
            </a:r>
            <a:r>
              <a:rPr kumimoji="1" lang="ja-JP" altLang="en-US" sz="1100" dirty="0">
                <a:latin typeface="HG丸ｺﾞｼｯｸM-PRO" panose="020F0600000000000000" pitchFamily="50" charset="-128"/>
                <a:ea typeface="HG丸ｺﾞｼｯｸM-PRO" panose="020F0600000000000000" pitchFamily="50" charset="-128"/>
              </a:rPr>
              <a:t>）にアクセスするとワークフローの</a:t>
            </a:r>
            <a:r>
              <a:rPr kumimoji="1" lang="en-US" altLang="ja-JP" sz="1100" dirty="0">
                <a:latin typeface="HG丸ｺﾞｼｯｸM-PRO" panose="020F0600000000000000" pitchFamily="50" charset="-128"/>
                <a:ea typeface="HG丸ｺﾞｼｯｸM-PRO" panose="020F0600000000000000" pitchFamily="50" charset="-128"/>
              </a:rPr>
              <a:t>TOP</a:t>
            </a:r>
            <a:r>
              <a:rPr kumimoji="1" lang="ja-JP" altLang="en-US" sz="1100" dirty="0">
                <a:latin typeface="HG丸ｺﾞｼｯｸM-PRO" panose="020F0600000000000000" pitchFamily="50" charset="-128"/>
                <a:ea typeface="HG丸ｺﾞｼｯｸM-PRO" panose="020F0600000000000000" pitchFamily="50" charset="-128"/>
              </a:rPr>
              <a:t>画面が表示されます。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D72AB459-71E8-082E-7DD1-0D176B905D94}"/>
              </a:ext>
            </a:extLst>
          </p:cNvPr>
          <p:cNvGrpSpPr/>
          <p:nvPr/>
        </p:nvGrpSpPr>
        <p:grpSpPr>
          <a:xfrm>
            <a:off x="369000" y="1405646"/>
            <a:ext cx="6120000" cy="588089"/>
            <a:chOff x="189000" y="4326247"/>
            <a:chExt cx="6480000" cy="768559"/>
          </a:xfrm>
        </p:grpSpPr>
        <p:sp>
          <p:nvSpPr>
            <p:cNvPr id="10" name="四角形: 角を丸くする 9">
              <a:extLst>
                <a:ext uri="{FF2B5EF4-FFF2-40B4-BE49-F238E27FC236}">
                  <a16:creationId xmlns:a16="http://schemas.microsoft.com/office/drawing/2014/main" id="{74BA1E34-FF28-FFE0-247A-58884B325A4D}"/>
                </a:ext>
              </a:extLst>
            </p:cNvPr>
            <p:cNvSpPr/>
            <p:nvPr/>
          </p:nvSpPr>
          <p:spPr>
            <a:xfrm>
              <a:off x="189000" y="4432301"/>
              <a:ext cx="6480000" cy="662505"/>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各アイコンやタブはパソコン画面と同様のため、操作の詳細は</a:t>
              </a:r>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承認する｜パソコン画面</a:t>
              </a:r>
              <a:endParaRPr kumimoji="1" lang="ja-JP" altLang="en-US" sz="1100" b="1" dirty="0">
                <a:solidFill>
                  <a:srgbClr val="E46B32"/>
                </a:solidFill>
                <a:latin typeface="HG丸ｺﾞｼｯｸM-PRO" panose="020F0600000000000000" pitchFamily="50" charset="-128"/>
                <a:ea typeface="HG丸ｺﾞｼｯｸM-PRO" panose="020F0600000000000000" pitchFamily="50" charset="-128"/>
              </a:endParaRPr>
            </a:p>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をご確認ください。</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41E5CE87-BE08-A981-EF53-6544B88CD12F}"/>
                </a:ext>
              </a:extLst>
            </p:cNvPr>
            <p:cNvGrpSpPr/>
            <p:nvPr/>
          </p:nvGrpSpPr>
          <p:grpSpPr>
            <a:xfrm>
              <a:off x="404308" y="4326247"/>
              <a:ext cx="699405" cy="203106"/>
              <a:chOff x="347158" y="4326247"/>
              <a:chExt cx="699405" cy="203106"/>
            </a:xfrm>
          </p:grpSpPr>
          <p:sp>
            <p:nvSpPr>
              <p:cNvPr id="12" name="正方形/長方形 11">
                <a:extLst>
                  <a:ext uri="{FF2B5EF4-FFF2-40B4-BE49-F238E27FC236}">
                    <a16:creationId xmlns:a16="http://schemas.microsoft.com/office/drawing/2014/main" id="{1086D73E-0390-219A-D9B2-5FB71097B849}"/>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3" name="グラフィックス 12" descr="警告 単色塗りつぶし">
                <a:extLst>
                  <a:ext uri="{FF2B5EF4-FFF2-40B4-BE49-F238E27FC236}">
                    <a16:creationId xmlns:a16="http://schemas.microsoft.com/office/drawing/2014/main" id="{C12FF977-B767-73A4-8FD7-787BB54FA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sp>
        <p:nvSpPr>
          <p:cNvPr id="15" name="四角形: 角を丸くする 14">
            <a:extLst>
              <a:ext uri="{FF2B5EF4-FFF2-40B4-BE49-F238E27FC236}">
                <a16:creationId xmlns:a16="http://schemas.microsoft.com/office/drawing/2014/main" id="{891232EE-049F-8C0D-77CD-E179B10AE944}"/>
              </a:ext>
            </a:extLst>
          </p:cNvPr>
          <p:cNvSpPr/>
          <p:nvPr/>
        </p:nvSpPr>
        <p:spPr>
          <a:xfrm>
            <a:off x="320808" y="2813565"/>
            <a:ext cx="2988000" cy="472370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ja-JP" altLang="en-US" sz="1100" b="1" dirty="0">
                <a:solidFill>
                  <a:srgbClr val="E46B32"/>
                </a:solidFill>
                <a:latin typeface="HG丸ｺﾞｼｯｸM-PRO" panose="020F0600000000000000" pitchFamily="50" charset="-128"/>
                <a:ea typeface="HG丸ｺﾞｼｯｸM-PRO" panose="020F0600000000000000" pitchFamily="50" charset="-128"/>
              </a:rPr>
              <a:t>ワークフロー</a:t>
            </a:r>
            <a:r>
              <a:rPr lang="en-US" altLang="ja-JP" sz="1100" b="1" dirty="0">
                <a:solidFill>
                  <a:srgbClr val="E46B32"/>
                </a:solidFill>
                <a:latin typeface="HG丸ｺﾞｼｯｸM-PRO" panose="020F0600000000000000" pitchFamily="50" charset="-128"/>
                <a:ea typeface="HG丸ｺﾞｼｯｸM-PRO" panose="020F0600000000000000" pitchFamily="50" charset="-128"/>
              </a:rPr>
              <a:t>TOP</a:t>
            </a:r>
            <a:r>
              <a:rPr lang="ja-JP" altLang="en-US" sz="1100" b="1" dirty="0">
                <a:solidFill>
                  <a:srgbClr val="E46B32"/>
                </a:solidFill>
                <a:latin typeface="HG丸ｺﾞｼｯｸM-PRO" panose="020F0600000000000000" pitchFamily="50" charset="-128"/>
                <a:ea typeface="HG丸ｺﾞｼｯｸM-PRO" panose="020F0600000000000000" pitchFamily="50" charset="-128"/>
              </a:rPr>
              <a:t>画面</a:t>
            </a:r>
            <a:endParaRPr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17" name="四角形: 角を丸くする 16">
            <a:extLst>
              <a:ext uri="{FF2B5EF4-FFF2-40B4-BE49-F238E27FC236}">
                <a16:creationId xmlns:a16="http://schemas.microsoft.com/office/drawing/2014/main" id="{FE967C63-0EE7-5497-3BBC-01BADD96907E}"/>
              </a:ext>
            </a:extLst>
          </p:cNvPr>
          <p:cNvSpPr/>
          <p:nvPr/>
        </p:nvSpPr>
        <p:spPr>
          <a:xfrm>
            <a:off x="3558717" y="2813565"/>
            <a:ext cx="2988000" cy="4723704"/>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100" b="1" dirty="0">
                <a:solidFill>
                  <a:srgbClr val="E46B32"/>
                </a:solidFill>
                <a:latin typeface="HG丸ｺﾞｼｯｸM-PRO" panose="020F0600000000000000" pitchFamily="50" charset="-128"/>
                <a:ea typeface="HG丸ｺﾞｼｯｸM-PRO" panose="020F0600000000000000" pitchFamily="50" charset="-128"/>
              </a:rPr>
              <a:t>メニューバー</a:t>
            </a:r>
            <a:endParaRPr kumimoji="1" lang="en-US" altLang="ja-JP" sz="1100" b="1" dirty="0">
              <a:solidFill>
                <a:srgbClr val="E46B32"/>
              </a:solidFill>
              <a:latin typeface="HG丸ｺﾞｼｯｸM-PRO" panose="020F0600000000000000" pitchFamily="50" charset="-128"/>
              <a:ea typeface="HG丸ｺﾞｼｯｸM-PRO" panose="020F0600000000000000" pitchFamily="50" charset="-128"/>
            </a:endParaRP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A84719F4-4330-31CD-09AF-636C6F3727CD}"/>
              </a:ext>
            </a:extLst>
          </p:cNvPr>
          <p:cNvGrpSpPr/>
          <p:nvPr/>
        </p:nvGrpSpPr>
        <p:grpSpPr>
          <a:xfrm>
            <a:off x="369000" y="2104146"/>
            <a:ext cx="6120000" cy="418434"/>
            <a:chOff x="189000" y="4326247"/>
            <a:chExt cx="6480000" cy="546841"/>
          </a:xfrm>
        </p:grpSpPr>
        <p:sp>
          <p:nvSpPr>
            <p:cNvPr id="7" name="四角形: 角を丸くする 6">
              <a:extLst>
                <a:ext uri="{FF2B5EF4-FFF2-40B4-BE49-F238E27FC236}">
                  <a16:creationId xmlns:a16="http://schemas.microsoft.com/office/drawing/2014/main" id="{92668AF2-9F4B-02D8-A975-9AC93CFA98FF}"/>
                </a:ext>
              </a:extLst>
            </p:cNvPr>
            <p:cNvSpPr/>
            <p:nvPr/>
          </p:nvSpPr>
          <p:spPr>
            <a:xfrm>
              <a:off x="189000" y="4432301"/>
              <a:ext cx="6480000" cy="440787"/>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a:buClr>
                  <a:srgbClr val="3B3838"/>
                </a:buClr>
                <a:buSzPts val="1100"/>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スマートフォンでは、過去の申請内容をコピーして申請書を作成ができません。</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9" name="グループ化 8">
              <a:extLst>
                <a:ext uri="{FF2B5EF4-FFF2-40B4-BE49-F238E27FC236}">
                  <a16:creationId xmlns:a16="http://schemas.microsoft.com/office/drawing/2014/main" id="{CE683923-2375-8A49-8E5C-DE3065AFBBC0}"/>
                </a:ext>
              </a:extLst>
            </p:cNvPr>
            <p:cNvGrpSpPr/>
            <p:nvPr/>
          </p:nvGrpSpPr>
          <p:grpSpPr>
            <a:xfrm>
              <a:off x="404308" y="4326247"/>
              <a:ext cx="699405" cy="203106"/>
              <a:chOff x="347158" y="4326247"/>
              <a:chExt cx="699405" cy="203106"/>
            </a:xfrm>
          </p:grpSpPr>
          <p:sp>
            <p:nvSpPr>
              <p:cNvPr id="14" name="正方形/長方形 13">
                <a:extLst>
                  <a:ext uri="{FF2B5EF4-FFF2-40B4-BE49-F238E27FC236}">
                    <a16:creationId xmlns:a16="http://schemas.microsoft.com/office/drawing/2014/main" id="{8F58278E-47D6-C50C-909C-20E266F6AA2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16" name="グラフィックス 15" descr="警告 単色塗りつぶし">
                <a:extLst>
                  <a:ext uri="{FF2B5EF4-FFF2-40B4-BE49-F238E27FC236}">
                    <a16:creationId xmlns:a16="http://schemas.microsoft.com/office/drawing/2014/main" id="{3DA1D6D6-A55B-2B03-D4C3-ED7D933F40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411907" y="4355559"/>
                <a:ext cx="147132" cy="147132"/>
              </a:xfrm>
              <a:prstGeom prst="rect">
                <a:avLst/>
              </a:prstGeom>
            </p:spPr>
          </p:pic>
        </p:grpSp>
      </p:grpSp>
      <p:pic>
        <p:nvPicPr>
          <p:cNvPr id="19" name="図 18">
            <a:extLst>
              <a:ext uri="{FF2B5EF4-FFF2-40B4-BE49-F238E27FC236}">
                <a16:creationId xmlns:a16="http://schemas.microsoft.com/office/drawing/2014/main" id="{8E11AB47-EA6F-5521-CE9E-12FE0231C8A7}"/>
              </a:ext>
            </a:extLst>
          </p:cNvPr>
          <p:cNvPicPr>
            <a:picLocks noChangeAspect="1"/>
          </p:cNvPicPr>
          <p:nvPr/>
        </p:nvPicPr>
        <p:blipFill>
          <a:blip r:embed="rId7"/>
          <a:stretch>
            <a:fillRect/>
          </a:stretch>
        </p:blipFill>
        <p:spPr>
          <a:xfrm>
            <a:off x="734808" y="3342409"/>
            <a:ext cx="2160000" cy="3755520"/>
          </a:xfrm>
          <a:prstGeom prst="rect">
            <a:avLst/>
          </a:prstGeom>
          <a:effectLst>
            <a:outerShdw blurRad="63500" sx="102000" sy="102000" algn="ctr" rotWithShape="0">
              <a:prstClr val="black">
                <a:alpha val="40000"/>
              </a:prstClr>
            </a:outerShdw>
          </a:effectLst>
        </p:spPr>
      </p:pic>
      <p:pic>
        <p:nvPicPr>
          <p:cNvPr id="22" name="図 21">
            <a:extLst>
              <a:ext uri="{FF2B5EF4-FFF2-40B4-BE49-F238E27FC236}">
                <a16:creationId xmlns:a16="http://schemas.microsoft.com/office/drawing/2014/main" id="{FC0E36E7-3B37-995C-C479-B97CFB41D487}"/>
              </a:ext>
            </a:extLst>
          </p:cNvPr>
          <p:cNvPicPr>
            <a:picLocks noChangeAspect="1"/>
          </p:cNvPicPr>
          <p:nvPr/>
        </p:nvPicPr>
        <p:blipFill>
          <a:blip r:embed="rId8"/>
          <a:stretch>
            <a:fillRect/>
          </a:stretch>
        </p:blipFill>
        <p:spPr>
          <a:xfrm>
            <a:off x="3972717" y="3342409"/>
            <a:ext cx="2160000" cy="376986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507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4</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7" y="4354095"/>
            <a:ext cx="5953056"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おわりに</a:t>
            </a:r>
            <a:endParaRPr lang="en-US" altLang="ja-JP"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885"/>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本章では参考資料とカスタマイズ可能な画像素材についてご案内します。</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1408720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おわりに</a:t>
            </a:r>
          </a:p>
        </p:txBody>
      </p:sp>
      <p:grpSp>
        <p:nvGrpSpPr>
          <p:cNvPr id="4" name="グループ化 3">
            <a:extLst>
              <a:ext uri="{FF2B5EF4-FFF2-40B4-BE49-F238E27FC236}">
                <a16:creationId xmlns:a16="http://schemas.microsoft.com/office/drawing/2014/main" id="{855DD0E4-B7F1-1118-66AC-8810330F3B75}"/>
              </a:ext>
            </a:extLst>
          </p:cNvPr>
          <p:cNvGrpSpPr/>
          <p:nvPr/>
        </p:nvGrpSpPr>
        <p:grpSpPr>
          <a:xfrm>
            <a:off x="361966" y="1079308"/>
            <a:ext cx="6116079" cy="215306"/>
            <a:chOff x="266891" y="1251896"/>
            <a:chExt cx="6462520" cy="215444"/>
          </a:xfrm>
        </p:grpSpPr>
        <p:sp>
          <p:nvSpPr>
            <p:cNvPr id="5" name="字幕 4">
              <a:extLst>
                <a:ext uri="{FF2B5EF4-FFF2-40B4-BE49-F238E27FC236}">
                  <a16:creationId xmlns:a16="http://schemas.microsoft.com/office/drawing/2014/main" id="{80C24925-6B03-A473-E38C-46BA9B9D38F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ヘルプページのご案内</a:t>
              </a:r>
              <a:endParaRPr lang="en-US" altLang="ja-JP" sz="1399" b="1" dirty="0">
                <a:solidFill>
                  <a:schemeClr val="tx1"/>
                </a:solidFill>
              </a:endParaRPr>
            </a:p>
          </p:txBody>
        </p:sp>
        <p:sp>
          <p:nvSpPr>
            <p:cNvPr id="6" name="Google Shape;113;p23">
              <a:extLst>
                <a:ext uri="{FF2B5EF4-FFF2-40B4-BE49-F238E27FC236}">
                  <a16:creationId xmlns:a16="http://schemas.microsoft.com/office/drawing/2014/main" id="{EC18B0DD-F9C0-F032-4C83-36A9A2813443}"/>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7" name="テキスト ボックス 6">
            <a:extLst>
              <a:ext uri="{FF2B5EF4-FFF2-40B4-BE49-F238E27FC236}">
                <a16:creationId xmlns:a16="http://schemas.microsoft.com/office/drawing/2014/main" id="{246DFB2D-651D-EF01-2212-09C548B848BA}"/>
              </a:ext>
            </a:extLst>
          </p:cNvPr>
          <p:cNvSpPr txBox="1"/>
          <p:nvPr/>
        </p:nvSpPr>
        <p:spPr>
          <a:xfrm>
            <a:off x="370961" y="1383458"/>
            <a:ext cx="6116079" cy="768928"/>
          </a:xfrm>
          <a:prstGeom prst="rect">
            <a:avLst/>
          </a:prstGeom>
          <a:noFill/>
        </p:spPr>
        <p:txBody>
          <a:bodyPr wrap="square">
            <a:spAutoFit/>
          </a:bodyPr>
          <a:lstStyle/>
          <a:p>
            <a:pPr marL="12692">
              <a:buSzPts val="1700"/>
            </a:pPr>
            <a:r>
              <a:rPr lang="ja-JP" altLang="en-US" sz="1099" dirty="0">
                <a:solidFill>
                  <a:schemeClr val="dk1"/>
                </a:solidFill>
                <a:latin typeface="HG丸ｺﾞｼｯｸM-PRO" panose="020F0600000000000000" pitchFamily="50" charset="-128"/>
                <a:ea typeface="HG丸ｺﾞｼｯｸM-PRO" panose="020F0600000000000000" pitchFamily="50" charset="-128"/>
              </a:rPr>
              <a:t>操作の手順などご不明な部分がございましたら、本資料にも記載がございます</a:t>
            </a:r>
            <a:r>
              <a:rPr lang="ja-JP" altLang="en-US" sz="1099" b="1" dirty="0">
                <a:solidFill>
                  <a:schemeClr val="tx1"/>
                </a:solidFill>
                <a:latin typeface="HG丸ｺﾞｼｯｸM-PRO" panose="020F0600000000000000" pitchFamily="50" charset="-128"/>
                <a:ea typeface="HG丸ｺﾞｼｯｸM-PRO" panose="020F0600000000000000" pitchFamily="50" charset="-128"/>
              </a:rPr>
              <a:t>ヘルプページ</a:t>
            </a:r>
            <a:r>
              <a:rPr lang="ja-JP" altLang="en-US" sz="1099" dirty="0">
                <a:solidFill>
                  <a:schemeClr val="dk1"/>
                </a:solidFill>
                <a:latin typeface="HG丸ｺﾞｼｯｸM-PRO" panose="020F0600000000000000" pitchFamily="50" charset="-128"/>
                <a:ea typeface="HG丸ｺﾞｼｯｸM-PRO" panose="020F0600000000000000" pitchFamily="50" charset="-128"/>
              </a:rPr>
              <a:t>をご確認ください。</a:t>
            </a: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marL="12692">
              <a:buSzPts val="1700"/>
            </a:pPr>
            <a:endParaRPr lang="en-US" altLang="ja-JP" sz="1099" dirty="0">
              <a:solidFill>
                <a:schemeClr val="dk1"/>
              </a:solidFill>
              <a:latin typeface="HG丸ｺﾞｼｯｸM-PRO" panose="020F0600000000000000" pitchFamily="50" charset="-128"/>
              <a:ea typeface="HG丸ｺﾞｼｯｸM-PRO" panose="020F0600000000000000" pitchFamily="50" charset="-128"/>
            </a:endParaRPr>
          </a:p>
          <a:p>
            <a:pPr>
              <a:spcAft>
                <a:spcPts val="600"/>
              </a:spcAft>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ヘルプページの確認は</a:t>
            </a:r>
            <a:r>
              <a:rPr kumimoji="1" lang="ja-JP" altLang="en-US" sz="1099" b="1" dirty="0">
                <a:solidFill>
                  <a:srgbClr val="576BC9"/>
                </a:solidFill>
                <a:latin typeface="HG丸ｺﾞｼｯｸM-PRO" panose="020F0600000000000000" pitchFamily="50" charset="-128"/>
                <a:ea typeface="HG丸ｺﾞｼｯｸM-PRO" panose="020F0600000000000000" pitchFamily="50" charset="-128"/>
                <a:hlinkClick r:id="rId2"/>
              </a:rPr>
              <a:t>こちら</a:t>
            </a:r>
            <a:endParaRPr kumimoji="1" lang="en-US" altLang="ja-JP" sz="1099" b="1" dirty="0">
              <a:solidFill>
                <a:srgbClr val="576BC9"/>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F68F7407-D2C0-B342-8DF8-C46647EC1363}"/>
              </a:ext>
            </a:extLst>
          </p:cNvPr>
          <p:cNvGrpSpPr/>
          <p:nvPr/>
        </p:nvGrpSpPr>
        <p:grpSpPr>
          <a:xfrm>
            <a:off x="361966" y="2665791"/>
            <a:ext cx="6116079" cy="215306"/>
            <a:chOff x="266891" y="1251896"/>
            <a:chExt cx="6462520" cy="215444"/>
          </a:xfrm>
        </p:grpSpPr>
        <p:sp>
          <p:nvSpPr>
            <p:cNvPr id="9" name="字幕 4">
              <a:extLst>
                <a:ext uri="{FF2B5EF4-FFF2-40B4-BE49-F238E27FC236}">
                  <a16:creationId xmlns:a16="http://schemas.microsoft.com/office/drawing/2014/main" id="{BCFB4403-44B7-2140-A6A9-AF1ECDE28CAC}"/>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お問い合わせ先</a:t>
              </a:r>
              <a:endParaRPr lang="en-US" altLang="ja-JP" sz="1399" b="1" dirty="0">
                <a:solidFill>
                  <a:schemeClr val="tx1"/>
                </a:solidFill>
              </a:endParaRPr>
            </a:p>
          </p:txBody>
        </p:sp>
        <p:sp>
          <p:nvSpPr>
            <p:cNvPr id="10" name="Google Shape;113;p23">
              <a:extLst>
                <a:ext uri="{FF2B5EF4-FFF2-40B4-BE49-F238E27FC236}">
                  <a16:creationId xmlns:a16="http://schemas.microsoft.com/office/drawing/2014/main" id="{CE24D039-7702-15FA-F33D-92BCDAE33EB8}"/>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1" name="テキスト ボックス 10">
            <a:extLst>
              <a:ext uri="{FF2B5EF4-FFF2-40B4-BE49-F238E27FC236}">
                <a16:creationId xmlns:a16="http://schemas.microsoft.com/office/drawing/2014/main" id="{8E4001C9-3273-BC6E-0D85-A92BEF2441D2}"/>
              </a:ext>
            </a:extLst>
          </p:cNvPr>
          <p:cNvSpPr txBox="1"/>
          <p:nvPr/>
        </p:nvSpPr>
        <p:spPr>
          <a:xfrm>
            <a:off x="370961" y="2969941"/>
            <a:ext cx="6116079" cy="768948"/>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ご不明点がある場合には、下記担当へご連絡ください。</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◆担当部署：</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◆お問い合わせ先：</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正方形/長方形 11">
            <a:extLst>
              <a:ext uri="{FF2B5EF4-FFF2-40B4-BE49-F238E27FC236}">
                <a16:creationId xmlns:a16="http://schemas.microsoft.com/office/drawing/2014/main" id="{4D482429-2BAB-C3D1-BE08-57A058D291B1}"/>
              </a:ext>
            </a:extLst>
          </p:cNvPr>
          <p:cNvSpPr/>
          <p:nvPr/>
        </p:nvSpPr>
        <p:spPr>
          <a:xfrm>
            <a:off x="1855210" y="3364469"/>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貴社の担当部署へのご連絡先をご記載ください。</a:t>
            </a:r>
          </a:p>
        </p:txBody>
      </p:sp>
      <p:sp>
        <p:nvSpPr>
          <p:cNvPr id="18" name="スライド番号プレースホルダー 1">
            <a:extLst>
              <a:ext uri="{FF2B5EF4-FFF2-40B4-BE49-F238E27FC236}">
                <a16:creationId xmlns:a16="http://schemas.microsoft.com/office/drawing/2014/main" id="{64D9EAB8-6841-EF3E-B90C-872C43B0B537}"/>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27</a:t>
            </a:fld>
            <a:endParaRPr lang="ja-JP" altLang="en-US" dirty="0"/>
          </a:p>
        </p:txBody>
      </p:sp>
      <p:grpSp>
        <p:nvGrpSpPr>
          <p:cNvPr id="2" name="グループ化 1">
            <a:extLst>
              <a:ext uri="{FF2B5EF4-FFF2-40B4-BE49-F238E27FC236}">
                <a16:creationId xmlns:a16="http://schemas.microsoft.com/office/drawing/2014/main" id="{DBA76222-FBAE-BC02-2F4D-4089534A7B66}"/>
              </a:ext>
            </a:extLst>
          </p:cNvPr>
          <p:cNvGrpSpPr/>
          <p:nvPr/>
        </p:nvGrpSpPr>
        <p:grpSpPr>
          <a:xfrm>
            <a:off x="397237" y="4281368"/>
            <a:ext cx="6125074" cy="992813"/>
            <a:chOff x="361966" y="2665791"/>
            <a:chExt cx="6125074" cy="992813"/>
          </a:xfrm>
        </p:grpSpPr>
        <p:grpSp>
          <p:nvGrpSpPr>
            <p:cNvPr id="13" name="グループ化 12">
              <a:extLst>
                <a:ext uri="{FF2B5EF4-FFF2-40B4-BE49-F238E27FC236}">
                  <a16:creationId xmlns:a16="http://schemas.microsoft.com/office/drawing/2014/main" id="{EBF96998-5FA1-FF78-70EE-747076F07391}"/>
                </a:ext>
              </a:extLst>
            </p:cNvPr>
            <p:cNvGrpSpPr/>
            <p:nvPr/>
          </p:nvGrpSpPr>
          <p:grpSpPr>
            <a:xfrm>
              <a:off x="361966" y="2665791"/>
              <a:ext cx="6116079" cy="215306"/>
              <a:chOff x="266891" y="1251896"/>
              <a:chExt cx="6462520" cy="215444"/>
            </a:xfrm>
          </p:grpSpPr>
          <p:sp>
            <p:nvSpPr>
              <p:cNvPr id="16" name="字幕 4">
                <a:extLst>
                  <a:ext uri="{FF2B5EF4-FFF2-40B4-BE49-F238E27FC236}">
                    <a16:creationId xmlns:a16="http://schemas.microsoft.com/office/drawing/2014/main" id="{972D03DF-CD25-CF60-8478-ADDF65145DA3}"/>
                  </a:ext>
                </a:extLst>
              </p:cNvPr>
              <p:cNvSpPr txBox="1">
                <a:spLocks/>
              </p:cNvSpPr>
              <p:nvPr/>
            </p:nvSpPr>
            <p:spPr>
              <a:xfrm>
                <a:off x="426909" y="1251896"/>
                <a:ext cx="6302502" cy="215444"/>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indent="-456926"/>
                <a:r>
                  <a:rPr lang="ja-JP" altLang="en-US" sz="1399" b="1" dirty="0">
                    <a:solidFill>
                      <a:schemeClr val="tx1"/>
                    </a:solidFill>
                  </a:rPr>
                  <a:t>その他マニュアル</a:t>
                </a:r>
                <a:endParaRPr lang="en-US" altLang="ja-JP" sz="1399" b="1" dirty="0">
                  <a:solidFill>
                    <a:schemeClr val="tx1"/>
                  </a:solidFill>
                </a:endParaRPr>
              </a:p>
            </p:txBody>
          </p:sp>
          <p:sp>
            <p:nvSpPr>
              <p:cNvPr id="17" name="Google Shape;113;p23">
                <a:extLst>
                  <a:ext uri="{FF2B5EF4-FFF2-40B4-BE49-F238E27FC236}">
                    <a16:creationId xmlns:a16="http://schemas.microsoft.com/office/drawing/2014/main" id="{AB5D74E7-66C5-E687-9A7D-59CEF669AA82}"/>
                  </a:ext>
                </a:extLst>
              </p:cNvPr>
              <p:cNvSpPr/>
              <p:nvPr/>
            </p:nvSpPr>
            <p:spPr>
              <a:xfrm rot="16200000">
                <a:off x="206961" y="1348990"/>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14" name="テキスト ボックス 13">
              <a:extLst>
                <a:ext uri="{FF2B5EF4-FFF2-40B4-BE49-F238E27FC236}">
                  <a16:creationId xmlns:a16="http://schemas.microsoft.com/office/drawing/2014/main" id="{3406BB6E-5EBF-89BC-B3AD-4A7DD739415D}"/>
                </a:ext>
              </a:extLst>
            </p:cNvPr>
            <p:cNvSpPr txBox="1"/>
            <p:nvPr/>
          </p:nvSpPr>
          <p:spPr>
            <a:xfrm>
              <a:off x="370961" y="2969941"/>
              <a:ext cx="6116079" cy="261482"/>
            </a:xfrm>
            <a:prstGeom prst="rect">
              <a:avLst/>
            </a:prstGeom>
            <a:noFill/>
          </p:spPr>
          <p:txBody>
            <a:bodyPr wrap="square">
              <a:spAutoFit/>
            </a:bodyPr>
            <a:lstStyle/>
            <a:p>
              <a:pPr marL="12692">
                <a:buSzPts val="1700"/>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◆マニュアルの確認はこちら</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DDA7D2FE-3B83-DFE5-6855-AF2B62CA9BA4}"/>
                </a:ext>
              </a:extLst>
            </p:cNvPr>
            <p:cNvSpPr/>
            <p:nvPr/>
          </p:nvSpPr>
          <p:spPr>
            <a:xfrm>
              <a:off x="1864204" y="3320267"/>
              <a:ext cx="4622836" cy="33833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99" dirty="0">
                  <a:latin typeface="HG丸ｺﾞｼｯｸM-PRO" panose="020F0600000000000000" pitchFamily="50" charset="-128"/>
                  <a:ea typeface="HG丸ｺﾞｼｯｸM-PRO" panose="020F0600000000000000" pitchFamily="50" charset="-128"/>
                </a:rPr>
                <a:t>貴社にて作成されているマニュアルをご記載ください。</a:t>
              </a:r>
            </a:p>
          </p:txBody>
        </p:sp>
      </p:grpSp>
    </p:spTree>
    <p:extLst>
      <p:ext uri="{BB962C8B-B14F-4D97-AF65-F5344CB8AC3E}">
        <p14:creationId xmlns:p14="http://schemas.microsoft.com/office/powerpoint/2010/main" val="4000077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グループ化 25">
            <a:extLst>
              <a:ext uri="{FF2B5EF4-FFF2-40B4-BE49-F238E27FC236}">
                <a16:creationId xmlns:a16="http://schemas.microsoft.com/office/drawing/2014/main" id="{8759ECE8-A749-8751-2452-9A96EE672848}"/>
              </a:ext>
            </a:extLst>
          </p:cNvPr>
          <p:cNvGrpSpPr/>
          <p:nvPr/>
        </p:nvGrpSpPr>
        <p:grpSpPr>
          <a:xfrm>
            <a:off x="490899" y="7218016"/>
            <a:ext cx="6077304" cy="2141819"/>
            <a:chOff x="490899" y="7218016"/>
            <a:chExt cx="6077304" cy="2141819"/>
          </a:xfrm>
        </p:grpSpPr>
        <p:grpSp>
          <p:nvGrpSpPr>
            <p:cNvPr id="7" name="グループ化 6">
              <a:extLst>
                <a:ext uri="{FF2B5EF4-FFF2-40B4-BE49-F238E27FC236}">
                  <a16:creationId xmlns:a16="http://schemas.microsoft.com/office/drawing/2014/main" id="{C6CFA1DA-D73D-DB10-9187-0F66F319190A}"/>
                </a:ext>
              </a:extLst>
            </p:cNvPr>
            <p:cNvGrpSpPr/>
            <p:nvPr/>
          </p:nvGrpSpPr>
          <p:grpSpPr>
            <a:xfrm>
              <a:off x="490899" y="7218016"/>
              <a:ext cx="6077304" cy="2141819"/>
              <a:chOff x="490899" y="4237345"/>
              <a:chExt cx="6077304" cy="2141819"/>
            </a:xfrm>
          </p:grpSpPr>
          <p:pic>
            <p:nvPicPr>
              <p:cNvPr id="15" name="図 14">
                <a:extLst>
                  <a:ext uri="{FF2B5EF4-FFF2-40B4-BE49-F238E27FC236}">
                    <a16:creationId xmlns:a16="http://schemas.microsoft.com/office/drawing/2014/main" id="{7F5C1A5C-2027-3687-1BE6-19B7A22B2921}"/>
                  </a:ext>
                </a:extLst>
              </p:cNvPr>
              <p:cNvPicPr>
                <a:picLocks noChangeAspect="1"/>
              </p:cNvPicPr>
              <p:nvPr/>
            </p:nvPicPr>
            <p:blipFill rotWithShape="1">
              <a:blip r:embed="rId2"/>
              <a:srcRect b="44951"/>
              <a:stretch/>
            </p:blipFill>
            <p:spPr>
              <a:xfrm>
                <a:off x="490899" y="4237345"/>
                <a:ext cx="6077304" cy="2141819"/>
              </a:xfrm>
              <a:prstGeom prst="rect">
                <a:avLst/>
              </a:prstGeom>
              <a:effectLst>
                <a:outerShdw blurRad="63500" sx="102000" sy="102000" algn="ctr" rotWithShape="0">
                  <a:prstClr val="black">
                    <a:alpha val="40000"/>
                  </a:prstClr>
                </a:outerShdw>
              </a:effectLst>
            </p:spPr>
          </p:pic>
          <p:sp>
            <p:nvSpPr>
              <p:cNvPr id="17" name="正方形/長方形 16">
                <a:extLst>
                  <a:ext uri="{FF2B5EF4-FFF2-40B4-BE49-F238E27FC236}">
                    <a16:creationId xmlns:a16="http://schemas.microsoft.com/office/drawing/2014/main" id="{E6E395E8-6C8B-3F3B-C6D7-DDD4E10D58E7}"/>
                  </a:ext>
                </a:extLst>
              </p:cNvPr>
              <p:cNvSpPr/>
              <p:nvPr/>
            </p:nvSpPr>
            <p:spPr>
              <a:xfrm>
                <a:off x="1532467" y="5536784"/>
                <a:ext cx="4893733" cy="70411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 name="図 20">
              <a:extLst>
                <a:ext uri="{FF2B5EF4-FFF2-40B4-BE49-F238E27FC236}">
                  <a16:creationId xmlns:a16="http://schemas.microsoft.com/office/drawing/2014/main" id="{8D7C6A38-255E-F685-CB20-B52C7E025889}"/>
                </a:ext>
              </a:extLst>
            </p:cNvPr>
            <p:cNvPicPr>
              <a:picLocks noChangeAspect="1"/>
            </p:cNvPicPr>
            <p:nvPr/>
          </p:nvPicPr>
          <p:blipFill>
            <a:blip r:embed="rId3"/>
            <a:stretch>
              <a:fillRect/>
            </a:stretch>
          </p:blipFill>
          <p:spPr>
            <a:xfrm>
              <a:off x="3215858" y="8548795"/>
              <a:ext cx="1440000" cy="684878"/>
            </a:xfrm>
            <a:prstGeom prst="rect">
              <a:avLst/>
            </a:prstGeom>
            <a:effectLst>
              <a:outerShdw blurRad="63500" sx="102000" sy="102000" algn="ctr" rotWithShape="0">
                <a:prstClr val="black">
                  <a:alpha val="40000"/>
                </a:prstClr>
              </a:outerShdw>
            </a:effectLst>
          </p:spPr>
        </p:pic>
        <p:pic>
          <p:nvPicPr>
            <p:cNvPr id="25" name="図 24">
              <a:extLst>
                <a:ext uri="{FF2B5EF4-FFF2-40B4-BE49-F238E27FC236}">
                  <a16:creationId xmlns:a16="http://schemas.microsoft.com/office/drawing/2014/main" id="{50F9DB6E-4340-8E9E-586F-110FACC97088}"/>
                </a:ext>
              </a:extLst>
            </p:cNvPr>
            <p:cNvPicPr>
              <a:picLocks noChangeAspect="1"/>
            </p:cNvPicPr>
            <p:nvPr/>
          </p:nvPicPr>
          <p:blipFill rotWithShape="1">
            <a:blip r:embed="rId4"/>
            <a:srcRect t="2765" b="1172"/>
            <a:stretch/>
          </p:blipFill>
          <p:spPr>
            <a:xfrm>
              <a:off x="1693874" y="8548796"/>
              <a:ext cx="1440000" cy="677764"/>
            </a:xfrm>
            <a:prstGeom prst="rect">
              <a:avLst/>
            </a:prstGeom>
            <a:effectLst>
              <a:outerShdw blurRad="63500" sx="102000" sy="102000" algn="ctr" rotWithShape="0">
                <a:prstClr val="black">
                  <a:alpha val="40000"/>
                </a:prstClr>
              </a:outerShdw>
            </a:effectLst>
          </p:spPr>
        </p:pic>
      </p:grpSp>
      <p:grpSp>
        <p:nvGrpSpPr>
          <p:cNvPr id="43" name="グループ化 42">
            <a:extLst>
              <a:ext uri="{FF2B5EF4-FFF2-40B4-BE49-F238E27FC236}">
                <a16:creationId xmlns:a16="http://schemas.microsoft.com/office/drawing/2014/main" id="{FFE2C7C3-DD38-9779-9B49-F75D767545D9}"/>
              </a:ext>
            </a:extLst>
          </p:cNvPr>
          <p:cNvGrpSpPr/>
          <p:nvPr/>
        </p:nvGrpSpPr>
        <p:grpSpPr>
          <a:xfrm>
            <a:off x="490899" y="4237345"/>
            <a:ext cx="6077304" cy="2141819"/>
            <a:chOff x="490899" y="4237345"/>
            <a:chExt cx="6077304" cy="2141819"/>
          </a:xfrm>
        </p:grpSpPr>
        <p:pic>
          <p:nvPicPr>
            <p:cNvPr id="22" name="図 21">
              <a:extLst>
                <a:ext uri="{FF2B5EF4-FFF2-40B4-BE49-F238E27FC236}">
                  <a16:creationId xmlns:a16="http://schemas.microsoft.com/office/drawing/2014/main" id="{35636F04-F196-728F-0970-D47AABA9905B}"/>
                </a:ext>
              </a:extLst>
            </p:cNvPr>
            <p:cNvPicPr>
              <a:picLocks noChangeAspect="1"/>
            </p:cNvPicPr>
            <p:nvPr/>
          </p:nvPicPr>
          <p:blipFill rotWithShape="1">
            <a:blip r:embed="rId2"/>
            <a:srcRect b="44951"/>
            <a:stretch/>
          </p:blipFill>
          <p:spPr>
            <a:xfrm>
              <a:off x="490899" y="4237345"/>
              <a:ext cx="6077304" cy="2141819"/>
            </a:xfrm>
            <a:prstGeom prst="rect">
              <a:avLst/>
            </a:prstGeom>
            <a:effectLst>
              <a:outerShdw blurRad="63500" sx="102000" sy="102000" algn="ctr" rotWithShape="0">
                <a:prstClr val="black">
                  <a:alpha val="40000"/>
                </a:prstClr>
              </a:outerShdw>
            </a:effectLst>
          </p:spPr>
        </p:pic>
        <p:sp>
          <p:nvSpPr>
            <p:cNvPr id="24" name="正方形/長方形 23">
              <a:extLst>
                <a:ext uri="{FF2B5EF4-FFF2-40B4-BE49-F238E27FC236}">
                  <a16:creationId xmlns:a16="http://schemas.microsoft.com/office/drawing/2014/main" id="{8CDB8CF5-67FE-B893-90B3-F5393A99546A}"/>
                </a:ext>
              </a:extLst>
            </p:cNvPr>
            <p:cNvSpPr/>
            <p:nvPr/>
          </p:nvSpPr>
          <p:spPr>
            <a:xfrm>
              <a:off x="1532467" y="5536784"/>
              <a:ext cx="4893733" cy="70411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画像素材の使い方</a:t>
            </a:r>
          </a:p>
        </p:txBody>
      </p:sp>
      <p:sp>
        <p:nvSpPr>
          <p:cNvPr id="8" name="テキスト ボックス 7">
            <a:extLst>
              <a:ext uri="{FF2B5EF4-FFF2-40B4-BE49-F238E27FC236}">
                <a16:creationId xmlns:a16="http://schemas.microsoft.com/office/drawing/2014/main" id="{54C57B95-16B9-ECFE-3C8A-066CB61C89C7}"/>
              </a:ext>
            </a:extLst>
          </p:cNvPr>
          <p:cNvSpPr txBox="1"/>
          <p:nvPr/>
        </p:nvSpPr>
        <p:spPr>
          <a:xfrm>
            <a:off x="370961" y="801450"/>
            <a:ext cx="6116079" cy="1445780"/>
          </a:xfrm>
          <a:prstGeom prst="rect">
            <a:avLst/>
          </a:prstGeom>
          <a:noFill/>
        </p:spPr>
        <p:txBody>
          <a:bodyPr wrap="square" rtlCol="0">
            <a:spAutoFit/>
          </a:bodyPr>
          <a:lstStyle/>
          <a:p>
            <a:r>
              <a:rPr kumimoji="1" lang="ja-JP" altLang="en-US" sz="1099" dirty="0">
                <a:latin typeface="HG丸ｺﾞｼｯｸM-PRO" panose="020F0600000000000000" pitchFamily="50" charset="-128"/>
                <a:ea typeface="HG丸ｺﾞｼｯｸM-PRO" panose="020F0600000000000000" pitchFamily="50" charset="-128"/>
              </a:rPr>
              <a:t>ジンジャーワークフローは対応可能な項目によって、ワークフロー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画面の表示が変更できます。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そのため、本マニュアル内の画像差し替えが必要であれば、ワークフロー画面のスクリーンショットをお取りいただくか、次ページの申請書のアイコンを組みあわせてお使いのワークフロー</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画面を作成ください。</a:t>
            </a:r>
            <a:br>
              <a:rPr kumimoji="1" lang="en-US" altLang="ja-JP" sz="1099" dirty="0">
                <a:latin typeface="HG丸ｺﾞｼｯｸM-PRO" panose="020F0600000000000000" pitchFamily="50" charset="-128"/>
                <a:ea typeface="HG丸ｺﾞｼｯｸM-PRO" panose="020F0600000000000000" pitchFamily="50" charset="-128"/>
              </a:rPr>
            </a:b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カスタムで作成した申請書のアイコンはお客さま側で作成した</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100" dirty="0">
                <a:latin typeface="HG丸ｺﾞｼｯｸM-PRO" panose="020F0600000000000000" pitchFamily="50" charset="-128"/>
                <a:ea typeface="HG丸ｺﾞｼｯｸM-PRO" panose="020F0600000000000000" pitchFamily="50" charset="-128"/>
              </a:rPr>
              <a:t>ワークフロー画面のスクリーンショットを</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貼り付けしてご使用ください。</a:t>
            </a:r>
          </a:p>
          <a:p>
            <a:pPr>
              <a:spcAft>
                <a:spcPts val="600"/>
              </a:spcAft>
            </a:pP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10" name="グループ化 9">
            <a:extLst>
              <a:ext uri="{FF2B5EF4-FFF2-40B4-BE49-F238E27FC236}">
                <a16:creationId xmlns:a16="http://schemas.microsoft.com/office/drawing/2014/main" id="{5C155DF2-EE77-175D-8640-238A2D4F2805}"/>
              </a:ext>
            </a:extLst>
          </p:cNvPr>
          <p:cNvGrpSpPr/>
          <p:nvPr/>
        </p:nvGrpSpPr>
        <p:grpSpPr>
          <a:xfrm>
            <a:off x="370961" y="2131907"/>
            <a:ext cx="6116079" cy="367195"/>
            <a:chOff x="369000" y="3519814"/>
            <a:chExt cx="6120000" cy="367430"/>
          </a:xfrm>
        </p:grpSpPr>
        <p:cxnSp>
          <p:nvCxnSpPr>
            <p:cNvPr id="12" name="直線コネクタ 11">
              <a:extLst>
                <a:ext uri="{FF2B5EF4-FFF2-40B4-BE49-F238E27FC236}">
                  <a16:creationId xmlns:a16="http://schemas.microsoft.com/office/drawing/2014/main" id="{98D98DB7-CD31-0B77-61C8-80A5596308AF}"/>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29F99EF-44A0-3364-9AB2-B0F0192DCB10}"/>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07FDA24A-B0AC-5EF7-09F4-C9623777206B}"/>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自社で利用する項目を選択する</a:t>
              </a:r>
            </a:p>
          </p:txBody>
        </p:sp>
        <p:cxnSp>
          <p:nvCxnSpPr>
            <p:cNvPr id="18" name="直線コネクタ 17">
              <a:extLst>
                <a:ext uri="{FF2B5EF4-FFF2-40B4-BE49-F238E27FC236}">
                  <a16:creationId xmlns:a16="http://schemas.microsoft.com/office/drawing/2014/main" id="{FC062845-B83E-BBE7-5783-8FCC8233B511}"/>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四角形: 角を丸くする 19">
              <a:extLst>
                <a:ext uri="{FF2B5EF4-FFF2-40B4-BE49-F238E27FC236}">
                  <a16:creationId xmlns:a16="http://schemas.microsoft.com/office/drawing/2014/main" id="{33C8396D-1976-54C2-F028-C3CE9CC4828F}"/>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①</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23" name="直線コネクタ 22">
              <a:extLst>
                <a:ext uri="{FF2B5EF4-FFF2-40B4-BE49-F238E27FC236}">
                  <a16:creationId xmlns:a16="http://schemas.microsoft.com/office/drawing/2014/main" id="{EC5015FC-2475-D28B-D2B4-EA0CC26896D3}"/>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537B585D-B6A2-585D-DEFE-B7A58502EFD3}"/>
              </a:ext>
            </a:extLst>
          </p:cNvPr>
          <p:cNvGrpSpPr/>
          <p:nvPr/>
        </p:nvGrpSpPr>
        <p:grpSpPr>
          <a:xfrm>
            <a:off x="370961" y="3703633"/>
            <a:ext cx="6116079" cy="367195"/>
            <a:chOff x="369000" y="3519814"/>
            <a:chExt cx="6120000" cy="367430"/>
          </a:xfrm>
        </p:grpSpPr>
        <p:cxnSp>
          <p:nvCxnSpPr>
            <p:cNvPr id="29" name="直線コネクタ 28">
              <a:extLst>
                <a:ext uri="{FF2B5EF4-FFF2-40B4-BE49-F238E27FC236}">
                  <a16:creationId xmlns:a16="http://schemas.microsoft.com/office/drawing/2014/main" id="{DD5D369E-411C-EC8C-7F70-60BD991CCBD7}"/>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5632FF24-DFA4-5414-2E65-7F973B5D4D4D}"/>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EE47FBD-1648-1C59-D35D-67DC76A9CC82}"/>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基となる画像に並べ、グループ化する</a:t>
              </a:r>
            </a:p>
          </p:txBody>
        </p:sp>
        <p:cxnSp>
          <p:nvCxnSpPr>
            <p:cNvPr id="32" name="直線コネクタ 31">
              <a:extLst>
                <a:ext uri="{FF2B5EF4-FFF2-40B4-BE49-F238E27FC236}">
                  <a16:creationId xmlns:a16="http://schemas.microsoft.com/office/drawing/2014/main" id="{D05F5D14-779C-278B-32D6-A8D539EC9565}"/>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四角形: 角を丸くする 32">
              <a:extLst>
                <a:ext uri="{FF2B5EF4-FFF2-40B4-BE49-F238E27FC236}">
                  <a16:creationId xmlns:a16="http://schemas.microsoft.com/office/drawing/2014/main" id="{4244B172-E116-E2B9-8F1D-0011060B51D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②</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34" name="直線コネクタ 33">
              <a:extLst>
                <a:ext uri="{FF2B5EF4-FFF2-40B4-BE49-F238E27FC236}">
                  <a16:creationId xmlns:a16="http://schemas.microsoft.com/office/drawing/2014/main" id="{76A38AC2-0907-7E77-60E4-4840C32F0C72}"/>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5" name="グループ化 34">
            <a:extLst>
              <a:ext uri="{FF2B5EF4-FFF2-40B4-BE49-F238E27FC236}">
                <a16:creationId xmlns:a16="http://schemas.microsoft.com/office/drawing/2014/main" id="{F1017550-6ABB-6795-D755-EDDBABB164ED}"/>
              </a:ext>
            </a:extLst>
          </p:cNvPr>
          <p:cNvGrpSpPr/>
          <p:nvPr/>
        </p:nvGrpSpPr>
        <p:grpSpPr>
          <a:xfrm>
            <a:off x="370961" y="6658143"/>
            <a:ext cx="6116079" cy="367195"/>
            <a:chOff x="369000" y="3519814"/>
            <a:chExt cx="6120000" cy="367430"/>
          </a:xfrm>
        </p:grpSpPr>
        <p:cxnSp>
          <p:nvCxnSpPr>
            <p:cNvPr id="36" name="直線コネクタ 35">
              <a:extLst>
                <a:ext uri="{FF2B5EF4-FFF2-40B4-BE49-F238E27FC236}">
                  <a16:creationId xmlns:a16="http://schemas.microsoft.com/office/drawing/2014/main" id="{E78B175A-6BF0-7469-04CF-D5E99B3B4251}"/>
                </a:ext>
              </a:extLst>
            </p:cNvPr>
            <p:cNvCxnSpPr>
              <a:cxnSpLocks/>
            </p:cNvCxnSpPr>
            <p:nvPr/>
          </p:nvCxnSpPr>
          <p:spPr>
            <a:xfrm>
              <a:off x="585519" y="3519814"/>
              <a:ext cx="5686963" cy="0"/>
            </a:xfrm>
            <a:prstGeom prst="line">
              <a:avLst/>
            </a:prstGeom>
            <a:ln w="28575">
              <a:solidFill>
                <a:srgbClr val="E6E6E6"/>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D98D44DD-3CC0-BADE-C3FD-197347A3E186}"/>
                </a:ext>
              </a:extLst>
            </p:cNvPr>
            <p:cNvCxnSpPr>
              <a:cxnSpLocks/>
            </p:cNvCxnSpPr>
            <p:nvPr/>
          </p:nvCxnSpPr>
          <p:spPr>
            <a:xfrm>
              <a:off x="369000" y="3887244"/>
              <a:ext cx="6120000" cy="0"/>
            </a:xfrm>
            <a:prstGeom prst="line">
              <a:avLst/>
            </a:prstGeom>
            <a:ln w="38100">
              <a:solidFill>
                <a:srgbClr val="D9D9D9"/>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F44999DC-EF0F-588F-3FB0-B44675214F86}"/>
                </a:ext>
              </a:extLst>
            </p:cNvPr>
            <p:cNvSpPr txBox="1"/>
            <p:nvPr/>
          </p:nvSpPr>
          <p:spPr>
            <a:xfrm>
              <a:off x="2062344" y="3561211"/>
              <a:ext cx="2745586" cy="26161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本マニュアル内に貼り付ける</a:t>
              </a:r>
            </a:p>
          </p:txBody>
        </p:sp>
        <p:cxnSp>
          <p:nvCxnSpPr>
            <p:cNvPr id="39" name="直線コネクタ 38">
              <a:extLst>
                <a:ext uri="{FF2B5EF4-FFF2-40B4-BE49-F238E27FC236}">
                  <a16:creationId xmlns:a16="http://schemas.microsoft.com/office/drawing/2014/main" id="{8C5DA6A8-365F-00EC-4835-7A570FEB2BCC}"/>
                </a:ext>
              </a:extLst>
            </p:cNvPr>
            <p:cNvCxnSpPr/>
            <p:nvPr/>
          </p:nvCxnSpPr>
          <p:spPr>
            <a:xfrm>
              <a:off x="1989942" y="3519814"/>
              <a:ext cx="0" cy="360000"/>
            </a:xfrm>
            <a:prstGeom prst="line">
              <a:avLst/>
            </a:prstGeom>
            <a:ln w="2857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四角形: 角を丸くする 39">
              <a:extLst>
                <a:ext uri="{FF2B5EF4-FFF2-40B4-BE49-F238E27FC236}">
                  <a16:creationId xmlns:a16="http://schemas.microsoft.com/office/drawing/2014/main" id="{DA3AE2D7-B838-B050-6B29-24AF121AAC0A}"/>
                </a:ext>
              </a:extLst>
            </p:cNvPr>
            <p:cNvSpPr/>
            <p:nvPr/>
          </p:nvSpPr>
          <p:spPr>
            <a:xfrm>
              <a:off x="687542" y="3583009"/>
              <a:ext cx="1070472" cy="246953"/>
            </a:xfrm>
            <a:prstGeom prst="roundRect">
              <a:avLst>
                <a:gd name="adj" fmla="val 50000"/>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spc="300" dirty="0">
                  <a:latin typeface="HG丸ｺﾞｼｯｸM-PRO" panose="020F0600000000000000" pitchFamily="50" charset="-128"/>
                  <a:ea typeface="HG丸ｺﾞｼｯｸM-PRO" panose="020F0600000000000000" pitchFamily="50" charset="-128"/>
                </a:rPr>
                <a:t>STEP</a:t>
              </a:r>
              <a:r>
                <a:rPr kumimoji="1" lang="ja-JP" altLang="en-US" sz="1000" b="1" spc="300" dirty="0">
                  <a:latin typeface="HG丸ｺﾞｼｯｸM-PRO" panose="020F0600000000000000" pitchFamily="50" charset="-128"/>
                  <a:ea typeface="HG丸ｺﾞｼｯｸM-PRO" panose="020F0600000000000000" pitchFamily="50" charset="-128"/>
                </a:rPr>
                <a:t>③</a:t>
              </a:r>
              <a:r>
                <a:rPr kumimoji="1" lang="en-US" altLang="ja-JP" sz="1000" b="1" spc="300" dirty="0">
                  <a:latin typeface="HG丸ｺﾞｼｯｸM-PRO" panose="020F0600000000000000" pitchFamily="50" charset="-128"/>
                  <a:ea typeface="HG丸ｺﾞｼｯｸM-PRO" panose="020F0600000000000000" pitchFamily="50" charset="-128"/>
                </a:rPr>
                <a:t> </a:t>
              </a:r>
              <a:endParaRPr kumimoji="1" lang="ja-JP" altLang="en-US" sz="1000" b="1" spc="300" dirty="0">
                <a:latin typeface="HG丸ｺﾞｼｯｸM-PRO" panose="020F0600000000000000" pitchFamily="50" charset="-128"/>
                <a:ea typeface="HG丸ｺﾞｼｯｸM-PRO" panose="020F0600000000000000" pitchFamily="50" charset="-128"/>
              </a:endParaRPr>
            </a:p>
          </p:txBody>
        </p:sp>
        <p:cxnSp>
          <p:nvCxnSpPr>
            <p:cNvPr id="41" name="直線コネクタ 40">
              <a:extLst>
                <a:ext uri="{FF2B5EF4-FFF2-40B4-BE49-F238E27FC236}">
                  <a16:creationId xmlns:a16="http://schemas.microsoft.com/office/drawing/2014/main" id="{3B4E52D0-BBCF-0C7A-1494-296E8BB33D65}"/>
                </a:ext>
              </a:extLst>
            </p:cNvPr>
            <p:cNvCxnSpPr>
              <a:cxnSpLocks/>
            </p:cNvCxnSpPr>
            <p:nvPr/>
          </p:nvCxnSpPr>
          <p:spPr>
            <a:xfrm>
              <a:off x="369000" y="3519814"/>
              <a:ext cx="6120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スライド番号プレースホルダー 1">
            <a:extLst>
              <a:ext uri="{FF2B5EF4-FFF2-40B4-BE49-F238E27FC236}">
                <a16:creationId xmlns:a16="http://schemas.microsoft.com/office/drawing/2014/main" id="{88AD5D90-3496-863F-0088-4ED38A4D6CCF}"/>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28</a:t>
            </a:fld>
            <a:endParaRPr lang="ja-JP" altLang="en-US" dirty="0"/>
          </a:p>
        </p:txBody>
      </p:sp>
      <p:sp>
        <p:nvSpPr>
          <p:cNvPr id="67" name="四角形: 角を丸くする 66">
            <a:extLst>
              <a:ext uri="{FF2B5EF4-FFF2-40B4-BE49-F238E27FC236}">
                <a16:creationId xmlns:a16="http://schemas.microsoft.com/office/drawing/2014/main" id="{06FC4628-7B5A-3A62-2EEF-3519FA3B691C}"/>
              </a:ext>
            </a:extLst>
          </p:cNvPr>
          <p:cNvSpPr/>
          <p:nvPr/>
        </p:nvSpPr>
        <p:spPr>
          <a:xfrm>
            <a:off x="1647180" y="5522110"/>
            <a:ext cx="3080167" cy="806221"/>
          </a:xfrm>
          <a:prstGeom prst="roundRect">
            <a:avLst>
              <a:gd name="adj" fmla="val 3057"/>
            </a:avLst>
          </a:prstGeom>
          <a:noFill/>
          <a:ln w="57150">
            <a:solidFill>
              <a:srgbClr val="E46B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CE79EC9D-D30D-A1F5-6B7A-C13C938375C4}"/>
              </a:ext>
            </a:extLst>
          </p:cNvPr>
          <p:cNvPicPr>
            <a:picLocks noChangeAspect="1"/>
          </p:cNvPicPr>
          <p:nvPr/>
        </p:nvPicPr>
        <p:blipFill>
          <a:blip r:embed="rId3"/>
          <a:stretch>
            <a:fillRect/>
          </a:stretch>
        </p:blipFill>
        <p:spPr>
          <a:xfrm>
            <a:off x="4109917" y="2684789"/>
            <a:ext cx="1800000" cy="856098"/>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53E037FA-8F1F-19AC-8F48-85B8CFF43EE0}"/>
              </a:ext>
            </a:extLst>
          </p:cNvPr>
          <p:cNvPicPr>
            <a:picLocks noChangeAspect="1"/>
          </p:cNvPicPr>
          <p:nvPr/>
        </p:nvPicPr>
        <p:blipFill rotWithShape="1">
          <a:blip r:embed="rId4"/>
          <a:srcRect t="2765" b="1172"/>
          <a:stretch/>
        </p:blipFill>
        <p:spPr>
          <a:xfrm>
            <a:off x="2209106" y="2684790"/>
            <a:ext cx="1800000" cy="847205"/>
          </a:xfrm>
          <a:prstGeom prst="rect">
            <a:avLst/>
          </a:prstGeom>
          <a:effectLst>
            <a:outerShdw blurRad="63500" sx="102000" sy="102000" algn="ctr" rotWithShape="0">
              <a:prstClr val="black">
                <a:alpha val="40000"/>
              </a:prstClr>
            </a:outerShdw>
          </a:effectLst>
        </p:spPr>
      </p:pic>
      <p:pic>
        <p:nvPicPr>
          <p:cNvPr id="2" name="図 1">
            <a:extLst>
              <a:ext uri="{FF2B5EF4-FFF2-40B4-BE49-F238E27FC236}">
                <a16:creationId xmlns:a16="http://schemas.microsoft.com/office/drawing/2014/main" id="{E1F560AC-11AE-4AB3-6582-4470E32BEA18}"/>
              </a:ext>
            </a:extLst>
          </p:cNvPr>
          <p:cNvPicPr>
            <a:picLocks noChangeAspect="1"/>
          </p:cNvPicPr>
          <p:nvPr/>
        </p:nvPicPr>
        <p:blipFill>
          <a:blip r:embed="rId3"/>
          <a:stretch>
            <a:fillRect/>
          </a:stretch>
        </p:blipFill>
        <p:spPr>
          <a:xfrm>
            <a:off x="3215858" y="5568124"/>
            <a:ext cx="1440000" cy="684878"/>
          </a:xfrm>
          <a:prstGeom prst="rect">
            <a:avLst/>
          </a:prstGeom>
          <a:effectLst>
            <a:outerShdw blurRad="63500" sx="102000" sy="102000" algn="ctr" rotWithShape="0">
              <a:prstClr val="black">
                <a:alpha val="40000"/>
              </a:prstClr>
            </a:outerShdw>
          </a:effectLst>
        </p:spPr>
      </p:pic>
      <p:pic>
        <p:nvPicPr>
          <p:cNvPr id="6" name="図 5">
            <a:extLst>
              <a:ext uri="{FF2B5EF4-FFF2-40B4-BE49-F238E27FC236}">
                <a16:creationId xmlns:a16="http://schemas.microsoft.com/office/drawing/2014/main" id="{1D7B6260-F1FB-83E6-FB82-278759E7BE84}"/>
              </a:ext>
            </a:extLst>
          </p:cNvPr>
          <p:cNvPicPr>
            <a:picLocks noChangeAspect="1"/>
          </p:cNvPicPr>
          <p:nvPr/>
        </p:nvPicPr>
        <p:blipFill rotWithShape="1">
          <a:blip r:embed="rId4"/>
          <a:srcRect t="2765" b="1172"/>
          <a:stretch/>
        </p:blipFill>
        <p:spPr>
          <a:xfrm>
            <a:off x="1693874" y="5568125"/>
            <a:ext cx="1440000" cy="6777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63671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3C14E18A-ACB5-DC0F-2189-D746440BC40B}"/>
              </a:ext>
            </a:extLst>
          </p:cNvPr>
          <p:cNvSpPr/>
          <p:nvPr/>
        </p:nvSpPr>
        <p:spPr>
          <a:xfrm>
            <a:off x="281017" y="6453465"/>
            <a:ext cx="6259894" cy="240149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grpSp>
        <p:nvGrpSpPr>
          <p:cNvPr id="70" name="グループ化 69">
            <a:extLst>
              <a:ext uri="{FF2B5EF4-FFF2-40B4-BE49-F238E27FC236}">
                <a16:creationId xmlns:a16="http://schemas.microsoft.com/office/drawing/2014/main" id="{0D49D4E3-BD8B-FF18-6D0E-897B3AC8BD2B}"/>
              </a:ext>
            </a:extLst>
          </p:cNvPr>
          <p:cNvGrpSpPr/>
          <p:nvPr/>
        </p:nvGrpSpPr>
        <p:grpSpPr>
          <a:xfrm>
            <a:off x="287646" y="1370689"/>
            <a:ext cx="6253265" cy="4576250"/>
            <a:chOff x="363596" y="1411712"/>
            <a:chExt cx="4214686" cy="2426440"/>
          </a:xfrm>
        </p:grpSpPr>
        <p:sp>
          <p:nvSpPr>
            <p:cNvPr id="68" name="正方形/長方形 67">
              <a:extLst>
                <a:ext uri="{FF2B5EF4-FFF2-40B4-BE49-F238E27FC236}">
                  <a16:creationId xmlns:a16="http://schemas.microsoft.com/office/drawing/2014/main" id="{A54CEC83-1791-6CA9-7C08-2EF32B95EB5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69" name="テキスト ボックス 68">
              <a:extLst>
                <a:ext uri="{FF2B5EF4-FFF2-40B4-BE49-F238E27FC236}">
                  <a16:creationId xmlns:a16="http://schemas.microsoft.com/office/drawing/2014/main" id="{7280DC5E-447D-7BFC-1919-8506974E753A}"/>
                </a:ext>
              </a:extLst>
            </p:cNvPr>
            <p:cNvSpPr txBox="1"/>
            <p:nvPr/>
          </p:nvSpPr>
          <p:spPr>
            <a:xfrm>
              <a:off x="467924" y="1437971"/>
              <a:ext cx="2003015" cy="138644"/>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画面（グリッド）</a:t>
              </a:r>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パソコン画面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29</a:t>
            </a:fld>
            <a:endParaRPr lang="ja-JP" altLang="en-US" dirty="0"/>
          </a:p>
        </p:txBody>
      </p:sp>
      <p:sp>
        <p:nvSpPr>
          <p:cNvPr id="78" name="AutoShape 2">
            <a:extLst>
              <a:ext uri="{FF2B5EF4-FFF2-40B4-BE49-F238E27FC236}">
                <a16:creationId xmlns:a16="http://schemas.microsoft.com/office/drawing/2014/main" id="{E92FA25D-DA5E-FE56-1EF1-191336B7C4AD}"/>
              </a:ext>
            </a:extLst>
          </p:cNvPr>
          <p:cNvSpPr>
            <a:spLocks noChangeAspect="1" noChangeArrowheads="1"/>
          </p:cNvSpPr>
          <p:nvPr/>
        </p:nvSpPr>
        <p:spPr bwMode="auto">
          <a:xfrm>
            <a:off x="2714625" y="870281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a:extLst>
              <a:ext uri="{FF2B5EF4-FFF2-40B4-BE49-F238E27FC236}">
                <a16:creationId xmlns:a16="http://schemas.microsoft.com/office/drawing/2014/main" id="{8F5A4912-9E9A-6C20-E26E-1222044C7943}"/>
              </a:ext>
            </a:extLst>
          </p:cNvPr>
          <p:cNvSpPr txBox="1"/>
          <p:nvPr/>
        </p:nvSpPr>
        <p:spPr>
          <a:xfrm>
            <a:off x="1040857" y="8895577"/>
            <a:ext cx="477628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画面上にアイコンを移動して、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id="{09032C1C-8353-7D19-ECC6-89BD9C1F7DC1}"/>
              </a:ext>
            </a:extLst>
          </p:cNvPr>
          <p:cNvGrpSpPr/>
          <p:nvPr/>
        </p:nvGrpSpPr>
        <p:grpSpPr>
          <a:xfrm>
            <a:off x="287646" y="6066449"/>
            <a:ext cx="6295964" cy="359769"/>
            <a:chOff x="407502" y="1728889"/>
            <a:chExt cx="6042992" cy="356680"/>
          </a:xfrm>
        </p:grpSpPr>
        <p:sp>
          <p:nvSpPr>
            <p:cNvPr id="12" name="正方形/長方形 11">
              <a:extLst>
                <a:ext uri="{FF2B5EF4-FFF2-40B4-BE49-F238E27FC236}">
                  <a16:creationId xmlns:a16="http://schemas.microsoft.com/office/drawing/2014/main" id="{9ECAF661-B400-42F0-2E17-362CA5A18567}"/>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13" name="Google Shape;113;p23">
              <a:extLst>
                <a:ext uri="{FF2B5EF4-FFF2-40B4-BE49-F238E27FC236}">
                  <a16:creationId xmlns:a16="http://schemas.microsoft.com/office/drawing/2014/main" id="{0A3B45E6-9C3D-E4B6-E7DB-AC47ADB8250F}"/>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grpSp>
        <p:nvGrpSpPr>
          <p:cNvPr id="21" name="グループ化 20">
            <a:extLst>
              <a:ext uri="{FF2B5EF4-FFF2-40B4-BE49-F238E27FC236}">
                <a16:creationId xmlns:a16="http://schemas.microsoft.com/office/drawing/2014/main" id="{7373C092-3EDE-79C2-2C79-7DEF11A7825A}"/>
              </a:ext>
            </a:extLst>
          </p:cNvPr>
          <p:cNvGrpSpPr/>
          <p:nvPr/>
        </p:nvGrpSpPr>
        <p:grpSpPr>
          <a:xfrm>
            <a:off x="549000" y="2078063"/>
            <a:ext cx="5760000" cy="2554435"/>
            <a:chOff x="549000" y="2078063"/>
            <a:chExt cx="5760000" cy="2554435"/>
          </a:xfrm>
        </p:grpSpPr>
        <p:pic>
          <p:nvPicPr>
            <p:cNvPr id="4" name="図 3">
              <a:extLst>
                <a:ext uri="{FF2B5EF4-FFF2-40B4-BE49-F238E27FC236}">
                  <a16:creationId xmlns:a16="http://schemas.microsoft.com/office/drawing/2014/main" id="{6E3CCBA4-D091-8C28-8CEE-B74686C9AD6D}"/>
                </a:ext>
              </a:extLst>
            </p:cNvPr>
            <p:cNvPicPr>
              <a:picLocks noChangeAspect="1"/>
            </p:cNvPicPr>
            <p:nvPr/>
          </p:nvPicPr>
          <p:blipFill>
            <a:blip r:embed="rId2"/>
            <a:stretch>
              <a:fillRect/>
            </a:stretch>
          </p:blipFill>
          <p:spPr>
            <a:xfrm>
              <a:off x="549000" y="2078063"/>
              <a:ext cx="5760000" cy="2554435"/>
            </a:xfrm>
            <a:prstGeom prst="rect">
              <a:avLst/>
            </a:prstGeom>
            <a:effectLst>
              <a:outerShdw blurRad="63500" sx="102000" sy="102000" algn="ctr" rotWithShape="0">
                <a:prstClr val="black">
                  <a:alpha val="40000"/>
                </a:prstClr>
              </a:outerShdw>
            </a:effectLst>
          </p:spPr>
        </p:pic>
        <p:sp>
          <p:nvSpPr>
            <p:cNvPr id="19" name="正方形/長方形 18">
              <a:extLst>
                <a:ext uri="{FF2B5EF4-FFF2-40B4-BE49-F238E27FC236}">
                  <a16:creationId xmlns:a16="http://schemas.microsoft.com/office/drawing/2014/main" id="{C7F03927-0EDF-5106-C477-60EF9294ED43}"/>
                </a:ext>
              </a:extLst>
            </p:cNvPr>
            <p:cNvSpPr/>
            <p:nvPr/>
          </p:nvSpPr>
          <p:spPr>
            <a:xfrm>
              <a:off x="1340241" y="2698750"/>
              <a:ext cx="4901809" cy="17653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図 5">
            <a:extLst>
              <a:ext uri="{FF2B5EF4-FFF2-40B4-BE49-F238E27FC236}">
                <a16:creationId xmlns:a16="http://schemas.microsoft.com/office/drawing/2014/main" id="{782C824F-5BBE-6A54-04DA-4CD3477C0F1B}"/>
              </a:ext>
            </a:extLst>
          </p:cNvPr>
          <p:cNvPicPr>
            <a:picLocks noChangeAspect="1"/>
          </p:cNvPicPr>
          <p:nvPr/>
        </p:nvPicPr>
        <p:blipFill rotWithShape="1">
          <a:blip r:embed="rId3"/>
          <a:srcRect l="33595" r="33179" b="50000"/>
          <a:stretch/>
        </p:blipFill>
        <p:spPr>
          <a:xfrm>
            <a:off x="2545734" y="6592527"/>
            <a:ext cx="1800000" cy="872717"/>
          </a:xfrm>
          <a:prstGeom prst="rect">
            <a:avLst/>
          </a:prstGeom>
          <a:effectLst>
            <a:outerShdw blurRad="63500" sx="102000" sy="102000" algn="ctr" rotWithShape="0">
              <a:prstClr val="black">
                <a:alpha val="40000"/>
              </a:prstClr>
            </a:outerShdw>
          </a:effectLst>
        </p:spPr>
      </p:pic>
      <p:pic>
        <p:nvPicPr>
          <p:cNvPr id="7" name="図 6">
            <a:extLst>
              <a:ext uri="{FF2B5EF4-FFF2-40B4-BE49-F238E27FC236}">
                <a16:creationId xmlns:a16="http://schemas.microsoft.com/office/drawing/2014/main" id="{4B68D4CE-CF94-ACA6-A0DC-FF1762B1A1D7}"/>
              </a:ext>
            </a:extLst>
          </p:cNvPr>
          <p:cNvPicPr>
            <a:picLocks noChangeAspect="1"/>
          </p:cNvPicPr>
          <p:nvPr/>
        </p:nvPicPr>
        <p:blipFill rotWithShape="1">
          <a:blip r:embed="rId3"/>
          <a:srcRect r="66773" b="50000"/>
          <a:stretch/>
        </p:blipFill>
        <p:spPr>
          <a:xfrm>
            <a:off x="549001" y="6592527"/>
            <a:ext cx="1800000" cy="872717"/>
          </a:xfrm>
          <a:prstGeom prst="rect">
            <a:avLst/>
          </a:prstGeom>
          <a:effectLst>
            <a:outerShdw blurRad="63500" sx="102000" sy="102000" algn="ctr" rotWithShape="0">
              <a:prstClr val="black">
                <a:alpha val="40000"/>
              </a:prstClr>
            </a:outerShdw>
          </a:effectLst>
        </p:spPr>
      </p:pic>
      <p:pic>
        <p:nvPicPr>
          <p:cNvPr id="8" name="図 7">
            <a:extLst>
              <a:ext uri="{FF2B5EF4-FFF2-40B4-BE49-F238E27FC236}">
                <a16:creationId xmlns:a16="http://schemas.microsoft.com/office/drawing/2014/main" id="{2EE4FB4E-487E-F216-1EA7-DA1E0C41EF9D}"/>
              </a:ext>
            </a:extLst>
          </p:cNvPr>
          <p:cNvPicPr>
            <a:picLocks noChangeAspect="1"/>
          </p:cNvPicPr>
          <p:nvPr/>
        </p:nvPicPr>
        <p:blipFill rotWithShape="1">
          <a:blip r:embed="rId3"/>
          <a:srcRect l="66773" b="50000"/>
          <a:stretch/>
        </p:blipFill>
        <p:spPr>
          <a:xfrm>
            <a:off x="4509000" y="6592527"/>
            <a:ext cx="1800000" cy="872717"/>
          </a:xfrm>
          <a:prstGeom prst="rect">
            <a:avLst/>
          </a:prstGeom>
          <a:effectLst>
            <a:outerShdw blurRad="63500" sx="102000" sy="102000" algn="ctr" rotWithShape="0">
              <a:prstClr val="black">
                <a:alpha val="40000"/>
              </a:prstClr>
            </a:outerShdw>
          </a:effectLst>
        </p:spPr>
      </p:pic>
      <p:pic>
        <p:nvPicPr>
          <p:cNvPr id="9" name="図 8">
            <a:extLst>
              <a:ext uri="{FF2B5EF4-FFF2-40B4-BE49-F238E27FC236}">
                <a16:creationId xmlns:a16="http://schemas.microsoft.com/office/drawing/2014/main" id="{D66DCE59-FA69-E143-2430-1BCC4AB6B791}"/>
              </a:ext>
            </a:extLst>
          </p:cNvPr>
          <p:cNvPicPr>
            <a:picLocks noChangeAspect="1"/>
          </p:cNvPicPr>
          <p:nvPr/>
        </p:nvPicPr>
        <p:blipFill rotWithShape="1">
          <a:blip r:embed="rId3"/>
          <a:srcRect t="50000" r="66405"/>
          <a:stretch/>
        </p:blipFill>
        <p:spPr>
          <a:xfrm>
            <a:off x="549001" y="7740451"/>
            <a:ext cx="1800000" cy="863143"/>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F2070DC6-773F-76B3-62D3-E7B1A82EA34B}"/>
              </a:ext>
            </a:extLst>
          </p:cNvPr>
          <p:cNvPicPr>
            <a:picLocks noChangeAspect="1"/>
          </p:cNvPicPr>
          <p:nvPr/>
        </p:nvPicPr>
        <p:blipFill rotWithShape="1">
          <a:blip r:embed="rId3"/>
          <a:srcRect l="33226" t="50000" r="33227"/>
          <a:stretch/>
        </p:blipFill>
        <p:spPr>
          <a:xfrm>
            <a:off x="2519475" y="7740450"/>
            <a:ext cx="1800000" cy="864380"/>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42727D78-1154-C6BD-FB67-583D0661DA90}"/>
              </a:ext>
            </a:extLst>
          </p:cNvPr>
          <p:cNvPicPr>
            <a:picLocks noChangeAspect="1"/>
          </p:cNvPicPr>
          <p:nvPr/>
        </p:nvPicPr>
        <p:blipFill rotWithShape="1">
          <a:blip r:embed="rId3"/>
          <a:srcRect l="66773" t="50000"/>
          <a:stretch/>
        </p:blipFill>
        <p:spPr>
          <a:xfrm>
            <a:off x="4508998" y="7740450"/>
            <a:ext cx="1800000" cy="8727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5777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E9B211E-DC32-C6CE-88AF-66A8E3E676EB}"/>
              </a:ext>
            </a:extLst>
          </p:cNvPr>
          <p:cNvSpPr>
            <a:spLocks noGrp="1"/>
          </p:cNvSpPr>
          <p:nvPr>
            <p:ph type="title"/>
          </p:nvPr>
        </p:nvSpPr>
        <p:spPr/>
        <p:txBody>
          <a:bodyPr/>
          <a:lstStyle/>
          <a:p>
            <a:r>
              <a:rPr kumimoji="1" lang="ja-JP" altLang="en-US" dirty="0"/>
              <a:t>目次 </a:t>
            </a:r>
          </a:p>
        </p:txBody>
      </p:sp>
      <p:sp>
        <p:nvSpPr>
          <p:cNvPr id="7" name="スライド番号プレースホルダー 1">
            <a:extLst>
              <a:ext uri="{FF2B5EF4-FFF2-40B4-BE49-F238E27FC236}">
                <a16:creationId xmlns:a16="http://schemas.microsoft.com/office/drawing/2014/main" id="{5EA5CD44-244C-AFF9-5C4E-6024CF73E433}"/>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a:t>
            </a:fld>
            <a:endParaRPr lang="ja-JP" altLang="en-US" dirty="0"/>
          </a:p>
        </p:txBody>
      </p:sp>
      <p:cxnSp>
        <p:nvCxnSpPr>
          <p:cNvPr id="9" name="直線コネクタ 8">
            <a:extLst>
              <a:ext uri="{FF2B5EF4-FFF2-40B4-BE49-F238E27FC236}">
                <a16:creationId xmlns:a16="http://schemas.microsoft.com/office/drawing/2014/main" id="{F0ECE0FE-ACB0-EE76-10ED-262A744C66EC}"/>
              </a:ext>
            </a:extLst>
          </p:cNvPr>
          <p:cNvCxnSpPr>
            <a:cxnSpLocks/>
          </p:cNvCxnSpPr>
          <p:nvPr/>
        </p:nvCxnSpPr>
        <p:spPr>
          <a:xfrm>
            <a:off x="370961" y="2211606"/>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604E52C5-E0FD-3F89-711F-1053EEE63C20}"/>
              </a:ext>
            </a:extLst>
          </p:cNvPr>
          <p:cNvCxnSpPr>
            <a:cxnSpLocks/>
          </p:cNvCxnSpPr>
          <p:nvPr/>
        </p:nvCxnSpPr>
        <p:spPr>
          <a:xfrm>
            <a:off x="370961" y="3910770"/>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4B7A504E-8D96-06D5-46FB-BE5046D93846}"/>
              </a:ext>
            </a:extLst>
          </p:cNvPr>
          <p:cNvGrpSpPr/>
          <p:nvPr/>
        </p:nvGrpSpPr>
        <p:grpSpPr>
          <a:xfrm>
            <a:off x="504723" y="845800"/>
            <a:ext cx="5848555" cy="1249919"/>
            <a:chOff x="426150" y="961393"/>
            <a:chExt cx="5852304" cy="1250720"/>
          </a:xfrm>
        </p:grpSpPr>
        <p:grpSp>
          <p:nvGrpSpPr>
            <p:cNvPr id="12" name="グループ化 11">
              <a:extLst>
                <a:ext uri="{FF2B5EF4-FFF2-40B4-BE49-F238E27FC236}">
                  <a16:creationId xmlns:a16="http://schemas.microsoft.com/office/drawing/2014/main" id="{18B2556A-4219-3216-157D-C89FF5DB9E28}"/>
                </a:ext>
              </a:extLst>
            </p:cNvPr>
            <p:cNvGrpSpPr/>
            <p:nvPr/>
          </p:nvGrpSpPr>
          <p:grpSpPr>
            <a:xfrm>
              <a:off x="426150" y="961393"/>
              <a:ext cx="3710154" cy="276999"/>
              <a:chOff x="682206" y="1315610"/>
              <a:chExt cx="3710154" cy="276999"/>
            </a:xfrm>
          </p:grpSpPr>
          <p:sp>
            <p:nvSpPr>
              <p:cNvPr id="2" name="四角形: 角を丸くする 1">
                <a:extLst>
                  <a:ext uri="{FF2B5EF4-FFF2-40B4-BE49-F238E27FC236}">
                    <a16:creationId xmlns:a16="http://schemas.microsoft.com/office/drawing/2014/main" id="{19853D90-956D-37FA-B62A-F03259F742C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1</a:t>
                </a:r>
                <a:endParaRPr kumimoji="1" lang="ja-JP" altLang="en-US" sz="1199" b="1" dirty="0"/>
              </a:p>
            </p:txBody>
          </p:sp>
          <p:sp>
            <p:nvSpPr>
              <p:cNvPr id="8" name="テキスト ボックス 7">
                <a:extLst>
                  <a:ext uri="{FF2B5EF4-FFF2-40B4-BE49-F238E27FC236}">
                    <a16:creationId xmlns:a16="http://schemas.microsoft.com/office/drawing/2014/main" id="{725F32E8-9076-50A0-A7FA-7A0AB90901D4}"/>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58A854"/>
                    </a:solidFill>
                    <a:latin typeface="HG丸ｺﾞｼｯｸM-PRO" panose="020F0600000000000000" pitchFamily="50" charset="-128"/>
                    <a:ea typeface="HG丸ｺﾞｼｯｸM-PRO" panose="020F0600000000000000" pitchFamily="50" charset="-128"/>
                    <a:hlinkClick r:id="rId2" action="ppaction://hlinksldjump"/>
                  </a:rPr>
                  <a:t>はじめに</a:t>
                </a:r>
                <a:endParaRPr kumimoji="1" lang="ja-JP" altLang="en-US" sz="1199" b="1" dirty="0">
                  <a:solidFill>
                    <a:srgbClr val="58A854"/>
                  </a:solidFill>
                  <a:latin typeface="HG丸ｺﾞｼｯｸM-PRO" panose="020F0600000000000000" pitchFamily="50" charset="-128"/>
                  <a:ea typeface="HG丸ｺﾞｼｯｸM-PRO" panose="020F0600000000000000" pitchFamily="50" charset="-128"/>
                </a:endParaRPr>
              </a:p>
            </p:txBody>
          </p:sp>
        </p:grpSp>
        <p:sp>
          <p:nvSpPr>
            <p:cNvPr id="4" name="テキスト プレースホルダー 44">
              <a:extLst>
                <a:ext uri="{FF2B5EF4-FFF2-40B4-BE49-F238E27FC236}">
                  <a16:creationId xmlns:a16="http://schemas.microsoft.com/office/drawing/2014/main" id="{C9ED8D1F-AB43-7D9B-4E6A-600C6062B65F}"/>
                </a:ext>
              </a:extLst>
            </p:cNvPr>
            <p:cNvSpPr txBox="1">
              <a:spLocks/>
            </p:cNvSpPr>
            <p:nvPr/>
          </p:nvSpPr>
          <p:spPr>
            <a:xfrm>
              <a:off x="657000" y="1258006"/>
              <a:ext cx="5621454" cy="95410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solidFill>
                    <a:schemeClr val="tx1"/>
                  </a:solidFill>
                </a:rPr>
                <a:t>ジンジャーの推奨環境</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a:t>
              </a:r>
              <a:r>
                <a:rPr kumimoji="1" lang="ja-JP" altLang="en-US" sz="1049" dirty="0">
                  <a:solidFill>
                    <a:schemeClr val="tx1"/>
                  </a:solidFill>
                </a:rPr>
                <a:t>  </a:t>
              </a:r>
              <a:r>
                <a:rPr kumimoji="1" lang="en-US" altLang="ja-JP" sz="1049" dirty="0">
                  <a:solidFill>
                    <a:schemeClr val="tx1"/>
                  </a:solidFill>
                </a:rPr>
                <a:t>5</a:t>
              </a:r>
            </a:p>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solidFill>
                    <a:schemeClr val="tx1"/>
                  </a:solidFill>
                </a:rPr>
                <a:t>ログインをおこなう　</a:t>
              </a:r>
              <a:r>
                <a:rPr kumimoji="1" lang="en-US" altLang="ja-JP" sz="1049" dirty="0">
                  <a:solidFill>
                    <a:schemeClr val="tx1"/>
                  </a:solidFill>
                </a:rPr>
                <a:t>	…… P.  6</a:t>
              </a:r>
            </a:p>
            <a:p>
              <a:pPr marL="0">
                <a:spcAft>
                  <a:spcPts val="600"/>
                </a:spcAft>
                <a:tabLst>
                  <a:tab pos="4743777" algn="l"/>
                </a:tabLst>
              </a:pPr>
              <a:r>
                <a:rPr lang="en-US" altLang="ja-JP" sz="1049" b="1" dirty="0">
                  <a:solidFill>
                    <a:srgbClr val="E46B32"/>
                  </a:solidFill>
                </a:rPr>
                <a:t>2</a:t>
              </a:r>
              <a:r>
                <a:rPr kumimoji="1" lang="ja-JP" altLang="en-US" sz="1049" b="1" dirty="0">
                  <a:solidFill>
                    <a:srgbClr val="F2E425"/>
                  </a:solidFill>
                </a:rPr>
                <a:t>　</a:t>
              </a:r>
              <a:r>
                <a:rPr kumimoji="1" lang="ja-JP" altLang="en-US" sz="1049" dirty="0">
                  <a:solidFill>
                    <a:schemeClr val="tx1"/>
                  </a:solidFill>
                </a:rPr>
                <a:t>パスワードを変更する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8</a:t>
              </a:r>
            </a:p>
            <a:p>
              <a:pPr marL="0">
                <a:spcAft>
                  <a:spcPts val="600"/>
                </a:spcAft>
                <a:tabLst>
                  <a:tab pos="4743777" algn="l"/>
                </a:tabLst>
              </a:pPr>
              <a:r>
                <a:rPr lang="en-US" altLang="ja-JP" sz="1049" b="1" dirty="0">
                  <a:solidFill>
                    <a:srgbClr val="E46B32"/>
                  </a:solidFill>
                </a:rPr>
                <a:t>3</a:t>
              </a:r>
              <a:r>
                <a:rPr kumimoji="1" lang="ja-JP" altLang="en-US" sz="1049" b="1" dirty="0">
                  <a:solidFill>
                    <a:srgbClr val="F2E425"/>
                  </a:solidFill>
                </a:rPr>
                <a:t>　</a:t>
              </a:r>
              <a:r>
                <a:rPr kumimoji="1" lang="ja-JP" altLang="en-US" sz="1049" dirty="0">
                  <a:solidFill>
                    <a:schemeClr val="tx1"/>
                  </a:solidFill>
                </a:rPr>
                <a:t>ワークフローの</a:t>
              </a:r>
              <a:r>
                <a:rPr kumimoji="1" lang="en-US" altLang="ja-JP" sz="1049" dirty="0">
                  <a:solidFill>
                    <a:schemeClr val="tx1"/>
                  </a:solidFill>
                </a:rPr>
                <a:t>TOP</a:t>
              </a:r>
              <a:r>
                <a:rPr kumimoji="1" lang="ja-JP" altLang="en-US" sz="1049" dirty="0">
                  <a:solidFill>
                    <a:schemeClr val="tx1"/>
                  </a:solidFill>
                </a:rPr>
                <a:t>画面を確認する　</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10</a:t>
              </a:r>
            </a:p>
          </p:txBody>
        </p:sp>
      </p:grpSp>
      <p:grpSp>
        <p:nvGrpSpPr>
          <p:cNvPr id="17" name="グループ化 16">
            <a:extLst>
              <a:ext uri="{FF2B5EF4-FFF2-40B4-BE49-F238E27FC236}">
                <a16:creationId xmlns:a16="http://schemas.microsoft.com/office/drawing/2014/main" id="{745281D1-DF70-53F6-18DD-716B6C41EC9E}"/>
              </a:ext>
            </a:extLst>
          </p:cNvPr>
          <p:cNvGrpSpPr/>
          <p:nvPr/>
        </p:nvGrpSpPr>
        <p:grpSpPr>
          <a:xfrm>
            <a:off x="504723" y="2287708"/>
            <a:ext cx="5848555" cy="1488416"/>
            <a:chOff x="426150" y="961393"/>
            <a:chExt cx="5852304" cy="1489370"/>
          </a:xfrm>
        </p:grpSpPr>
        <p:grpSp>
          <p:nvGrpSpPr>
            <p:cNvPr id="18" name="グループ化 17">
              <a:extLst>
                <a:ext uri="{FF2B5EF4-FFF2-40B4-BE49-F238E27FC236}">
                  <a16:creationId xmlns:a16="http://schemas.microsoft.com/office/drawing/2014/main" id="{642322F6-699F-E127-2F62-126080358EB7}"/>
                </a:ext>
              </a:extLst>
            </p:cNvPr>
            <p:cNvGrpSpPr/>
            <p:nvPr/>
          </p:nvGrpSpPr>
          <p:grpSpPr>
            <a:xfrm>
              <a:off x="426150" y="961393"/>
              <a:ext cx="3710154" cy="276999"/>
              <a:chOff x="682206" y="1315610"/>
              <a:chExt cx="3710154" cy="276999"/>
            </a:xfrm>
          </p:grpSpPr>
          <p:sp>
            <p:nvSpPr>
              <p:cNvPr id="20" name="四角形: 角を丸くする 19">
                <a:extLst>
                  <a:ext uri="{FF2B5EF4-FFF2-40B4-BE49-F238E27FC236}">
                    <a16:creationId xmlns:a16="http://schemas.microsoft.com/office/drawing/2014/main" id="{12C136CF-2E66-F038-AF95-261B50FD1101}"/>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2</a:t>
                </a:r>
                <a:endParaRPr kumimoji="1" lang="ja-JP" altLang="en-US" sz="1199" b="1" dirty="0"/>
              </a:p>
            </p:txBody>
          </p:sp>
          <p:sp>
            <p:nvSpPr>
              <p:cNvPr id="22" name="テキスト ボックス 21">
                <a:extLst>
                  <a:ext uri="{FF2B5EF4-FFF2-40B4-BE49-F238E27FC236}">
                    <a16:creationId xmlns:a16="http://schemas.microsoft.com/office/drawing/2014/main" id="{7F553C6A-B4A3-154E-30FD-43DF5273855D}"/>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3" action="ppaction://hlinksldjump"/>
                  </a:rPr>
                  <a:t>申請する｜パソコン画面</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9" name="テキスト プレースホルダー 44">
              <a:extLst>
                <a:ext uri="{FF2B5EF4-FFF2-40B4-BE49-F238E27FC236}">
                  <a16:creationId xmlns:a16="http://schemas.microsoft.com/office/drawing/2014/main" id="{72171BCE-A7DA-D7AE-1E27-364821CB5712}"/>
                </a:ext>
              </a:extLst>
            </p:cNvPr>
            <p:cNvSpPr txBox="1">
              <a:spLocks/>
            </p:cNvSpPr>
            <p:nvPr/>
          </p:nvSpPr>
          <p:spPr>
            <a:xfrm>
              <a:off x="657000" y="1258006"/>
              <a:ext cx="5621454" cy="1192757"/>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t>提出する申請書を選択する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13</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申請を取り下げる</a:t>
              </a:r>
              <a:r>
                <a:rPr kumimoji="1" lang="en-US" altLang="ja-JP" sz="1049" dirty="0">
                  <a:solidFill>
                    <a:schemeClr val="tx1"/>
                  </a:solidFill>
                </a:rPr>
                <a:t>	…… P.  16</a:t>
              </a:r>
            </a:p>
            <a:p>
              <a:pPr marL="0">
                <a:spcAft>
                  <a:spcPts val="600"/>
                </a:spcAft>
                <a:tabLst>
                  <a:tab pos="4743777" algn="l"/>
                </a:tabLst>
              </a:pPr>
              <a:r>
                <a:rPr kumimoji="1" lang="en-US" altLang="ja-JP" sz="1049" b="1" dirty="0">
                  <a:solidFill>
                    <a:srgbClr val="E46B32"/>
                  </a:solidFill>
                </a:rPr>
                <a:t>3</a:t>
              </a:r>
              <a:r>
                <a:rPr kumimoji="1" lang="ja-JP" altLang="en-US" sz="1049" b="1" dirty="0">
                  <a:solidFill>
                    <a:srgbClr val="F2E425"/>
                  </a:solidFill>
                </a:rPr>
                <a:t>　</a:t>
              </a:r>
              <a:r>
                <a:rPr kumimoji="1" lang="ja-JP" altLang="en-US" sz="1049" dirty="0"/>
                <a:t>差し戻された申請に対応する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18</a:t>
              </a:r>
              <a:endParaRPr lang="en-US" altLang="ja-JP" sz="1049" dirty="0">
                <a:solidFill>
                  <a:schemeClr val="tx1"/>
                </a:solidFill>
              </a:endParaRPr>
            </a:p>
            <a:p>
              <a:pPr marL="0">
                <a:spcAft>
                  <a:spcPts val="600"/>
                </a:spcAft>
                <a:tabLst>
                  <a:tab pos="4743777" algn="l"/>
                </a:tabLst>
              </a:pPr>
              <a:r>
                <a:rPr kumimoji="1" lang="en-US" altLang="ja-JP" sz="1049" b="1" dirty="0">
                  <a:solidFill>
                    <a:srgbClr val="E46B32"/>
                  </a:solidFill>
                </a:rPr>
                <a:t>4</a:t>
              </a:r>
              <a:r>
                <a:rPr kumimoji="1" lang="ja-JP" altLang="en-US" sz="1049" b="1" dirty="0">
                  <a:solidFill>
                    <a:srgbClr val="F2E425"/>
                  </a:solidFill>
                </a:rPr>
                <a:t>　</a:t>
              </a:r>
              <a:r>
                <a:rPr lang="ja-JP" altLang="en-US" sz="1049" dirty="0"/>
                <a:t>申請対応状況や内容を確認する</a:t>
              </a:r>
              <a:r>
                <a:rPr kumimoji="1" lang="en-US" altLang="ja-JP" sz="1049" dirty="0">
                  <a:solidFill>
                    <a:schemeClr val="tx1"/>
                  </a:solidFill>
                </a:rPr>
                <a:t>	…… P.  21 </a:t>
              </a:r>
            </a:p>
            <a:p>
              <a:pPr marL="0">
                <a:spcAft>
                  <a:spcPts val="600"/>
                </a:spcAft>
                <a:tabLst>
                  <a:tab pos="4743777" algn="l"/>
                </a:tabLst>
              </a:pPr>
              <a:r>
                <a:rPr kumimoji="1" lang="en-US" altLang="ja-JP" sz="1049" b="1" dirty="0">
                  <a:solidFill>
                    <a:srgbClr val="E46B32"/>
                  </a:solidFill>
                </a:rPr>
                <a:t>5</a:t>
              </a:r>
              <a:r>
                <a:rPr kumimoji="1" lang="ja-JP" altLang="en-US" sz="1049" b="1" dirty="0">
                  <a:solidFill>
                    <a:srgbClr val="F2E425"/>
                  </a:solidFill>
                </a:rPr>
                <a:t>　</a:t>
              </a:r>
              <a:r>
                <a:rPr lang="ja-JP" altLang="en-US" sz="1049" dirty="0"/>
                <a:t>通知アラートを確認する</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a:t>
              </a:r>
              <a:r>
                <a:rPr lang="en-US" altLang="ja-JP" sz="1049" dirty="0">
                  <a:solidFill>
                    <a:schemeClr val="tx1"/>
                  </a:solidFill>
                </a:rPr>
                <a:t>3</a:t>
              </a:r>
              <a:endParaRPr kumimoji="1" lang="en-US" altLang="ja-JP" sz="1049" dirty="0">
                <a:solidFill>
                  <a:schemeClr val="tx1"/>
                </a:solidFill>
              </a:endParaRPr>
            </a:p>
          </p:txBody>
        </p:sp>
      </p:grpSp>
      <p:cxnSp>
        <p:nvCxnSpPr>
          <p:cNvPr id="13" name="直線コネクタ 12">
            <a:extLst>
              <a:ext uri="{FF2B5EF4-FFF2-40B4-BE49-F238E27FC236}">
                <a16:creationId xmlns:a16="http://schemas.microsoft.com/office/drawing/2014/main" id="{8008D901-7127-70B3-55A0-337EF3A5E641}"/>
              </a:ext>
            </a:extLst>
          </p:cNvPr>
          <p:cNvCxnSpPr>
            <a:cxnSpLocks/>
          </p:cNvCxnSpPr>
          <p:nvPr/>
        </p:nvCxnSpPr>
        <p:spPr>
          <a:xfrm>
            <a:off x="370961" y="4728679"/>
            <a:ext cx="6116079"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 name="グループ化 13">
            <a:extLst>
              <a:ext uri="{FF2B5EF4-FFF2-40B4-BE49-F238E27FC236}">
                <a16:creationId xmlns:a16="http://schemas.microsoft.com/office/drawing/2014/main" id="{5221BA95-5FDA-61F2-16EC-809ADEB60F49}"/>
              </a:ext>
            </a:extLst>
          </p:cNvPr>
          <p:cNvGrpSpPr/>
          <p:nvPr/>
        </p:nvGrpSpPr>
        <p:grpSpPr>
          <a:xfrm>
            <a:off x="504723" y="4045417"/>
            <a:ext cx="5848555" cy="534822"/>
            <a:chOff x="426150" y="961393"/>
            <a:chExt cx="5852304" cy="535165"/>
          </a:xfrm>
        </p:grpSpPr>
        <p:grpSp>
          <p:nvGrpSpPr>
            <p:cNvPr id="15" name="グループ化 14">
              <a:extLst>
                <a:ext uri="{FF2B5EF4-FFF2-40B4-BE49-F238E27FC236}">
                  <a16:creationId xmlns:a16="http://schemas.microsoft.com/office/drawing/2014/main" id="{757C0AB4-34AD-E8D4-D50D-D6E6076DC5A3}"/>
                </a:ext>
              </a:extLst>
            </p:cNvPr>
            <p:cNvGrpSpPr/>
            <p:nvPr/>
          </p:nvGrpSpPr>
          <p:grpSpPr>
            <a:xfrm>
              <a:off x="426150" y="961393"/>
              <a:ext cx="3710154" cy="276999"/>
              <a:chOff x="682206" y="1315610"/>
              <a:chExt cx="3710154" cy="276999"/>
            </a:xfrm>
          </p:grpSpPr>
          <p:sp>
            <p:nvSpPr>
              <p:cNvPr id="23" name="四角形: 角を丸くする 22">
                <a:extLst>
                  <a:ext uri="{FF2B5EF4-FFF2-40B4-BE49-F238E27FC236}">
                    <a16:creationId xmlns:a16="http://schemas.microsoft.com/office/drawing/2014/main" id="{09B6D4F9-695A-690C-AE3D-F282A951E2A3}"/>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3</a:t>
                </a:r>
                <a:endParaRPr kumimoji="1" lang="ja-JP" altLang="en-US" sz="1199" b="1" dirty="0"/>
              </a:p>
            </p:txBody>
          </p:sp>
          <p:sp>
            <p:nvSpPr>
              <p:cNvPr id="24" name="テキスト ボックス 23">
                <a:extLst>
                  <a:ext uri="{FF2B5EF4-FFF2-40B4-BE49-F238E27FC236}">
                    <a16:creationId xmlns:a16="http://schemas.microsoft.com/office/drawing/2014/main" id="{282AF017-9D1C-955F-4A6F-0723775A68E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4" action="ppaction://hlinksldjump"/>
                  </a:rPr>
                  <a:t>スマートフォンでの対応</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16" name="テキスト プレースホルダー 44">
              <a:extLst>
                <a:ext uri="{FF2B5EF4-FFF2-40B4-BE49-F238E27FC236}">
                  <a16:creationId xmlns:a16="http://schemas.microsoft.com/office/drawing/2014/main" id="{CA3742EB-066B-9C50-E1EB-B2E8DEE74EF4}"/>
                </a:ext>
              </a:extLst>
            </p:cNvPr>
            <p:cNvSpPr txBox="1">
              <a:spLocks/>
            </p:cNvSpPr>
            <p:nvPr/>
          </p:nvSpPr>
          <p:spPr>
            <a:xfrm>
              <a:off x="657000" y="1258006"/>
              <a:ext cx="5621454" cy="23855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ja-JP" altLang="en-US" sz="1049" dirty="0"/>
                <a:t>ログインをおこなう</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25</a:t>
              </a:r>
            </a:p>
          </p:txBody>
        </p:sp>
      </p:grpSp>
      <p:grpSp>
        <p:nvGrpSpPr>
          <p:cNvPr id="6" name="グループ化 5">
            <a:extLst>
              <a:ext uri="{FF2B5EF4-FFF2-40B4-BE49-F238E27FC236}">
                <a16:creationId xmlns:a16="http://schemas.microsoft.com/office/drawing/2014/main" id="{36B255F1-DAA3-B75C-811A-EA2A3C346161}"/>
              </a:ext>
            </a:extLst>
          </p:cNvPr>
          <p:cNvGrpSpPr/>
          <p:nvPr/>
        </p:nvGrpSpPr>
        <p:grpSpPr>
          <a:xfrm>
            <a:off x="504723" y="4899273"/>
            <a:ext cx="5848555" cy="773220"/>
            <a:chOff x="426150" y="961393"/>
            <a:chExt cx="5852304" cy="773716"/>
          </a:xfrm>
        </p:grpSpPr>
        <p:grpSp>
          <p:nvGrpSpPr>
            <p:cNvPr id="10" name="グループ化 9">
              <a:extLst>
                <a:ext uri="{FF2B5EF4-FFF2-40B4-BE49-F238E27FC236}">
                  <a16:creationId xmlns:a16="http://schemas.microsoft.com/office/drawing/2014/main" id="{6828B080-9BED-197F-BA47-B49BE76745F4}"/>
                </a:ext>
              </a:extLst>
            </p:cNvPr>
            <p:cNvGrpSpPr/>
            <p:nvPr/>
          </p:nvGrpSpPr>
          <p:grpSpPr>
            <a:xfrm>
              <a:off x="426150" y="961393"/>
              <a:ext cx="3710154" cy="276999"/>
              <a:chOff x="682206" y="1315610"/>
              <a:chExt cx="3710154" cy="276999"/>
            </a:xfrm>
          </p:grpSpPr>
          <p:sp>
            <p:nvSpPr>
              <p:cNvPr id="26" name="四角形: 角を丸くする 25">
                <a:extLst>
                  <a:ext uri="{FF2B5EF4-FFF2-40B4-BE49-F238E27FC236}">
                    <a16:creationId xmlns:a16="http://schemas.microsoft.com/office/drawing/2014/main" id="{86318E4E-EFDE-FBDF-C4C9-55E435B943F2}"/>
                  </a:ext>
                </a:extLst>
              </p:cNvPr>
              <p:cNvSpPr/>
              <p:nvPr/>
            </p:nvSpPr>
            <p:spPr>
              <a:xfrm>
                <a:off x="682206" y="1366456"/>
                <a:ext cx="223242" cy="200047"/>
              </a:xfrm>
              <a:prstGeom prst="roundRect">
                <a:avLst/>
              </a:prstGeom>
              <a:solidFill>
                <a:srgbClr val="E46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99" b="1" dirty="0"/>
                  <a:t>4</a:t>
                </a:r>
                <a:endParaRPr kumimoji="1" lang="ja-JP" altLang="en-US" sz="1199" b="1" dirty="0"/>
              </a:p>
            </p:txBody>
          </p:sp>
          <p:sp>
            <p:nvSpPr>
              <p:cNvPr id="27" name="テキスト ボックス 26">
                <a:extLst>
                  <a:ext uri="{FF2B5EF4-FFF2-40B4-BE49-F238E27FC236}">
                    <a16:creationId xmlns:a16="http://schemas.microsoft.com/office/drawing/2014/main" id="{550A0899-8C44-4D55-2632-ED5DBA1C59A0}"/>
                  </a:ext>
                </a:extLst>
              </p:cNvPr>
              <p:cNvSpPr txBox="1"/>
              <p:nvPr/>
            </p:nvSpPr>
            <p:spPr>
              <a:xfrm>
                <a:off x="905448" y="1315610"/>
                <a:ext cx="3486912" cy="276999"/>
              </a:xfrm>
              <a:prstGeom prst="rect">
                <a:avLst/>
              </a:prstGeom>
              <a:noFill/>
            </p:spPr>
            <p:txBody>
              <a:bodyPr wrap="square" rtlCol="0">
                <a:spAutoFit/>
              </a:bodyPr>
              <a:lstStyle/>
              <a:p>
                <a:r>
                  <a:rPr kumimoji="1" lang="ja-JP" altLang="en-US" sz="1199" b="1" dirty="0">
                    <a:solidFill>
                      <a:srgbClr val="E46B32"/>
                    </a:solidFill>
                    <a:latin typeface="HG丸ｺﾞｼｯｸM-PRO" panose="020F0600000000000000" pitchFamily="50" charset="-128"/>
                    <a:ea typeface="HG丸ｺﾞｼｯｸM-PRO" panose="020F0600000000000000" pitchFamily="50" charset="-128"/>
                    <a:hlinkClick r:id="rId5" action="ppaction://hlinksldjump"/>
                  </a:rPr>
                  <a:t>おわりに</a:t>
                </a:r>
                <a:endParaRPr kumimoji="1" lang="ja-JP" altLang="en-US" sz="1199" b="1" dirty="0">
                  <a:solidFill>
                    <a:srgbClr val="E46B32"/>
                  </a:solidFill>
                  <a:latin typeface="HG丸ｺﾞｼｯｸM-PRO" panose="020F0600000000000000" pitchFamily="50" charset="-128"/>
                  <a:ea typeface="HG丸ｺﾞｼｯｸM-PRO" panose="020F0600000000000000" pitchFamily="50" charset="-128"/>
                </a:endParaRPr>
              </a:p>
            </p:txBody>
          </p:sp>
        </p:grpSp>
        <p:sp>
          <p:nvSpPr>
            <p:cNvPr id="25" name="テキスト プレースホルダー 44">
              <a:extLst>
                <a:ext uri="{FF2B5EF4-FFF2-40B4-BE49-F238E27FC236}">
                  <a16:creationId xmlns:a16="http://schemas.microsoft.com/office/drawing/2014/main" id="{25807DFD-36C4-9DC6-6303-D002BD0792FB}"/>
                </a:ext>
              </a:extLst>
            </p:cNvPr>
            <p:cNvSpPr txBox="1">
              <a:spLocks/>
            </p:cNvSpPr>
            <p:nvPr/>
          </p:nvSpPr>
          <p:spPr>
            <a:xfrm>
              <a:off x="657000" y="1258006"/>
              <a:ext cx="5621454" cy="477103"/>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200" b="0" i="0" u="none" strike="noStrike" cap="none" baseline="0">
                  <a:solidFill>
                    <a:schemeClr val="dk1"/>
                  </a:solidFill>
                  <a:latin typeface="HG丸ｺﾞｼｯｸM-PRO" panose="020F0600000000000000" pitchFamily="50" charset="-128"/>
                  <a:ea typeface="HG丸ｺﾞｼｯｸM-PRO" panose="020F0600000000000000" pitchFamily="50" charset="-128"/>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baseline="0">
                  <a:solidFill>
                    <a:srgbClr val="000000"/>
                  </a:solidFill>
                  <a:latin typeface="HG丸ｺﾞｼｯｸM-PRO" panose="020F0600000000000000" pitchFamily="50" charset="-128"/>
                  <a:ea typeface="HG丸ｺﾞｼｯｸM-PRO" panose="020F0600000000000000" pitchFamily="50" charset="-128"/>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a:spcAft>
                  <a:spcPts val="600"/>
                </a:spcAft>
                <a:tabLst>
                  <a:tab pos="4743777" algn="l"/>
                </a:tabLst>
              </a:pPr>
              <a:r>
                <a:rPr kumimoji="1" lang="en-US" altLang="ja-JP" sz="1049" b="1" dirty="0">
                  <a:solidFill>
                    <a:srgbClr val="E46B32"/>
                  </a:solidFill>
                </a:rPr>
                <a:t>1</a:t>
              </a:r>
              <a:r>
                <a:rPr kumimoji="1" lang="ja-JP" altLang="en-US" sz="1049" b="1" dirty="0">
                  <a:solidFill>
                    <a:srgbClr val="F2E425"/>
                  </a:solidFill>
                </a:rPr>
                <a:t>　</a:t>
              </a:r>
              <a:r>
                <a:rPr kumimoji="1" lang="ja-JP" altLang="en-US" sz="1049" dirty="0"/>
                <a:t>おわりに</a:t>
              </a:r>
              <a:r>
                <a:rPr kumimoji="1" lang="en-US" altLang="ja-JP" sz="1049" dirty="0">
                  <a:solidFill>
                    <a:schemeClr val="tx1"/>
                  </a:solidFill>
                </a:rPr>
                <a:t>	……</a:t>
              </a:r>
              <a:r>
                <a:rPr kumimoji="1" lang="ja-JP" altLang="en-US" sz="1049" dirty="0">
                  <a:solidFill>
                    <a:schemeClr val="tx1"/>
                  </a:solidFill>
                </a:rPr>
                <a:t> </a:t>
              </a:r>
              <a:r>
                <a:rPr kumimoji="1" lang="en-US" altLang="ja-JP" sz="1049" dirty="0">
                  <a:solidFill>
                    <a:schemeClr val="tx1"/>
                  </a:solidFill>
                </a:rPr>
                <a:t>P.  27</a:t>
              </a:r>
            </a:p>
            <a:p>
              <a:pPr marL="0">
                <a:spcAft>
                  <a:spcPts val="600"/>
                </a:spcAft>
                <a:tabLst>
                  <a:tab pos="4743777" algn="l"/>
                </a:tabLst>
              </a:pPr>
              <a:r>
                <a:rPr kumimoji="1" lang="en-US" altLang="ja-JP" sz="1049" b="1" dirty="0">
                  <a:solidFill>
                    <a:srgbClr val="E46B32"/>
                  </a:solidFill>
                </a:rPr>
                <a:t>2</a:t>
              </a:r>
              <a:r>
                <a:rPr kumimoji="1" lang="ja-JP" altLang="en-US" sz="1049" b="1" dirty="0">
                  <a:solidFill>
                    <a:srgbClr val="F2E425"/>
                  </a:solidFill>
                </a:rPr>
                <a:t>　</a:t>
              </a:r>
              <a:r>
                <a:rPr kumimoji="1" lang="ja-JP" altLang="en-US" sz="1049" dirty="0"/>
                <a:t>画像素材について</a:t>
              </a:r>
              <a:r>
                <a:rPr kumimoji="1" lang="en-US" altLang="ja-JP" sz="1049" dirty="0">
                  <a:solidFill>
                    <a:schemeClr val="tx1"/>
                  </a:solidFill>
                </a:rPr>
                <a:t>	…… P.  28</a:t>
              </a:r>
            </a:p>
          </p:txBody>
        </p:sp>
      </p:grpSp>
    </p:spTree>
    <p:extLst>
      <p:ext uri="{BB962C8B-B14F-4D97-AF65-F5344CB8AC3E}">
        <p14:creationId xmlns:p14="http://schemas.microsoft.com/office/powerpoint/2010/main" val="192081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0F21267D-9F12-8E32-A078-4E9BC7DD7BC6}"/>
              </a:ext>
            </a:extLst>
          </p:cNvPr>
          <p:cNvGraphicFramePr>
            <a:graphicFrameLocks noGrp="1"/>
          </p:cNvGraphicFramePr>
          <p:nvPr/>
        </p:nvGraphicFramePr>
        <p:xfrm>
          <a:off x="383820" y="6512969"/>
          <a:ext cx="6105179" cy="2428392"/>
        </p:xfrm>
        <a:graphic>
          <a:graphicData uri="http://schemas.openxmlformats.org/drawingml/2006/table">
            <a:tbl>
              <a:tblPr firstRow="1" bandRow="1">
                <a:tableStyleId>{85BE263C-DBD7-4A20-BB59-AAB30ACAA65A}</a:tableStyleId>
              </a:tblPr>
              <a:tblGrid>
                <a:gridCol w="1895554">
                  <a:extLst>
                    <a:ext uri="{9D8B030D-6E8A-4147-A177-3AD203B41FA5}">
                      <a16:colId xmlns:a16="http://schemas.microsoft.com/office/drawing/2014/main" val="2348012886"/>
                    </a:ext>
                  </a:extLst>
                </a:gridCol>
                <a:gridCol w="4209625">
                  <a:extLst>
                    <a:ext uri="{9D8B030D-6E8A-4147-A177-3AD203B41FA5}">
                      <a16:colId xmlns:a16="http://schemas.microsoft.com/office/drawing/2014/main" val="2104429024"/>
                    </a:ext>
                  </a:extLst>
                </a:gridCol>
              </a:tblGrid>
              <a:tr h="318372">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申請フォーム名</a:t>
                      </a:r>
                    </a:p>
                  </a:txBody>
                  <a:tcPr/>
                </a:tc>
                <a:tc>
                  <a:txBody>
                    <a:bodyPr/>
                    <a:lstStyle/>
                    <a:p>
                      <a:pPr algn="ctr"/>
                      <a:r>
                        <a:rPr kumimoji="1" lang="ja-JP" altLang="en-US" dirty="0">
                          <a:latin typeface="HG丸ｺﾞｼｯｸM-PRO" panose="020F0600000000000000" pitchFamily="50" charset="-128"/>
                          <a:ea typeface="HG丸ｺﾞｼｯｸM-PRO" panose="020F0600000000000000" pitchFamily="50" charset="-128"/>
                        </a:rPr>
                        <a:t>申請フォームアイコン</a:t>
                      </a:r>
                    </a:p>
                  </a:txBody>
                  <a:tcPr/>
                </a:tc>
                <a:extLst>
                  <a:ext uri="{0D108BD9-81ED-4DB2-BD59-A6C34878D82A}">
                    <a16:rowId xmlns:a16="http://schemas.microsoft.com/office/drawing/2014/main" val="512282980"/>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入社申請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2478332086"/>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異動申請（主務）</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619746114"/>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異動申請（兼務）</a:t>
                      </a:r>
                    </a:p>
                  </a:txBody>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183220501"/>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退社申請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205087900"/>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扶養変更申請</a:t>
                      </a:r>
                    </a:p>
                  </a:txBody>
                  <a:tcPr/>
                </a:tc>
                <a:tc>
                  <a:txBody>
                    <a:bodyPr/>
                    <a:lstStyle/>
                    <a:p>
                      <a:endParaRPr kumimoji="1" lang="ja-JP" altLang="en-US">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3408223633"/>
                  </a:ext>
                </a:extLst>
              </a:tr>
              <a:tr h="318372">
                <a:tc>
                  <a:txBody>
                    <a:bodyPr/>
                    <a:lstStyle/>
                    <a:p>
                      <a:r>
                        <a:rPr kumimoji="1" lang="ja-JP" altLang="en-US" dirty="0">
                          <a:latin typeface="HG丸ｺﾞｼｯｸM-PRO" panose="020F0600000000000000" pitchFamily="50" charset="-128"/>
                          <a:ea typeface="HG丸ｺﾞｼｯｸM-PRO" panose="020F0600000000000000" pitchFamily="50" charset="-128"/>
                        </a:rPr>
                        <a:t>住所・</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通勤費変更申請</a:t>
                      </a:r>
                    </a:p>
                  </a:txBody>
                  <a:tcPr/>
                </a:tc>
                <a:tc>
                  <a:txBody>
                    <a:bodyPr/>
                    <a:lstStyle/>
                    <a:p>
                      <a:endParaRPr kumimoji="1" lang="ja-JP" altLang="en-US" dirty="0">
                        <a:latin typeface="HG丸ｺﾞｼｯｸM-PRO" panose="020F0600000000000000" pitchFamily="50" charset="-128"/>
                        <a:ea typeface="HG丸ｺﾞｼｯｸM-PRO" panose="020F0600000000000000" pitchFamily="50" charset="-128"/>
                      </a:endParaRPr>
                    </a:p>
                  </a:txBody>
                  <a:tcPr/>
                </a:tc>
                <a:extLst>
                  <a:ext uri="{0D108BD9-81ED-4DB2-BD59-A6C34878D82A}">
                    <a16:rowId xmlns:a16="http://schemas.microsoft.com/office/drawing/2014/main" val="897052698"/>
                  </a:ext>
                </a:extLst>
              </a:tr>
            </a:tbl>
          </a:graphicData>
        </a:graphic>
      </p:graphicFrame>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パソコン画面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30</a:t>
            </a:fld>
            <a:endParaRPr lang="ja-JP" altLang="en-US" dirty="0"/>
          </a:p>
        </p:txBody>
      </p:sp>
      <p:grpSp>
        <p:nvGrpSpPr>
          <p:cNvPr id="75" name="グループ化 74">
            <a:extLst>
              <a:ext uri="{FF2B5EF4-FFF2-40B4-BE49-F238E27FC236}">
                <a16:creationId xmlns:a16="http://schemas.microsoft.com/office/drawing/2014/main" id="{9DCCFD4B-DFDC-75F9-8C9A-95679D3C9A10}"/>
              </a:ext>
            </a:extLst>
          </p:cNvPr>
          <p:cNvGrpSpPr/>
          <p:nvPr/>
        </p:nvGrpSpPr>
        <p:grpSpPr>
          <a:xfrm>
            <a:off x="383820" y="1503209"/>
            <a:ext cx="6105179" cy="4079772"/>
            <a:chOff x="363596" y="1411712"/>
            <a:chExt cx="4214686" cy="2426440"/>
          </a:xfrm>
        </p:grpSpPr>
        <p:sp>
          <p:nvSpPr>
            <p:cNvPr id="76" name="正方形/長方形 75">
              <a:extLst>
                <a:ext uri="{FF2B5EF4-FFF2-40B4-BE49-F238E27FC236}">
                  <a16:creationId xmlns:a16="http://schemas.microsoft.com/office/drawing/2014/main" id="{0F1E8A3E-BBE9-7F9E-176A-123ECBF0BF2A}"/>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77" name="テキスト ボックス 76">
              <a:extLst>
                <a:ext uri="{FF2B5EF4-FFF2-40B4-BE49-F238E27FC236}">
                  <a16:creationId xmlns:a16="http://schemas.microsoft.com/office/drawing/2014/main" id="{13AD2CA3-C317-6A5C-49DA-967CD62567C0}"/>
                </a:ext>
              </a:extLst>
            </p:cNvPr>
            <p:cNvSpPr txBox="1"/>
            <p:nvPr/>
          </p:nvSpPr>
          <p:spPr>
            <a:xfrm>
              <a:off x="467924" y="1479640"/>
              <a:ext cx="2003015" cy="154703"/>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画面（リスト）</a:t>
              </a:r>
            </a:p>
          </p:txBody>
        </p:sp>
      </p:grpSp>
      <p:sp>
        <p:nvSpPr>
          <p:cNvPr id="78" name="AutoShape 2">
            <a:extLst>
              <a:ext uri="{FF2B5EF4-FFF2-40B4-BE49-F238E27FC236}">
                <a16:creationId xmlns:a16="http://schemas.microsoft.com/office/drawing/2014/main" id="{E92FA25D-DA5E-FE56-1EF1-191336B7C4AD}"/>
              </a:ext>
            </a:extLst>
          </p:cNvPr>
          <p:cNvSpPr>
            <a:spLocks noChangeAspect="1" noChangeArrowheads="1"/>
          </p:cNvSpPr>
          <p:nvPr/>
        </p:nvSpPr>
        <p:spPr bwMode="auto">
          <a:xfrm>
            <a:off x="2714625" y="8702810"/>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 name="テキスト ボックス 4">
            <a:extLst>
              <a:ext uri="{FF2B5EF4-FFF2-40B4-BE49-F238E27FC236}">
                <a16:creationId xmlns:a16="http://schemas.microsoft.com/office/drawing/2014/main" id="{8F5A4912-9E9A-6C20-E26E-1222044C7943}"/>
              </a:ext>
            </a:extLst>
          </p:cNvPr>
          <p:cNvSpPr txBox="1"/>
          <p:nvPr/>
        </p:nvSpPr>
        <p:spPr>
          <a:xfrm>
            <a:off x="1040857" y="8908829"/>
            <a:ext cx="477628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画面上にアイコンを移動して、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6" name="グループ化 5">
            <a:extLst>
              <a:ext uri="{FF2B5EF4-FFF2-40B4-BE49-F238E27FC236}">
                <a16:creationId xmlns:a16="http://schemas.microsoft.com/office/drawing/2014/main" id="{D290FBC4-9C97-41D8-AC94-1E427EB4FAF2}"/>
              </a:ext>
            </a:extLst>
          </p:cNvPr>
          <p:cNvGrpSpPr/>
          <p:nvPr/>
        </p:nvGrpSpPr>
        <p:grpSpPr>
          <a:xfrm>
            <a:off x="287646" y="5880921"/>
            <a:ext cx="6295964" cy="359769"/>
            <a:chOff x="407502" y="1728889"/>
            <a:chExt cx="6042992" cy="356680"/>
          </a:xfrm>
        </p:grpSpPr>
        <p:sp>
          <p:nvSpPr>
            <p:cNvPr id="7" name="正方形/長方形 6">
              <a:extLst>
                <a:ext uri="{FF2B5EF4-FFF2-40B4-BE49-F238E27FC236}">
                  <a16:creationId xmlns:a16="http://schemas.microsoft.com/office/drawing/2014/main" id="{63BA07CC-B0BA-D28E-4884-E37C6A8BC44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8" name="Google Shape;113;p23">
              <a:extLst>
                <a:ext uri="{FF2B5EF4-FFF2-40B4-BE49-F238E27FC236}">
                  <a16:creationId xmlns:a16="http://schemas.microsoft.com/office/drawing/2014/main" id="{1B87A69A-4B36-4A6D-2F01-A2AD83FB9E3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grpSp>
        <p:nvGrpSpPr>
          <p:cNvPr id="30" name="グループ化 29">
            <a:extLst>
              <a:ext uri="{FF2B5EF4-FFF2-40B4-BE49-F238E27FC236}">
                <a16:creationId xmlns:a16="http://schemas.microsoft.com/office/drawing/2014/main" id="{B16E973A-8D08-12FC-3589-4D183846FF4E}"/>
              </a:ext>
            </a:extLst>
          </p:cNvPr>
          <p:cNvGrpSpPr/>
          <p:nvPr/>
        </p:nvGrpSpPr>
        <p:grpSpPr>
          <a:xfrm>
            <a:off x="543722" y="2273368"/>
            <a:ext cx="5760000" cy="2302216"/>
            <a:chOff x="543722" y="2663893"/>
            <a:chExt cx="5760000" cy="2302216"/>
          </a:xfrm>
          <a:effectLst>
            <a:outerShdw blurRad="63500" sx="102000" sy="102000" algn="ctr" rotWithShape="0">
              <a:prstClr val="black">
                <a:alpha val="40000"/>
              </a:prstClr>
            </a:outerShdw>
          </a:effectLst>
        </p:grpSpPr>
        <p:pic>
          <p:nvPicPr>
            <p:cNvPr id="22" name="図 21">
              <a:extLst>
                <a:ext uri="{FF2B5EF4-FFF2-40B4-BE49-F238E27FC236}">
                  <a16:creationId xmlns:a16="http://schemas.microsoft.com/office/drawing/2014/main" id="{DBF326CD-DEFA-DE9F-250F-A645F84E557A}"/>
                </a:ext>
              </a:extLst>
            </p:cNvPr>
            <p:cNvPicPr>
              <a:picLocks noChangeAspect="1"/>
            </p:cNvPicPr>
            <p:nvPr/>
          </p:nvPicPr>
          <p:blipFill rotWithShape="1">
            <a:blip r:embed="rId2"/>
            <a:srcRect t="15827"/>
            <a:stretch/>
          </p:blipFill>
          <p:spPr>
            <a:xfrm>
              <a:off x="543722" y="2663893"/>
              <a:ext cx="5760000" cy="2302216"/>
            </a:xfrm>
            <a:prstGeom prst="rect">
              <a:avLst/>
            </a:prstGeom>
          </p:spPr>
        </p:pic>
        <p:sp>
          <p:nvSpPr>
            <p:cNvPr id="23" name="正方形/長方形 22">
              <a:extLst>
                <a:ext uri="{FF2B5EF4-FFF2-40B4-BE49-F238E27FC236}">
                  <a16:creationId xmlns:a16="http://schemas.microsoft.com/office/drawing/2014/main" id="{DC8FC809-99DA-91C7-8CFD-85C61944DFC6}"/>
                </a:ext>
              </a:extLst>
            </p:cNvPr>
            <p:cNvSpPr/>
            <p:nvPr/>
          </p:nvSpPr>
          <p:spPr>
            <a:xfrm>
              <a:off x="1495425" y="3543095"/>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A6DBB211-6811-76DC-198A-A4909584C40B}"/>
                </a:ext>
              </a:extLst>
            </p:cNvPr>
            <p:cNvSpPr/>
            <p:nvPr/>
          </p:nvSpPr>
          <p:spPr>
            <a:xfrm>
              <a:off x="1492951" y="3800746"/>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D03DCED-F082-3D16-8EAC-7470B087A9A2}"/>
                </a:ext>
              </a:extLst>
            </p:cNvPr>
            <p:cNvSpPr/>
            <p:nvPr/>
          </p:nvSpPr>
          <p:spPr>
            <a:xfrm>
              <a:off x="1492951" y="4036157"/>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9E7485C-C631-66CC-07C1-F9233E7A2147}"/>
                </a:ext>
              </a:extLst>
            </p:cNvPr>
            <p:cNvSpPr/>
            <p:nvPr/>
          </p:nvSpPr>
          <p:spPr>
            <a:xfrm>
              <a:off x="1492951" y="4282373"/>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AB8A2A4A-7FD1-86E2-F6EC-0BDB4FC2BAA2}"/>
                </a:ext>
              </a:extLst>
            </p:cNvPr>
            <p:cNvSpPr/>
            <p:nvPr/>
          </p:nvSpPr>
          <p:spPr>
            <a:xfrm>
              <a:off x="1492951" y="4509878"/>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F728954A-509E-4208-154A-0C4DD98FEB89}"/>
                </a:ext>
              </a:extLst>
            </p:cNvPr>
            <p:cNvSpPr/>
            <p:nvPr/>
          </p:nvSpPr>
          <p:spPr>
            <a:xfrm>
              <a:off x="1492951" y="4746294"/>
              <a:ext cx="4657725" cy="1570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FA127F1F-984F-5C27-21BF-160014245F89}"/>
              </a:ext>
            </a:extLst>
          </p:cNvPr>
          <p:cNvPicPr>
            <a:picLocks noChangeAspect="1"/>
          </p:cNvPicPr>
          <p:nvPr/>
        </p:nvPicPr>
        <p:blipFill rotWithShape="1">
          <a:blip r:embed="rId3"/>
          <a:srcRect b="87432"/>
          <a:stretch/>
        </p:blipFill>
        <p:spPr>
          <a:xfrm>
            <a:off x="2481942" y="6898996"/>
            <a:ext cx="3913860" cy="162457"/>
          </a:xfrm>
          <a:prstGeom prst="rect">
            <a:avLst/>
          </a:prstGeom>
          <a:effectLst>
            <a:outerShdw blurRad="63500" sx="102000" sy="102000" algn="ctr" rotWithShape="0">
              <a:prstClr val="black">
                <a:alpha val="40000"/>
              </a:prstClr>
            </a:outerShdw>
          </a:effectLst>
        </p:spPr>
      </p:pic>
      <p:pic>
        <p:nvPicPr>
          <p:cNvPr id="10" name="図 9">
            <a:extLst>
              <a:ext uri="{FF2B5EF4-FFF2-40B4-BE49-F238E27FC236}">
                <a16:creationId xmlns:a16="http://schemas.microsoft.com/office/drawing/2014/main" id="{0DC020F0-2800-8327-9642-A78EA0A0F968}"/>
              </a:ext>
            </a:extLst>
          </p:cNvPr>
          <p:cNvPicPr>
            <a:picLocks noChangeAspect="1"/>
          </p:cNvPicPr>
          <p:nvPr/>
        </p:nvPicPr>
        <p:blipFill rotWithShape="1">
          <a:blip r:embed="rId3"/>
          <a:srcRect t="16435" b="66807"/>
          <a:stretch/>
        </p:blipFill>
        <p:spPr>
          <a:xfrm>
            <a:off x="2482820" y="7192033"/>
            <a:ext cx="3913860" cy="216609"/>
          </a:xfrm>
          <a:prstGeom prst="rect">
            <a:avLst/>
          </a:prstGeom>
          <a:effectLst>
            <a:outerShdw blurRad="63500" sx="102000" sy="102000" algn="ctr" rotWithShape="0">
              <a:prstClr val="black">
                <a:alpha val="40000"/>
              </a:prstClr>
            </a:outerShdw>
          </a:effectLst>
        </p:spPr>
      </p:pic>
      <p:pic>
        <p:nvPicPr>
          <p:cNvPr id="11" name="図 10">
            <a:extLst>
              <a:ext uri="{FF2B5EF4-FFF2-40B4-BE49-F238E27FC236}">
                <a16:creationId xmlns:a16="http://schemas.microsoft.com/office/drawing/2014/main" id="{85140F4A-AD84-2F49-3E61-48E82F991A0D}"/>
              </a:ext>
            </a:extLst>
          </p:cNvPr>
          <p:cNvPicPr>
            <a:picLocks noChangeAspect="1"/>
          </p:cNvPicPr>
          <p:nvPr/>
        </p:nvPicPr>
        <p:blipFill rotWithShape="1">
          <a:blip r:embed="rId3"/>
          <a:srcRect t="33193" b="53057"/>
          <a:stretch/>
        </p:blipFill>
        <p:spPr>
          <a:xfrm>
            <a:off x="2481942" y="7524682"/>
            <a:ext cx="3913860" cy="177731"/>
          </a:xfrm>
          <a:prstGeom prst="rect">
            <a:avLst/>
          </a:prstGeom>
          <a:effectLst>
            <a:outerShdw blurRad="63500" sx="102000" sy="102000" algn="ctr" rotWithShape="0">
              <a:prstClr val="black">
                <a:alpha val="40000"/>
              </a:prstClr>
            </a:outerShdw>
          </a:effectLst>
        </p:spPr>
      </p:pic>
      <p:pic>
        <p:nvPicPr>
          <p:cNvPr id="12" name="図 11">
            <a:extLst>
              <a:ext uri="{FF2B5EF4-FFF2-40B4-BE49-F238E27FC236}">
                <a16:creationId xmlns:a16="http://schemas.microsoft.com/office/drawing/2014/main" id="{9AE0A34E-3D6D-D94F-BCED-19C2292582EE}"/>
              </a:ext>
            </a:extLst>
          </p:cNvPr>
          <p:cNvPicPr>
            <a:picLocks noChangeAspect="1"/>
          </p:cNvPicPr>
          <p:nvPr/>
        </p:nvPicPr>
        <p:blipFill rotWithShape="1">
          <a:blip r:embed="rId3"/>
          <a:srcRect t="49950" b="32863"/>
          <a:stretch/>
        </p:blipFill>
        <p:spPr>
          <a:xfrm>
            <a:off x="2481942" y="7852310"/>
            <a:ext cx="3913860" cy="222163"/>
          </a:xfrm>
          <a:prstGeom prst="rect">
            <a:avLst/>
          </a:prstGeom>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EE5DE772-01E5-FB24-E06A-E420F7DC9B16}"/>
              </a:ext>
            </a:extLst>
          </p:cNvPr>
          <p:cNvPicPr>
            <a:picLocks noChangeAspect="1"/>
          </p:cNvPicPr>
          <p:nvPr/>
        </p:nvPicPr>
        <p:blipFill rotWithShape="1">
          <a:blip r:embed="rId3"/>
          <a:srcRect t="67138" b="15675"/>
          <a:stretch/>
        </p:blipFill>
        <p:spPr>
          <a:xfrm>
            <a:off x="2481942" y="8145709"/>
            <a:ext cx="3913860" cy="222163"/>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3BAABE31-7CA5-801D-3B6C-F478A788C358}"/>
              </a:ext>
            </a:extLst>
          </p:cNvPr>
          <p:cNvPicPr>
            <a:picLocks noChangeAspect="1"/>
          </p:cNvPicPr>
          <p:nvPr/>
        </p:nvPicPr>
        <p:blipFill rotWithShape="1">
          <a:blip r:embed="rId3"/>
          <a:srcRect t="84325"/>
          <a:stretch/>
        </p:blipFill>
        <p:spPr>
          <a:xfrm>
            <a:off x="2481942" y="8567400"/>
            <a:ext cx="3913860" cy="2026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22136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0D49D4E3-BD8B-FF18-6D0E-897B3AC8BD2B}"/>
              </a:ext>
            </a:extLst>
          </p:cNvPr>
          <p:cNvGrpSpPr/>
          <p:nvPr/>
        </p:nvGrpSpPr>
        <p:grpSpPr>
          <a:xfrm>
            <a:off x="281018" y="1357435"/>
            <a:ext cx="3156053" cy="4409162"/>
            <a:chOff x="363596" y="1411712"/>
            <a:chExt cx="4239316" cy="2426440"/>
          </a:xfrm>
        </p:grpSpPr>
        <p:sp>
          <p:nvSpPr>
            <p:cNvPr id="68" name="正方形/長方形 67">
              <a:extLst>
                <a:ext uri="{FF2B5EF4-FFF2-40B4-BE49-F238E27FC236}">
                  <a16:creationId xmlns:a16="http://schemas.microsoft.com/office/drawing/2014/main" id="{A54CEC83-1791-6CA9-7C08-2EF32B95EB5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69" name="テキスト ボックス 68">
              <a:extLst>
                <a:ext uri="{FF2B5EF4-FFF2-40B4-BE49-F238E27FC236}">
                  <a16:creationId xmlns:a16="http://schemas.microsoft.com/office/drawing/2014/main" id="{7280DC5E-447D-7BFC-1919-8506974E753A}"/>
                </a:ext>
              </a:extLst>
            </p:cNvPr>
            <p:cNvSpPr txBox="1"/>
            <p:nvPr/>
          </p:nvSpPr>
          <p:spPr>
            <a:xfrm>
              <a:off x="492554" y="1430813"/>
              <a:ext cx="4110358" cy="235669"/>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画面（グリッド）</a:t>
              </a:r>
            </a:p>
            <a:p>
              <a:endParaRPr kumimoji="1" lang="ja-JP" altLang="en-US" sz="1099" b="1" dirty="0">
                <a:latin typeface="HG丸ｺﾞｼｯｸM-PRO" panose="020F0600000000000000" pitchFamily="50" charset="-128"/>
                <a:ea typeface="HG丸ｺﾞｼｯｸM-PRO" panose="020F0600000000000000" pitchFamily="50" charset="-128"/>
              </a:endParaRPr>
            </a:p>
          </p:txBody>
        </p:sp>
      </p:grpSp>
      <p:sp>
        <p:nvSpPr>
          <p:cNvPr id="3" name="タイトル 2">
            <a:extLst>
              <a:ext uri="{FF2B5EF4-FFF2-40B4-BE49-F238E27FC236}">
                <a16:creationId xmlns:a16="http://schemas.microsoft.com/office/drawing/2014/main" id="{0E80F016-0124-BE9C-C6E9-DDF604C4D31B}"/>
              </a:ext>
            </a:extLst>
          </p:cNvPr>
          <p:cNvSpPr>
            <a:spLocks noGrp="1"/>
          </p:cNvSpPr>
          <p:nvPr>
            <p:ph type="title"/>
          </p:nvPr>
        </p:nvSpPr>
        <p:spPr/>
        <p:txBody>
          <a:bodyPr/>
          <a:lstStyle/>
          <a:p>
            <a:r>
              <a:rPr kumimoji="1" lang="ja-JP" altLang="en-US" dirty="0"/>
              <a:t>画像素材</a:t>
            </a:r>
          </a:p>
        </p:txBody>
      </p:sp>
      <p:grpSp>
        <p:nvGrpSpPr>
          <p:cNvPr id="16" name="グループ化 15">
            <a:extLst>
              <a:ext uri="{FF2B5EF4-FFF2-40B4-BE49-F238E27FC236}">
                <a16:creationId xmlns:a16="http://schemas.microsoft.com/office/drawing/2014/main" id="{CE3EBB56-6631-293D-F677-F8D2E477F712}"/>
              </a:ext>
            </a:extLst>
          </p:cNvPr>
          <p:cNvGrpSpPr/>
          <p:nvPr/>
        </p:nvGrpSpPr>
        <p:grpSpPr>
          <a:xfrm>
            <a:off x="281018" y="944477"/>
            <a:ext cx="6295964" cy="359769"/>
            <a:chOff x="407502" y="1728889"/>
            <a:chExt cx="6042992" cy="356680"/>
          </a:xfrm>
        </p:grpSpPr>
        <p:sp>
          <p:nvSpPr>
            <p:cNvPr id="18" name="正方形/長方形 17">
              <a:extLst>
                <a:ext uri="{FF2B5EF4-FFF2-40B4-BE49-F238E27FC236}">
                  <a16:creationId xmlns:a16="http://schemas.microsoft.com/office/drawing/2014/main" id="{06053303-562B-D65E-590A-ED60BA26027F}"/>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スマートフォン画面</a:t>
              </a:r>
            </a:p>
          </p:txBody>
        </p:sp>
        <p:sp>
          <p:nvSpPr>
            <p:cNvPr id="20" name="Google Shape;113;p23">
              <a:extLst>
                <a:ext uri="{FF2B5EF4-FFF2-40B4-BE49-F238E27FC236}">
                  <a16:creationId xmlns:a16="http://schemas.microsoft.com/office/drawing/2014/main" id="{471A8D78-A1F7-B1A6-216C-AFC53BA9270B}"/>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
        <p:nvSpPr>
          <p:cNvPr id="2" name="スライド番号プレースホルダー 1">
            <a:extLst>
              <a:ext uri="{FF2B5EF4-FFF2-40B4-BE49-F238E27FC236}">
                <a16:creationId xmlns:a16="http://schemas.microsoft.com/office/drawing/2014/main" id="{1C654149-2B0B-97D4-B24F-48BFF1F997EC}"/>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31</a:t>
            </a:fld>
            <a:endParaRPr lang="ja-JP" altLang="en-US" dirty="0"/>
          </a:p>
        </p:txBody>
      </p:sp>
      <p:sp>
        <p:nvSpPr>
          <p:cNvPr id="4" name="AutoShape 2">
            <a:extLst>
              <a:ext uri="{FF2B5EF4-FFF2-40B4-BE49-F238E27FC236}">
                <a16:creationId xmlns:a16="http://schemas.microsoft.com/office/drawing/2014/main" id="{A3BB02D0-C9A9-7C98-1F1D-B0BB5692CEE6}"/>
              </a:ext>
            </a:extLst>
          </p:cNvPr>
          <p:cNvSpPr>
            <a:spLocks noChangeAspect="1" noChangeArrowheads="1"/>
          </p:cNvSpPr>
          <p:nvPr/>
        </p:nvSpPr>
        <p:spPr bwMode="auto">
          <a:xfrm>
            <a:off x="2714625" y="4106105"/>
            <a:ext cx="142875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8" name="グループ化 7">
            <a:extLst>
              <a:ext uri="{FF2B5EF4-FFF2-40B4-BE49-F238E27FC236}">
                <a16:creationId xmlns:a16="http://schemas.microsoft.com/office/drawing/2014/main" id="{C505F421-7B77-3749-F8C4-A79F9417EE71}"/>
              </a:ext>
            </a:extLst>
          </p:cNvPr>
          <p:cNvGrpSpPr/>
          <p:nvPr/>
        </p:nvGrpSpPr>
        <p:grpSpPr>
          <a:xfrm>
            <a:off x="3526532" y="1353079"/>
            <a:ext cx="3050450" cy="4409163"/>
            <a:chOff x="363596" y="1411712"/>
            <a:chExt cx="4239316" cy="2426440"/>
          </a:xfrm>
        </p:grpSpPr>
        <p:sp>
          <p:nvSpPr>
            <p:cNvPr id="9" name="正方形/長方形 8">
              <a:extLst>
                <a:ext uri="{FF2B5EF4-FFF2-40B4-BE49-F238E27FC236}">
                  <a16:creationId xmlns:a16="http://schemas.microsoft.com/office/drawing/2014/main" id="{5EB6B993-9F9F-03EC-D88C-8D6092D7644C}"/>
                </a:ext>
              </a:extLst>
            </p:cNvPr>
            <p:cNvSpPr/>
            <p:nvPr/>
          </p:nvSpPr>
          <p:spPr>
            <a:xfrm>
              <a:off x="363596" y="1411712"/>
              <a:ext cx="4214686" cy="242644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10" name="テキスト ボックス 9">
              <a:extLst>
                <a:ext uri="{FF2B5EF4-FFF2-40B4-BE49-F238E27FC236}">
                  <a16:creationId xmlns:a16="http://schemas.microsoft.com/office/drawing/2014/main" id="{3837090E-A04E-9B0F-947C-02FC9AC20CE4}"/>
                </a:ext>
              </a:extLst>
            </p:cNvPr>
            <p:cNvSpPr txBox="1"/>
            <p:nvPr/>
          </p:nvSpPr>
          <p:spPr>
            <a:xfrm>
              <a:off x="492554" y="1430813"/>
              <a:ext cx="4110358" cy="143100"/>
            </a:xfrm>
            <a:prstGeom prst="rect">
              <a:avLst/>
            </a:prstGeom>
            <a:noFill/>
          </p:spPr>
          <p:txBody>
            <a:bodyPr wrap="square" rtlCol="0">
              <a:spAutoFit/>
            </a:bodyPr>
            <a:lstStyle/>
            <a:p>
              <a:r>
                <a:rPr kumimoji="1" lang="ja-JP" altLang="en-US" sz="1099" b="1" dirty="0">
                  <a:latin typeface="HG丸ｺﾞｼｯｸM-PRO" panose="020F0600000000000000" pitchFamily="50" charset="-128"/>
                  <a:ea typeface="HG丸ｺﾞｼｯｸM-PRO" panose="020F0600000000000000" pitchFamily="50" charset="-128"/>
                </a:rPr>
                <a:t>ワークフロー</a:t>
              </a:r>
              <a:r>
                <a:rPr kumimoji="1" lang="en-US" altLang="ja-JP" sz="1099" b="1" dirty="0">
                  <a:latin typeface="HG丸ｺﾞｼｯｸM-PRO" panose="020F0600000000000000" pitchFamily="50" charset="-128"/>
                  <a:ea typeface="HG丸ｺﾞｼｯｸM-PRO" panose="020F0600000000000000" pitchFamily="50" charset="-128"/>
                </a:rPr>
                <a:t>TOP</a:t>
              </a:r>
              <a:r>
                <a:rPr kumimoji="1" lang="ja-JP" altLang="en-US" sz="1099" b="1" dirty="0">
                  <a:latin typeface="HG丸ｺﾞｼｯｸM-PRO" panose="020F0600000000000000" pitchFamily="50" charset="-128"/>
                  <a:ea typeface="HG丸ｺﾞｼｯｸM-PRO" panose="020F0600000000000000" pitchFamily="50" charset="-128"/>
                </a:rPr>
                <a:t>画面（リスト）</a:t>
              </a:r>
              <a:endParaRPr kumimoji="1" lang="en-US" altLang="ja-JP" sz="1099" b="1" dirty="0">
                <a:latin typeface="HG丸ｺﾞｼｯｸM-PRO" panose="020F0600000000000000" pitchFamily="50" charset="-128"/>
                <a:ea typeface="HG丸ｺﾞｼｯｸM-PRO" panose="020F0600000000000000" pitchFamily="50" charset="-128"/>
              </a:endParaRPr>
            </a:p>
          </p:txBody>
        </p:sp>
      </p:grpSp>
      <p:sp>
        <p:nvSpPr>
          <p:cNvPr id="37" name="テキスト ボックス 36">
            <a:extLst>
              <a:ext uri="{FF2B5EF4-FFF2-40B4-BE49-F238E27FC236}">
                <a16:creationId xmlns:a16="http://schemas.microsoft.com/office/drawing/2014/main" id="{E2B187CD-823C-DE12-4A30-806F8FF26DA2}"/>
              </a:ext>
            </a:extLst>
          </p:cNvPr>
          <p:cNvSpPr txBox="1"/>
          <p:nvPr/>
        </p:nvSpPr>
        <p:spPr>
          <a:xfrm>
            <a:off x="1179084" y="8794650"/>
            <a:ext cx="4694896" cy="599780"/>
          </a:xfrm>
          <a:prstGeom prst="rect">
            <a:avLst/>
          </a:prstGeom>
          <a:noFill/>
        </p:spPr>
        <p:txBody>
          <a:bodyPr wrap="square" rtlCol="0">
            <a:spAutoFit/>
          </a:bodyPr>
          <a:lstStyle/>
          <a:p>
            <a:r>
              <a:rPr kumimoji="1" lang="en-US" altLang="ja-JP" sz="1099" dirty="0">
                <a:latin typeface="HG丸ｺﾞｼｯｸM-PRO" panose="020F0600000000000000" pitchFamily="50" charset="-128"/>
                <a:ea typeface="HG丸ｺﾞｼｯｸM-PRO" panose="020F0600000000000000" pitchFamily="50" charset="-128"/>
              </a:rPr>
              <a:t>※</a:t>
            </a:r>
            <a:r>
              <a:rPr kumimoji="1" lang="ja-JP" altLang="en-US" sz="1099" dirty="0">
                <a:latin typeface="HG丸ｺﾞｼｯｸM-PRO" panose="020F0600000000000000" pitchFamily="50" charset="-128"/>
                <a:ea typeface="HG丸ｺﾞｼｯｸM-PRO" panose="020F0600000000000000" pitchFamily="50" charset="-128"/>
              </a:rPr>
              <a:t>上記の各</a:t>
            </a:r>
            <a:r>
              <a:rPr kumimoji="1" lang="en-US" altLang="ja-JP" sz="1099" dirty="0">
                <a:latin typeface="HG丸ｺﾞｼｯｸM-PRO" panose="020F0600000000000000" pitchFamily="50" charset="-128"/>
                <a:ea typeface="HG丸ｺﾞｼｯｸM-PRO" panose="020F0600000000000000" pitchFamily="50" charset="-128"/>
              </a:rPr>
              <a:t>TOP</a:t>
            </a:r>
            <a:r>
              <a:rPr kumimoji="1" lang="ja-JP" altLang="en-US" sz="1099" dirty="0">
                <a:latin typeface="HG丸ｺﾞｼｯｸM-PRO" panose="020F0600000000000000" pitchFamily="50" charset="-128"/>
                <a:ea typeface="HG丸ｺﾞｼｯｸM-PRO" panose="020F0600000000000000" pitchFamily="50" charset="-128"/>
              </a:rPr>
              <a:t>画面のアイコンを移動して、</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お客さまで使用する申請フォームのみをマニュアルに掲載できます。</a:t>
            </a:r>
            <a:endParaRPr kumimoji="1" lang="en-US" altLang="ja-JP" sz="1099" dirty="0">
              <a:latin typeface="HG丸ｺﾞｼｯｸM-PRO" panose="020F0600000000000000" pitchFamily="50" charset="-128"/>
              <a:ea typeface="HG丸ｺﾞｼｯｸM-PRO" panose="020F0600000000000000" pitchFamily="50" charset="-128"/>
            </a:endParaRPr>
          </a:p>
          <a:p>
            <a:r>
              <a:rPr kumimoji="1" lang="ja-JP" altLang="en-US" sz="1099" dirty="0">
                <a:latin typeface="HG丸ｺﾞｼｯｸM-PRO" panose="020F0600000000000000" pitchFamily="50" charset="-128"/>
                <a:ea typeface="HG丸ｺﾞｼｯｸM-PRO" panose="020F0600000000000000" pitchFamily="50" charset="-128"/>
              </a:rPr>
              <a:t>　本ページのアイコンをご自由に移動・削除など加工できます。</a:t>
            </a:r>
            <a:endParaRPr kumimoji="1" lang="en-US" altLang="ja-JP" sz="1099" dirty="0">
              <a:latin typeface="HG丸ｺﾞｼｯｸM-PRO" panose="020F0600000000000000" pitchFamily="50" charset="-128"/>
              <a:ea typeface="HG丸ｺﾞｼｯｸM-PRO" panose="020F0600000000000000" pitchFamily="50" charset="-128"/>
            </a:endParaRPr>
          </a:p>
        </p:txBody>
      </p:sp>
      <p:grpSp>
        <p:nvGrpSpPr>
          <p:cNvPr id="5" name="グループ化 4">
            <a:extLst>
              <a:ext uri="{FF2B5EF4-FFF2-40B4-BE49-F238E27FC236}">
                <a16:creationId xmlns:a16="http://schemas.microsoft.com/office/drawing/2014/main" id="{6172D8C5-ED13-F631-9F43-8B32F4307229}"/>
              </a:ext>
            </a:extLst>
          </p:cNvPr>
          <p:cNvGrpSpPr/>
          <p:nvPr/>
        </p:nvGrpSpPr>
        <p:grpSpPr>
          <a:xfrm>
            <a:off x="827047" y="1871825"/>
            <a:ext cx="2160000" cy="3708571"/>
            <a:chOff x="4295523" y="337706"/>
            <a:chExt cx="3600953" cy="6182588"/>
          </a:xfrm>
          <a:effectLst>
            <a:outerShdw blurRad="63500" sx="102000" sy="102000" algn="ctr" rotWithShape="0">
              <a:prstClr val="black">
                <a:alpha val="40000"/>
              </a:prstClr>
            </a:outerShdw>
          </a:effectLst>
        </p:grpSpPr>
        <p:pic>
          <p:nvPicPr>
            <p:cNvPr id="6" name="図 5">
              <a:extLst>
                <a:ext uri="{FF2B5EF4-FFF2-40B4-BE49-F238E27FC236}">
                  <a16:creationId xmlns:a16="http://schemas.microsoft.com/office/drawing/2014/main" id="{79A4611E-09B6-5E22-19BF-6AD6907D36DA}"/>
                </a:ext>
              </a:extLst>
            </p:cNvPr>
            <p:cNvPicPr>
              <a:picLocks noChangeAspect="1"/>
            </p:cNvPicPr>
            <p:nvPr/>
          </p:nvPicPr>
          <p:blipFill>
            <a:blip r:embed="rId2"/>
            <a:stretch>
              <a:fillRect/>
            </a:stretch>
          </p:blipFill>
          <p:spPr>
            <a:xfrm>
              <a:off x="4295523" y="337706"/>
              <a:ext cx="3600953" cy="6182588"/>
            </a:xfrm>
            <a:prstGeom prst="rect">
              <a:avLst/>
            </a:prstGeom>
          </p:spPr>
        </p:pic>
        <p:sp>
          <p:nvSpPr>
            <p:cNvPr id="11" name="正方形/長方形 10">
              <a:extLst>
                <a:ext uri="{FF2B5EF4-FFF2-40B4-BE49-F238E27FC236}">
                  <a16:creationId xmlns:a16="http://schemas.microsoft.com/office/drawing/2014/main" id="{D71D1785-2463-B8F9-A984-92B04B5A37FB}"/>
                </a:ext>
              </a:extLst>
            </p:cNvPr>
            <p:cNvSpPr/>
            <p:nvPr/>
          </p:nvSpPr>
          <p:spPr>
            <a:xfrm>
              <a:off x="4530903" y="934948"/>
              <a:ext cx="3195263" cy="55069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a:extLst>
              <a:ext uri="{FF2B5EF4-FFF2-40B4-BE49-F238E27FC236}">
                <a16:creationId xmlns:a16="http://schemas.microsoft.com/office/drawing/2014/main" id="{E672F0F7-D571-CE01-2595-F962AAFF5FDF}"/>
              </a:ext>
            </a:extLst>
          </p:cNvPr>
          <p:cNvGrpSpPr/>
          <p:nvPr/>
        </p:nvGrpSpPr>
        <p:grpSpPr>
          <a:xfrm>
            <a:off x="4018153" y="1873983"/>
            <a:ext cx="2160000" cy="3759786"/>
            <a:chOff x="4018153" y="2019755"/>
            <a:chExt cx="2160000" cy="3759786"/>
          </a:xfrm>
          <a:effectLst>
            <a:outerShdw blurRad="63500" sx="102000" sy="102000" algn="ctr" rotWithShape="0">
              <a:prstClr val="black">
                <a:alpha val="40000"/>
              </a:prstClr>
            </a:outerShdw>
          </a:effectLst>
        </p:grpSpPr>
        <p:pic>
          <p:nvPicPr>
            <p:cNvPr id="33" name="図 32">
              <a:extLst>
                <a:ext uri="{FF2B5EF4-FFF2-40B4-BE49-F238E27FC236}">
                  <a16:creationId xmlns:a16="http://schemas.microsoft.com/office/drawing/2014/main" id="{E6392F7C-4791-A384-6E98-A7482EFDFA44}"/>
                </a:ext>
              </a:extLst>
            </p:cNvPr>
            <p:cNvPicPr>
              <a:picLocks noChangeAspect="1"/>
            </p:cNvPicPr>
            <p:nvPr/>
          </p:nvPicPr>
          <p:blipFill>
            <a:blip r:embed="rId3"/>
            <a:stretch>
              <a:fillRect/>
            </a:stretch>
          </p:blipFill>
          <p:spPr>
            <a:xfrm>
              <a:off x="4018153" y="2019755"/>
              <a:ext cx="2160000" cy="3759786"/>
            </a:xfrm>
            <a:prstGeom prst="rect">
              <a:avLst/>
            </a:prstGeom>
          </p:spPr>
        </p:pic>
        <p:sp>
          <p:nvSpPr>
            <p:cNvPr id="34" name="正方形/長方形 33">
              <a:extLst>
                <a:ext uri="{FF2B5EF4-FFF2-40B4-BE49-F238E27FC236}">
                  <a16:creationId xmlns:a16="http://schemas.microsoft.com/office/drawing/2014/main" id="{02C73571-E1BE-D316-9344-B2C7886D12F2}"/>
                </a:ext>
              </a:extLst>
            </p:cNvPr>
            <p:cNvSpPr/>
            <p:nvPr/>
          </p:nvSpPr>
          <p:spPr>
            <a:xfrm>
              <a:off x="4039557" y="3451695"/>
              <a:ext cx="2117192" cy="232784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284008B8-FCEF-410B-FA13-2118F42F2945}"/>
              </a:ext>
            </a:extLst>
          </p:cNvPr>
          <p:cNvGrpSpPr/>
          <p:nvPr/>
        </p:nvGrpSpPr>
        <p:grpSpPr>
          <a:xfrm>
            <a:off x="244947" y="6449110"/>
            <a:ext cx="6295965" cy="2236700"/>
            <a:chOff x="278883" y="1699548"/>
            <a:chExt cx="4299399" cy="1981327"/>
          </a:xfrm>
        </p:grpSpPr>
        <p:sp>
          <p:nvSpPr>
            <p:cNvPr id="21" name="正方形/長方形 20">
              <a:extLst>
                <a:ext uri="{FF2B5EF4-FFF2-40B4-BE49-F238E27FC236}">
                  <a16:creationId xmlns:a16="http://schemas.microsoft.com/office/drawing/2014/main" id="{61A91D41-A77B-F8BE-3B53-E2F748B33B70}"/>
                </a:ext>
              </a:extLst>
            </p:cNvPr>
            <p:cNvSpPr/>
            <p:nvPr/>
          </p:nvSpPr>
          <p:spPr>
            <a:xfrm>
              <a:off x="303515" y="1703406"/>
              <a:ext cx="4274767" cy="19774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399" dirty="0"/>
            </a:p>
          </p:txBody>
        </p:sp>
        <p:sp>
          <p:nvSpPr>
            <p:cNvPr id="22" name="テキスト ボックス 21">
              <a:extLst>
                <a:ext uri="{FF2B5EF4-FFF2-40B4-BE49-F238E27FC236}">
                  <a16:creationId xmlns:a16="http://schemas.microsoft.com/office/drawing/2014/main" id="{3CEFB9FE-DA34-F31E-7548-103AAB4A1C58}"/>
                </a:ext>
              </a:extLst>
            </p:cNvPr>
            <p:cNvSpPr txBox="1"/>
            <p:nvPr/>
          </p:nvSpPr>
          <p:spPr>
            <a:xfrm>
              <a:off x="278883" y="1699548"/>
              <a:ext cx="4299399" cy="231628"/>
            </a:xfrm>
            <a:prstGeom prst="rect">
              <a:avLst/>
            </a:prstGeom>
            <a:noFill/>
          </p:spPr>
          <p:txBody>
            <a:bodyPr wrap="square" rtlCol="0">
              <a:spAutoFit/>
            </a:bodyPr>
            <a:lstStyle/>
            <a:p>
              <a:r>
                <a:rPr kumimoji="1" lang="en-US" altLang="ja-JP" sz="1099" b="1" dirty="0">
                  <a:latin typeface="HG丸ｺﾞｼｯｸM-PRO" panose="020F0600000000000000" pitchFamily="50" charset="-128"/>
                  <a:ea typeface="HG丸ｺﾞｼｯｸM-PRO" panose="020F0600000000000000" pitchFamily="50" charset="-128"/>
                </a:rPr>
                <a:t>―</a:t>
              </a:r>
              <a:r>
                <a:rPr kumimoji="1" lang="ja-JP" altLang="en-US" sz="1099" b="1" dirty="0">
                  <a:latin typeface="HG丸ｺﾞｼｯｸM-PRO" panose="020F0600000000000000" pitchFamily="50" charset="-128"/>
                  <a:ea typeface="HG丸ｺﾞｼｯｸM-PRO" panose="020F0600000000000000" pitchFamily="50" charset="-128"/>
                </a:rPr>
                <a:t>グリッド　　　　　　　　　　　　　　　　　　　　　　　－リスト</a:t>
              </a:r>
            </a:p>
          </p:txBody>
        </p:sp>
      </p:grpSp>
      <p:pic>
        <p:nvPicPr>
          <p:cNvPr id="12" name="図 11">
            <a:extLst>
              <a:ext uri="{FF2B5EF4-FFF2-40B4-BE49-F238E27FC236}">
                <a16:creationId xmlns:a16="http://schemas.microsoft.com/office/drawing/2014/main" id="{0C26AB80-22EC-1173-ECA1-FBE7C7CF0282}"/>
              </a:ext>
            </a:extLst>
          </p:cNvPr>
          <p:cNvPicPr>
            <a:picLocks noChangeAspect="1"/>
          </p:cNvPicPr>
          <p:nvPr/>
        </p:nvPicPr>
        <p:blipFill rotWithShape="1">
          <a:blip r:embed="rId2"/>
          <a:srcRect l="5493" t="8691" r="4674" b="76201"/>
          <a:stretch/>
        </p:blipFill>
        <p:spPr>
          <a:xfrm>
            <a:off x="331385" y="6766320"/>
            <a:ext cx="1940374" cy="560291"/>
          </a:xfrm>
          <a:prstGeom prst="rect">
            <a:avLst/>
          </a:prstGeom>
          <a:effectLst>
            <a:outerShdw blurRad="63500" sx="102000" sy="102000" algn="ctr" rotWithShape="0">
              <a:prstClr val="black">
                <a:alpha val="40000"/>
              </a:prstClr>
            </a:outerShdw>
          </a:effectLst>
        </p:spPr>
      </p:pic>
      <p:pic>
        <p:nvPicPr>
          <p:cNvPr id="13" name="図 12">
            <a:extLst>
              <a:ext uri="{FF2B5EF4-FFF2-40B4-BE49-F238E27FC236}">
                <a16:creationId xmlns:a16="http://schemas.microsoft.com/office/drawing/2014/main" id="{85DB8DEA-BC22-4B9E-A74F-CED694C91D28}"/>
              </a:ext>
            </a:extLst>
          </p:cNvPr>
          <p:cNvPicPr>
            <a:picLocks noChangeAspect="1"/>
          </p:cNvPicPr>
          <p:nvPr/>
        </p:nvPicPr>
        <p:blipFill rotWithShape="1">
          <a:blip r:embed="rId2"/>
          <a:srcRect l="5492" t="24117" r="5221" b="60616"/>
          <a:stretch/>
        </p:blipFill>
        <p:spPr>
          <a:xfrm>
            <a:off x="331385" y="7338407"/>
            <a:ext cx="1928578" cy="566188"/>
          </a:xfrm>
          <a:prstGeom prst="rect">
            <a:avLst/>
          </a:prstGeom>
          <a:effectLst>
            <a:outerShdw blurRad="63500" sx="102000" sy="102000" algn="ctr" rotWithShape="0">
              <a:prstClr val="black">
                <a:alpha val="40000"/>
              </a:prstClr>
            </a:outerShdw>
          </a:effectLst>
        </p:spPr>
      </p:pic>
      <p:pic>
        <p:nvPicPr>
          <p:cNvPr id="14" name="図 13">
            <a:extLst>
              <a:ext uri="{FF2B5EF4-FFF2-40B4-BE49-F238E27FC236}">
                <a16:creationId xmlns:a16="http://schemas.microsoft.com/office/drawing/2014/main" id="{CD98A6DC-A26E-AC51-518B-BD02F551C1B2}"/>
              </a:ext>
            </a:extLst>
          </p:cNvPr>
          <p:cNvPicPr>
            <a:picLocks noChangeAspect="1"/>
          </p:cNvPicPr>
          <p:nvPr/>
        </p:nvPicPr>
        <p:blipFill rotWithShape="1">
          <a:blip r:embed="rId2"/>
          <a:srcRect l="5680" t="55359" r="4160" b="30183"/>
          <a:stretch/>
        </p:blipFill>
        <p:spPr>
          <a:xfrm>
            <a:off x="2338574" y="6784870"/>
            <a:ext cx="1947465" cy="536169"/>
          </a:xfrm>
          <a:prstGeom prst="rect">
            <a:avLst/>
          </a:prstGeom>
          <a:effectLst>
            <a:outerShdw blurRad="63500" sx="102000" sy="102000" algn="ctr" rotWithShape="0">
              <a:prstClr val="black">
                <a:alpha val="40000"/>
              </a:prstClr>
            </a:outerShdw>
          </a:effectLst>
        </p:spPr>
      </p:pic>
      <p:pic>
        <p:nvPicPr>
          <p:cNvPr id="15" name="図 14">
            <a:extLst>
              <a:ext uri="{FF2B5EF4-FFF2-40B4-BE49-F238E27FC236}">
                <a16:creationId xmlns:a16="http://schemas.microsoft.com/office/drawing/2014/main" id="{AA5C83FC-5271-4668-F654-411292762F70}"/>
              </a:ext>
            </a:extLst>
          </p:cNvPr>
          <p:cNvPicPr>
            <a:picLocks noChangeAspect="1"/>
          </p:cNvPicPr>
          <p:nvPr/>
        </p:nvPicPr>
        <p:blipFill rotWithShape="1">
          <a:blip r:embed="rId2"/>
          <a:srcRect l="5966" t="39406" r="5586" b="45306"/>
          <a:stretch/>
        </p:blipFill>
        <p:spPr>
          <a:xfrm>
            <a:off x="341590" y="7905390"/>
            <a:ext cx="1910488" cy="566984"/>
          </a:xfrm>
          <a:prstGeom prst="rect">
            <a:avLst/>
          </a:prstGeom>
          <a:effectLst>
            <a:outerShdw blurRad="63500" sx="102000" sy="102000" algn="ctr" rotWithShape="0">
              <a:prstClr val="black">
                <a:alpha val="40000"/>
              </a:prstClr>
            </a:outerShdw>
          </a:effectLst>
        </p:spPr>
      </p:pic>
      <p:pic>
        <p:nvPicPr>
          <p:cNvPr id="17" name="図 16">
            <a:extLst>
              <a:ext uri="{FF2B5EF4-FFF2-40B4-BE49-F238E27FC236}">
                <a16:creationId xmlns:a16="http://schemas.microsoft.com/office/drawing/2014/main" id="{3C562271-1609-FBDA-0F74-82F6879DE54A}"/>
              </a:ext>
            </a:extLst>
          </p:cNvPr>
          <p:cNvPicPr>
            <a:picLocks noChangeAspect="1"/>
          </p:cNvPicPr>
          <p:nvPr/>
        </p:nvPicPr>
        <p:blipFill rotWithShape="1">
          <a:blip r:embed="rId2"/>
          <a:srcRect l="7108" t="70149" r="5015" b="14894"/>
          <a:stretch/>
        </p:blipFill>
        <p:spPr>
          <a:xfrm>
            <a:off x="2356136" y="7333365"/>
            <a:ext cx="1898162" cy="554658"/>
          </a:xfrm>
          <a:prstGeom prst="rect">
            <a:avLst/>
          </a:prstGeom>
          <a:effectLst>
            <a:outerShdw blurRad="63500" sx="102000" sy="102000" algn="ctr" rotWithShape="0">
              <a:prstClr val="black">
                <a:alpha val="40000"/>
              </a:prstClr>
            </a:outerShdw>
          </a:effectLst>
        </p:spPr>
      </p:pic>
      <p:pic>
        <p:nvPicPr>
          <p:cNvPr id="19" name="図 18">
            <a:extLst>
              <a:ext uri="{FF2B5EF4-FFF2-40B4-BE49-F238E27FC236}">
                <a16:creationId xmlns:a16="http://schemas.microsoft.com/office/drawing/2014/main" id="{9A731069-ED51-DF62-66CA-5A363954226A}"/>
              </a:ext>
            </a:extLst>
          </p:cNvPr>
          <p:cNvPicPr>
            <a:picLocks noChangeAspect="1"/>
          </p:cNvPicPr>
          <p:nvPr/>
        </p:nvPicPr>
        <p:blipFill rotWithShape="1">
          <a:blip r:embed="rId2"/>
          <a:srcRect l="5110" t="85438" r="5870"/>
          <a:stretch/>
        </p:blipFill>
        <p:spPr>
          <a:xfrm>
            <a:off x="2326248" y="7900348"/>
            <a:ext cx="1922813" cy="540055"/>
          </a:xfrm>
          <a:prstGeom prst="rect">
            <a:avLst/>
          </a:prstGeom>
          <a:effectLst>
            <a:outerShdw blurRad="63500" sx="102000" sy="102000" algn="ctr" rotWithShape="0">
              <a:prstClr val="black">
                <a:alpha val="40000"/>
              </a:prstClr>
            </a:outerShdw>
          </a:effectLst>
        </p:spPr>
      </p:pic>
      <p:pic>
        <p:nvPicPr>
          <p:cNvPr id="35" name="図 34">
            <a:extLst>
              <a:ext uri="{FF2B5EF4-FFF2-40B4-BE49-F238E27FC236}">
                <a16:creationId xmlns:a16="http://schemas.microsoft.com/office/drawing/2014/main" id="{D1309CBF-97DD-B5C8-A470-CAB1C4C4C1C8}"/>
              </a:ext>
            </a:extLst>
          </p:cNvPr>
          <p:cNvPicPr>
            <a:picLocks noChangeAspect="1"/>
          </p:cNvPicPr>
          <p:nvPr/>
        </p:nvPicPr>
        <p:blipFill rotWithShape="1">
          <a:blip r:embed="rId3"/>
          <a:srcRect t="54003" b="38704"/>
          <a:stretch/>
        </p:blipFill>
        <p:spPr>
          <a:xfrm>
            <a:off x="4357594" y="6793361"/>
            <a:ext cx="2160000" cy="274200"/>
          </a:xfrm>
          <a:prstGeom prst="rect">
            <a:avLst/>
          </a:prstGeom>
          <a:effectLst>
            <a:outerShdw blurRad="63500" sx="102000" sy="102000" algn="ctr" rotWithShape="0">
              <a:prstClr val="black">
                <a:alpha val="40000"/>
              </a:prstClr>
            </a:outerShdw>
          </a:effectLst>
        </p:spPr>
      </p:pic>
      <p:pic>
        <p:nvPicPr>
          <p:cNvPr id="36" name="図 35">
            <a:extLst>
              <a:ext uri="{FF2B5EF4-FFF2-40B4-BE49-F238E27FC236}">
                <a16:creationId xmlns:a16="http://schemas.microsoft.com/office/drawing/2014/main" id="{7B50E3F7-55D4-D17F-01BE-58C7EBC923FF}"/>
              </a:ext>
            </a:extLst>
          </p:cNvPr>
          <p:cNvPicPr>
            <a:picLocks noChangeAspect="1"/>
          </p:cNvPicPr>
          <p:nvPr/>
        </p:nvPicPr>
        <p:blipFill rotWithShape="1">
          <a:blip r:embed="rId3"/>
          <a:srcRect t="60979" b="31252"/>
          <a:stretch/>
        </p:blipFill>
        <p:spPr>
          <a:xfrm>
            <a:off x="4357594" y="7055640"/>
            <a:ext cx="2160000" cy="292083"/>
          </a:xfrm>
          <a:prstGeom prst="rect">
            <a:avLst/>
          </a:prstGeom>
          <a:effectLst>
            <a:outerShdw blurRad="63500" sx="102000" sy="102000" algn="ctr" rotWithShape="0">
              <a:prstClr val="black">
                <a:alpha val="40000"/>
              </a:prstClr>
            </a:outerShdw>
          </a:effectLst>
        </p:spPr>
      </p:pic>
      <p:pic>
        <p:nvPicPr>
          <p:cNvPr id="38" name="図 37">
            <a:extLst>
              <a:ext uri="{FF2B5EF4-FFF2-40B4-BE49-F238E27FC236}">
                <a16:creationId xmlns:a16="http://schemas.microsoft.com/office/drawing/2014/main" id="{07729419-FEE3-D1AC-5DBA-DB05F98ACF0F}"/>
              </a:ext>
            </a:extLst>
          </p:cNvPr>
          <p:cNvPicPr>
            <a:picLocks noChangeAspect="1"/>
          </p:cNvPicPr>
          <p:nvPr/>
        </p:nvPicPr>
        <p:blipFill rotWithShape="1">
          <a:blip r:embed="rId3"/>
          <a:srcRect t="68589" b="23801"/>
          <a:stretch/>
        </p:blipFill>
        <p:spPr>
          <a:xfrm>
            <a:off x="4357594" y="7341761"/>
            <a:ext cx="2160000" cy="286122"/>
          </a:xfrm>
          <a:prstGeom prst="rect">
            <a:avLst/>
          </a:prstGeom>
          <a:effectLst>
            <a:outerShdw blurRad="63500" sx="102000" sy="102000" algn="ctr" rotWithShape="0">
              <a:prstClr val="black">
                <a:alpha val="40000"/>
              </a:prstClr>
            </a:outerShdw>
          </a:effectLst>
        </p:spPr>
      </p:pic>
      <p:pic>
        <p:nvPicPr>
          <p:cNvPr id="39" name="図 38">
            <a:extLst>
              <a:ext uri="{FF2B5EF4-FFF2-40B4-BE49-F238E27FC236}">
                <a16:creationId xmlns:a16="http://schemas.microsoft.com/office/drawing/2014/main" id="{993852B8-138B-49EE-E76D-09D3D9D361F7}"/>
              </a:ext>
            </a:extLst>
          </p:cNvPr>
          <p:cNvPicPr>
            <a:picLocks noChangeAspect="1"/>
          </p:cNvPicPr>
          <p:nvPr/>
        </p:nvPicPr>
        <p:blipFill rotWithShape="1">
          <a:blip r:embed="rId3"/>
          <a:srcRect t="76199" b="16508"/>
          <a:stretch/>
        </p:blipFill>
        <p:spPr>
          <a:xfrm>
            <a:off x="4357594" y="7627883"/>
            <a:ext cx="2160000" cy="274201"/>
          </a:xfrm>
          <a:prstGeom prst="rect">
            <a:avLst/>
          </a:prstGeom>
          <a:effectLst>
            <a:outerShdw blurRad="63500" sx="102000" sy="102000" algn="ctr" rotWithShape="0">
              <a:prstClr val="black">
                <a:alpha val="40000"/>
              </a:prstClr>
            </a:outerShdw>
          </a:effectLst>
        </p:spPr>
      </p:pic>
      <p:pic>
        <p:nvPicPr>
          <p:cNvPr id="40" name="図 39">
            <a:extLst>
              <a:ext uri="{FF2B5EF4-FFF2-40B4-BE49-F238E27FC236}">
                <a16:creationId xmlns:a16="http://schemas.microsoft.com/office/drawing/2014/main" id="{C8353D68-F7CF-B5AD-DEF9-5FEBCA9B2842}"/>
              </a:ext>
            </a:extLst>
          </p:cNvPr>
          <p:cNvPicPr>
            <a:picLocks noChangeAspect="1"/>
          </p:cNvPicPr>
          <p:nvPr/>
        </p:nvPicPr>
        <p:blipFill rotWithShape="1">
          <a:blip r:embed="rId3"/>
          <a:srcRect t="83492" b="9056"/>
          <a:stretch/>
        </p:blipFill>
        <p:spPr>
          <a:xfrm>
            <a:off x="4357594" y="7902083"/>
            <a:ext cx="2160000" cy="280162"/>
          </a:xfrm>
          <a:prstGeom prst="rect">
            <a:avLst/>
          </a:prstGeom>
          <a:effectLst>
            <a:outerShdw blurRad="63500" sx="102000" sy="102000" algn="ctr" rotWithShape="0">
              <a:prstClr val="black">
                <a:alpha val="40000"/>
              </a:prstClr>
            </a:outerShdw>
          </a:effectLst>
        </p:spPr>
      </p:pic>
      <p:pic>
        <p:nvPicPr>
          <p:cNvPr id="41" name="図 40">
            <a:extLst>
              <a:ext uri="{FF2B5EF4-FFF2-40B4-BE49-F238E27FC236}">
                <a16:creationId xmlns:a16="http://schemas.microsoft.com/office/drawing/2014/main" id="{A9D0CA83-B90B-4C53-2DF5-5FC367FD302A}"/>
              </a:ext>
            </a:extLst>
          </p:cNvPr>
          <p:cNvPicPr>
            <a:picLocks noChangeAspect="1"/>
          </p:cNvPicPr>
          <p:nvPr/>
        </p:nvPicPr>
        <p:blipFill rotWithShape="1">
          <a:blip r:embed="rId3"/>
          <a:srcRect t="90468" b="1763"/>
          <a:stretch/>
        </p:blipFill>
        <p:spPr>
          <a:xfrm>
            <a:off x="4357594" y="8164362"/>
            <a:ext cx="2160000" cy="292083"/>
          </a:xfrm>
          <a:prstGeom prst="rect">
            <a:avLst/>
          </a:prstGeom>
          <a:effectLst>
            <a:outerShdw blurRad="63500" sx="102000" sy="102000" algn="ctr" rotWithShape="0">
              <a:prstClr val="black">
                <a:alpha val="40000"/>
              </a:prstClr>
            </a:outerShdw>
          </a:effectLst>
        </p:spPr>
      </p:pic>
      <p:grpSp>
        <p:nvGrpSpPr>
          <p:cNvPr id="24" name="グループ化 23">
            <a:extLst>
              <a:ext uri="{FF2B5EF4-FFF2-40B4-BE49-F238E27FC236}">
                <a16:creationId xmlns:a16="http://schemas.microsoft.com/office/drawing/2014/main" id="{4CA1EEF1-EB7A-677B-1627-C5EDE869F84A}"/>
              </a:ext>
            </a:extLst>
          </p:cNvPr>
          <p:cNvGrpSpPr/>
          <p:nvPr/>
        </p:nvGrpSpPr>
        <p:grpSpPr>
          <a:xfrm>
            <a:off x="274394" y="5973685"/>
            <a:ext cx="6295964" cy="359769"/>
            <a:chOff x="407502" y="1728889"/>
            <a:chExt cx="6042992" cy="356680"/>
          </a:xfrm>
        </p:grpSpPr>
        <p:sp>
          <p:nvSpPr>
            <p:cNvPr id="25" name="正方形/長方形 24">
              <a:extLst>
                <a:ext uri="{FF2B5EF4-FFF2-40B4-BE49-F238E27FC236}">
                  <a16:creationId xmlns:a16="http://schemas.microsoft.com/office/drawing/2014/main" id="{840B9246-940B-38F2-5670-8C58549E5456}"/>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99" b="1" dirty="0">
                  <a:solidFill>
                    <a:schemeClr val="tx1"/>
                  </a:solidFill>
                  <a:latin typeface="HG丸ｺﾞｼｯｸM-PRO" panose="020F0600000000000000" pitchFamily="50" charset="-128"/>
                  <a:ea typeface="HG丸ｺﾞｼｯｸM-PRO" panose="020F0600000000000000" pitchFamily="50" charset="-128"/>
                </a:rPr>
                <a:t>　アイコン素材</a:t>
              </a:r>
            </a:p>
          </p:txBody>
        </p:sp>
        <p:sp>
          <p:nvSpPr>
            <p:cNvPr id="26" name="Google Shape;113;p23">
              <a:extLst>
                <a:ext uri="{FF2B5EF4-FFF2-40B4-BE49-F238E27FC236}">
                  <a16:creationId xmlns:a16="http://schemas.microsoft.com/office/drawing/2014/main" id="{7384C2F9-AB42-5C4F-0CB8-0B98B56FA258}"/>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a:buSzPts val="1800"/>
              </a:pPr>
              <a:endParaRPr sz="1799" dirty="0">
                <a:solidFill>
                  <a:srgbClr val="F2E425"/>
                </a:solidFill>
                <a:latin typeface="Calibri"/>
                <a:ea typeface="Calibri"/>
                <a:cs typeface="Calibri"/>
                <a:sym typeface="Calibri"/>
              </a:endParaRPr>
            </a:p>
          </p:txBody>
        </p:sp>
      </p:grpSp>
    </p:spTree>
    <p:extLst>
      <p:ext uri="{BB962C8B-B14F-4D97-AF65-F5344CB8AC3E}">
        <p14:creationId xmlns:p14="http://schemas.microsoft.com/office/powerpoint/2010/main" val="211195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6B32"/>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5C94775-F5E5-2468-6976-CB80C2044F4D}"/>
              </a:ext>
            </a:extLst>
          </p:cNvPr>
          <p:cNvSpPr/>
          <p:nvPr/>
        </p:nvSpPr>
        <p:spPr>
          <a:xfrm>
            <a:off x="408337" y="957329"/>
            <a:ext cx="6041327" cy="8456861"/>
          </a:xfrm>
          <a:prstGeom prst="roundRect">
            <a:avLst>
              <a:gd name="adj" fmla="val 7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
        <p:nvSpPr>
          <p:cNvPr id="7" name="楕円 6">
            <a:extLst>
              <a:ext uri="{FF2B5EF4-FFF2-40B4-BE49-F238E27FC236}">
                <a16:creationId xmlns:a16="http://schemas.microsoft.com/office/drawing/2014/main" id="{BF9095CA-206E-BFB6-C368-C3A817D5EFE3}"/>
              </a:ext>
            </a:extLst>
          </p:cNvPr>
          <p:cNvSpPr/>
          <p:nvPr/>
        </p:nvSpPr>
        <p:spPr>
          <a:xfrm>
            <a:off x="2709460" y="237790"/>
            <a:ext cx="1439078" cy="1439078"/>
          </a:xfrm>
          <a:prstGeom prst="ellipse">
            <a:avLst/>
          </a:prstGeom>
          <a:solidFill>
            <a:srgbClr val="E46B32"/>
          </a:solidFill>
          <a:ln w="114300">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6596" b="1" dirty="0">
                <a:ln w="25400">
                  <a:solidFill>
                    <a:schemeClr val="bg1"/>
                  </a:solidFill>
                </a:ln>
              </a:rPr>
              <a:t>1</a:t>
            </a:r>
            <a:endParaRPr kumimoji="1" lang="ja-JP" altLang="en-US" sz="6596" b="1" dirty="0">
              <a:ln w="25400">
                <a:solidFill>
                  <a:schemeClr val="bg1"/>
                </a:solidFill>
              </a:ln>
            </a:endParaRPr>
          </a:p>
        </p:txBody>
      </p:sp>
      <p:sp>
        <p:nvSpPr>
          <p:cNvPr id="10" name="テキスト ボックス 9">
            <a:extLst>
              <a:ext uri="{FF2B5EF4-FFF2-40B4-BE49-F238E27FC236}">
                <a16:creationId xmlns:a16="http://schemas.microsoft.com/office/drawing/2014/main" id="{D27A3F52-0D91-9530-7B04-C2C4684E509C}"/>
              </a:ext>
            </a:extLst>
          </p:cNvPr>
          <p:cNvSpPr txBox="1"/>
          <p:nvPr/>
        </p:nvSpPr>
        <p:spPr>
          <a:xfrm>
            <a:off x="640788" y="4354095"/>
            <a:ext cx="3959491" cy="522885"/>
          </a:xfrm>
          <a:prstGeom prst="rect">
            <a:avLst/>
          </a:prstGeom>
          <a:noFill/>
        </p:spPr>
        <p:txBody>
          <a:bodyPr wrap="square">
            <a:spAutoFit/>
          </a:bodyPr>
          <a:lstStyle/>
          <a:p>
            <a:pPr>
              <a:buClr>
                <a:srgbClr val="3F3F3F"/>
              </a:buClr>
              <a:buSzPts val="1800"/>
            </a:pPr>
            <a:r>
              <a:rPr lang="ja-JP" altLang="en-US" sz="2798" b="1" dirty="0">
                <a:ln w="12700">
                  <a:solidFill>
                    <a:srgbClr val="E46B32"/>
                  </a:solidFill>
                </a:ln>
                <a:solidFill>
                  <a:srgbClr val="E46B32"/>
                </a:solidFill>
                <a:latin typeface="HG丸ｺﾞｼｯｸM-PRO" panose="020F0600000000000000" pitchFamily="50" charset="-128"/>
                <a:ea typeface="HG丸ｺﾞｼｯｸM-PRO" panose="020F0600000000000000" pitchFamily="50" charset="-128"/>
              </a:rPr>
              <a:t>はじめに</a:t>
            </a:r>
          </a:p>
        </p:txBody>
      </p:sp>
      <p:sp>
        <p:nvSpPr>
          <p:cNvPr id="4" name="テキスト ボックス 3">
            <a:extLst>
              <a:ext uri="{FF2B5EF4-FFF2-40B4-BE49-F238E27FC236}">
                <a16:creationId xmlns:a16="http://schemas.microsoft.com/office/drawing/2014/main" id="{410F1B84-C162-49B7-DE4A-0E1AB54CF5B9}"/>
              </a:ext>
            </a:extLst>
          </p:cNvPr>
          <p:cNvSpPr txBox="1"/>
          <p:nvPr/>
        </p:nvSpPr>
        <p:spPr>
          <a:xfrm>
            <a:off x="640788" y="5194374"/>
            <a:ext cx="5576425" cy="522964"/>
          </a:xfrm>
          <a:prstGeom prst="rect">
            <a:avLst/>
          </a:prstGeom>
          <a:noFill/>
        </p:spPr>
        <p:txBody>
          <a:bodyPr wrap="square" rtlCol="0">
            <a:spAutoFit/>
          </a:bodyPr>
          <a:lstStyle/>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本章では、推奨する動作環境や基本操作について説明します。</a:t>
            </a:r>
            <a:endParaRPr lang="en-US" altLang="ja-JP" sz="1399" dirty="0">
              <a:solidFill>
                <a:schemeClr val="tx1"/>
              </a:solidFill>
              <a:latin typeface="HG丸ｺﾞｼｯｸM-PRO" panose="020F0600000000000000" pitchFamily="50" charset="-128"/>
              <a:ea typeface="HG丸ｺﾞｼｯｸM-PRO" panose="020F0600000000000000" pitchFamily="50" charset="-128"/>
            </a:endParaRPr>
          </a:p>
          <a:p>
            <a:pPr>
              <a:buClr>
                <a:srgbClr val="3F3F3F"/>
              </a:buClr>
              <a:buSzPts val="1800"/>
            </a:pPr>
            <a:r>
              <a:rPr lang="ja-JP" altLang="en-US" sz="1399" dirty="0">
                <a:solidFill>
                  <a:schemeClr val="tx1"/>
                </a:solidFill>
                <a:latin typeface="HG丸ｺﾞｼｯｸM-PRO" panose="020F0600000000000000" pitchFamily="50" charset="-128"/>
                <a:ea typeface="HG丸ｺﾞｼｯｸM-PRO" panose="020F0600000000000000" pitchFamily="50" charset="-128"/>
              </a:rPr>
              <a:t>ご利用の際には、必ずお読みください。</a:t>
            </a:r>
          </a:p>
        </p:txBody>
      </p:sp>
      <p:sp>
        <p:nvSpPr>
          <p:cNvPr id="9" name="四角形: 角を丸くする 8">
            <a:extLst>
              <a:ext uri="{FF2B5EF4-FFF2-40B4-BE49-F238E27FC236}">
                <a16:creationId xmlns:a16="http://schemas.microsoft.com/office/drawing/2014/main" id="{03439740-0BF1-F41E-1C88-3EB6E57CC2CD}"/>
              </a:ext>
            </a:extLst>
          </p:cNvPr>
          <p:cNvSpPr/>
          <p:nvPr/>
        </p:nvSpPr>
        <p:spPr>
          <a:xfrm>
            <a:off x="730730" y="5023203"/>
            <a:ext cx="5396541" cy="45690"/>
          </a:xfrm>
          <a:prstGeom prst="roundRect">
            <a:avLst>
              <a:gd name="adj" fmla="val 50000"/>
            </a:avLst>
          </a:prstGeom>
          <a:solidFill>
            <a:srgbClr val="E46B32"/>
          </a:solidFill>
          <a:ln>
            <a:solidFill>
              <a:srgbClr val="E46B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spTree>
    <p:extLst>
      <p:ext uri="{BB962C8B-B14F-4D97-AF65-F5344CB8AC3E}">
        <p14:creationId xmlns:p14="http://schemas.microsoft.com/office/powerpoint/2010/main" val="347489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2CB6D79-4D8E-760C-CBCC-7214BBE0215A}"/>
              </a:ext>
            </a:extLst>
          </p:cNvPr>
          <p:cNvSpPr>
            <a:spLocks noGrp="1"/>
          </p:cNvSpPr>
          <p:nvPr>
            <p:ph type="title"/>
          </p:nvPr>
        </p:nvSpPr>
        <p:spPr/>
        <p:txBody>
          <a:bodyPr/>
          <a:lstStyle/>
          <a:p>
            <a:r>
              <a:rPr kumimoji="1" lang="ja-JP" altLang="en-US" dirty="0"/>
              <a:t>ジンジャーの推奨環境</a:t>
            </a:r>
          </a:p>
        </p:txBody>
      </p:sp>
      <p:sp>
        <p:nvSpPr>
          <p:cNvPr id="5" name="四角形: 角を丸くする 4">
            <a:extLst>
              <a:ext uri="{FF2B5EF4-FFF2-40B4-BE49-F238E27FC236}">
                <a16:creationId xmlns:a16="http://schemas.microsoft.com/office/drawing/2014/main" id="{9B848A82-A680-DFA4-3F65-AE5272B9979A}"/>
              </a:ext>
            </a:extLst>
          </p:cNvPr>
          <p:cNvSpPr/>
          <p:nvPr/>
        </p:nvSpPr>
        <p:spPr>
          <a:xfrm>
            <a:off x="320808" y="6633983"/>
            <a:ext cx="2988000" cy="1881274"/>
          </a:xfrm>
          <a:prstGeom prst="roundRect">
            <a:avLst>
              <a:gd name="adj" fmla="val 2791"/>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kumimoji="1" lang="en-US" sz="1100" b="1" dirty="0">
                <a:solidFill>
                  <a:srgbClr val="E46B32"/>
                </a:solidFill>
                <a:latin typeface="HG丸ｺﾞｼｯｸM-PRO" panose="020F0600000000000000" pitchFamily="50" charset="-128"/>
                <a:ea typeface="HG丸ｺﾞｼｯｸM-PRO" panose="020F0600000000000000" pitchFamily="50" charset="-128"/>
                <a:cs typeface="+mn-lt"/>
              </a:rPr>
              <a:t>iPhone</a:t>
            </a: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/iPad</a:t>
            </a:r>
            <a:endParaRPr lang="en-US" altLang="ja-JP" sz="1100" b="1" dirty="0" err="1">
              <a:solidFill>
                <a:srgbClr val="E46B32"/>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iOS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　</a:t>
            </a:r>
            <a:r>
              <a:rPr kumimoji="1" lang="en-US" altLang="ja-JP" sz="1100" dirty="0" err="1">
                <a:solidFill>
                  <a:schemeClr val="tx1"/>
                </a:solidFill>
                <a:latin typeface="HG丸ｺﾞｼｯｸM-PRO" panose="020F0600000000000000" pitchFamily="50" charset="-128"/>
                <a:ea typeface="HG丸ｺﾞｼｯｸM-PRO" panose="020F0600000000000000" pitchFamily="50" charset="-128"/>
              </a:rPr>
              <a:t>iPadOS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15</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endParaRPr lang="ja-JP" altLang="en-US" sz="1100" dirty="0">
              <a:solidFill>
                <a:schemeClr val="tx1"/>
              </a:solidFill>
              <a:latin typeface="HG丸ｺﾞｼｯｸM-PRO" panose="020F0600000000000000" pitchFamily="50" charset="-128"/>
              <a:ea typeface="HG丸ｺﾞｼｯｸM-PRO" panose="020F0600000000000000" pitchFamily="50" charset="-128"/>
            </a:endParaRP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p:txBody>
      </p:sp>
      <p:grpSp>
        <p:nvGrpSpPr>
          <p:cNvPr id="6" name="グループ化 5">
            <a:extLst>
              <a:ext uri="{FF2B5EF4-FFF2-40B4-BE49-F238E27FC236}">
                <a16:creationId xmlns:a16="http://schemas.microsoft.com/office/drawing/2014/main" id="{5D83D678-82E8-AF46-75D7-088BB0BDF520}"/>
              </a:ext>
            </a:extLst>
          </p:cNvPr>
          <p:cNvGrpSpPr/>
          <p:nvPr/>
        </p:nvGrpSpPr>
        <p:grpSpPr>
          <a:xfrm>
            <a:off x="369000" y="960960"/>
            <a:ext cx="6120000" cy="1169389"/>
            <a:chOff x="189000" y="4326247"/>
            <a:chExt cx="6480000" cy="1528244"/>
          </a:xfrm>
        </p:grpSpPr>
        <p:sp>
          <p:nvSpPr>
            <p:cNvPr id="7" name="四角形: 角を丸くする 6">
              <a:extLst>
                <a:ext uri="{FF2B5EF4-FFF2-40B4-BE49-F238E27FC236}">
                  <a16:creationId xmlns:a16="http://schemas.microsoft.com/office/drawing/2014/main" id="{B8FBAC8D-0C5A-481C-8C1F-BFFC52549144}"/>
                </a:ext>
              </a:extLst>
            </p:cNvPr>
            <p:cNvSpPr/>
            <p:nvPr/>
          </p:nvSpPr>
          <p:spPr>
            <a:xfrm>
              <a:off x="189000" y="4432301"/>
              <a:ext cx="6480000" cy="1422190"/>
            </a:xfrm>
            <a:prstGeom prst="roundRect">
              <a:avLst>
                <a:gd name="adj" fmla="val 601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推奨環境外でも利用できる場合がありますが、全機能の正常動作は保証</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できません</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a:t>
              </a:r>
            </a:p>
            <a:p>
              <a:pPr marL="180000" marR="0" lvl="0" indent="0" algn="l" rtl="0">
                <a:lnSpc>
                  <a:spcPct val="140000"/>
                </a:lnSpc>
                <a:spcBef>
                  <a:spcPts val="0"/>
                </a:spcBef>
                <a:spcAft>
                  <a:spcPts val="0"/>
                </a:spcAft>
                <a:buClr>
                  <a:srgbClr val="3B3838"/>
                </a:buClr>
                <a:buSzPts val="1100"/>
                <a:buFont typeface="Arial"/>
                <a:buNone/>
              </a:pPr>
              <a:r>
                <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OS</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の</a:t>
              </a:r>
              <a:r>
                <a:rPr lang="ja-JP" altLang="en-US" sz="1100" dirty="0">
                  <a:solidFill>
                    <a:srgbClr val="FF0000"/>
                  </a:solidFill>
                  <a:latin typeface="HG丸ｺﾞｼｯｸM-PRO" panose="020F0600000000000000" pitchFamily="50" charset="-128"/>
                  <a:ea typeface="HG丸ｺﾞｼｯｸM-PRO" panose="020F0600000000000000" pitchFamily="50" charset="-128"/>
                </a:rPr>
                <a:t>サポート</a:t>
              </a: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が終了した端末は、推奨環境の対象外ですのでご了承ください。</a:t>
              </a: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利用環境を満たしていても、端末・利用環境の組み合わせによっては、</a:t>
              </a:r>
              <a:endParaRPr lang="en-US" altLang="ja-JP"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endParaRPr>
            </a:p>
            <a:p>
              <a:pPr marL="180000" marR="0" lvl="0" indent="0" algn="l" rtl="0">
                <a:lnSpc>
                  <a:spcPct val="140000"/>
                </a:lnSpc>
                <a:spcBef>
                  <a:spcPts val="0"/>
                </a:spcBef>
                <a:spcAft>
                  <a:spcPts val="0"/>
                </a:spcAft>
                <a:buClr>
                  <a:srgbClr val="3B3838"/>
                </a:buClr>
                <a:buSzPts val="1100"/>
                <a:buFont typeface="Arial"/>
                <a:buNone/>
              </a:pPr>
              <a:r>
                <a:rPr lang="ja-JP" altLang="en-US" sz="1100" i="0" u="none" strike="noStrike" cap="none" dirty="0">
                  <a:solidFill>
                    <a:srgbClr val="FF0000"/>
                  </a:solidFill>
                  <a:latin typeface="HG丸ｺﾞｼｯｸM-PRO" panose="020F0600000000000000" pitchFamily="50" charset="-128"/>
                  <a:ea typeface="HG丸ｺﾞｼｯｸM-PRO" panose="020F0600000000000000" pitchFamily="50" charset="-128"/>
                  <a:sym typeface="Arial"/>
                </a:rPr>
                <a:t>正常に動作しない可能性が</a:t>
              </a:r>
              <a:r>
                <a:rPr lang="ja-JP" altLang="en-US" sz="1100" dirty="0">
                  <a:solidFill>
                    <a:srgbClr val="FF0000"/>
                  </a:solidFill>
                  <a:latin typeface="HG丸ｺﾞｼｯｸM-PRO" panose="020F0600000000000000" pitchFamily="50" charset="-128"/>
                  <a:ea typeface="HG丸ｺﾞｼｯｸM-PRO" panose="020F0600000000000000" pitchFamily="50" charset="-128"/>
                  <a:sym typeface="Arial"/>
                </a:rPr>
                <a:t>あります</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a:t>
              </a:r>
              <a:endParaRPr kumimoji="1" lang="ja-JP" altLang="en-US"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587EA7EB-60E4-4E5D-0F69-EA8804015BAC}"/>
                </a:ext>
              </a:extLst>
            </p:cNvPr>
            <p:cNvGrpSpPr/>
            <p:nvPr/>
          </p:nvGrpSpPr>
          <p:grpSpPr>
            <a:xfrm>
              <a:off x="404308" y="4326247"/>
              <a:ext cx="699405" cy="203106"/>
              <a:chOff x="347158" y="4326247"/>
              <a:chExt cx="699405" cy="203106"/>
            </a:xfrm>
          </p:grpSpPr>
          <p:sp>
            <p:nvSpPr>
              <p:cNvPr id="9" name="正方形/長方形 8">
                <a:extLst>
                  <a:ext uri="{FF2B5EF4-FFF2-40B4-BE49-F238E27FC236}">
                    <a16:creationId xmlns:a16="http://schemas.microsoft.com/office/drawing/2014/main" id="{CDAC6ECA-F2BD-F52D-435F-C38CA70F0F6C}"/>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rPr>
                  <a:t>　</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注意</a:t>
                </a:r>
              </a:p>
            </p:txBody>
          </p:sp>
          <p:pic>
            <p:nvPicPr>
              <p:cNvPr id="10" name="グラフィックス 9" descr="警告 単色塗りつぶし">
                <a:extLst>
                  <a:ext uri="{FF2B5EF4-FFF2-40B4-BE49-F238E27FC236}">
                    <a16:creationId xmlns:a16="http://schemas.microsoft.com/office/drawing/2014/main" id="{E4117F16-3AAC-673D-2507-D84A4E4302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cxnSp>
        <p:nvCxnSpPr>
          <p:cNvPr id="11" name="直線コネクタ 10">
            <a:extLst>
              <a:ext uri="{FF2B5EF4-FFF2-40B4-BE49-F238E27FC236}">
                <a16:creationId xmlns:a16="http://schemas.microsoft.com/office/drawing/2014/main" id="{FF11D585-6577-D342-6A43-A83B6BC6EAE7}"/>
              </a:ext>
            </a:extLst>
          </p:cNvPr>
          <p:cNvCxnSpPr>
            <a:cxnSpLocks/>
          </p:cNvCxnSpPr>
          <p:nvPr/>
        </p:nvCxnSpPr>
        <p:spPr>
          <a:xfrm>
            <a:off x="369000" y="4343770"/>
            <a:ext cx="61200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グループ化 11">
            <a:extLst>
              <a:ext uri="{FF2B5EF4-FFF2-40B4-BE49-F238E27FC236}">
                <a16:creationId xmlns:a16="http://schemas.microsoft.com/office/drawing/2014/main" id="{CD204D91-4096-BD96-81BD-8E9F9EFC0F81}"/>
              </a:ext>
            </a:extLst>
          </p:cNvPr>
          <p:cNvGrpSpPr/>
          <p:nvPr/>
        </p:nvGrpSpPr>
        <p:grpSpPr>
          <a:xfrm>
            <a:off x="279000" y="6096710"/>
            <a:ext cx="6300000" cy="360000"/>
            <a:chOff x="407502" y="1728889"/>
            <a:chExt cx="6042992" cy="356680"/>
          </a:xfrm>
        </p:grpSpPr>
        <p:sp>
          <p:nvSpPr>
            <p:cNvPr id="13" name="正方形/長方形 12">
              <a:extLst>
                <a:ext uri="{FF2B5EF4-FFF2-40B4-BE49-F238E27FC236}">
                  <a16:creationId xmlns:a16="http://schemas.microsoft.com/office/drawing/2014/main" id="{48DBE196-C8EC-B7BE-1709-3A766417F1B0}"/>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スマートフォン</a:t>
              </a:r>
            </a:p>
          </p:txBody>
        </p:sp>
        <p:sp>
          <p:nvSpPr>
            <p:cNvPr id="14" name="Google Shape;113;p23">
              <a:extLst>
                <a:ext uri="{FF2B5EF4-FFF2-40B4-BE49-F238E27FC236}">
                  <a16:creationId xmlns:a16="http://schemas.microsoft.com/office/drawing/2014/main" id="{D950114E-557C-D9C8-7BBC-8BFE40C907DC}"/>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grpSp>
        <p:nvGrpSpPr>
          <p:cNvPr id="15" name="グループ化 14">
            <a:extLst>
              <a:ext uri="{FF2B5EF4-FFF2-40B4-BE49-F238E27FC236}">
                <a16:creationId xmlns:a16="http://schemas.microsoft.com/office/drawing/2014/main" id="{035263E8-69DB-C5FA-6CE8-0FAF7CF39560}"/>
              </a:ext>
            </a:extLst>
          </p:cNvPr>
          <p:cNvGrpSpPr/>
          <p:nvPr/>
        </p:nvGrpSpPr>
        <p:grpSpPr>
          <a:xfrm>
            <a:off x="279000" y="2408122"/>
            <a:ext cx="6300000" cy="360000"/>
            <a:chOff x="407502" y="1728889"/>
            <a:chExt cx="6042992" cy="356680"/>
          </a:xfrm>
        </p:grpSpPr>
        <p:sp>
          <p:nvSpPr>
            <p:cNvPr id="16" name="正方形/長方形 15">
              <a:extLst>
                <a:ext uri="{FF2B5EF4-FFF2-40B4-BE49-F238E27FC236}">
                  <a16:creationId xmlns:a16="http://schemas.microsoft.com/office/drawing/2014/main" id="{3C2F3994-DDA0-00BD-8AD9-B21183EA4D55}"/>
                </a:ext>
              </a:extLst>
            </p:cNvPr>
            <p:cNvSpPr/>
            <p:nvPr/>
          </p:nvSpPr>
          <p:spPr>
            <a:xfrm>
              <a:off x="407502" y="1728889"/>
              <a:ext cx="6042992" cy="356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　</a:t>
              </a:r>
              <a:r>
                <a:rPr lang="ja-JP" altLang="en-US" sz="1400" b="1" dirty="0">
                  <a:solidFill>
                    <a:schemeClr val="tx1"/>
                  </a:solidFill>
                  <a:latin typeface="HG丸ｺﾞｼｯｸM-PRO" panose="020F0600000000000000" pitchFamily="50" charset="-128"/>
                  <a:ea typeface="HG丸ｺﾞｼｯｸM-PRO" panose="020F0600000000000000" pitchFamily="50" charset="-128"/>
                </a:rPr>
                <a:t>パソコン</a:t>
              </a: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環境</a:t>
              </a:r>
            </a:p>
          </p:txBody>
        </p:sp>
        <p:sp>
          <p:nvSpPr>
            <p:cNvPr id="17" name="Google Shape;113;p23">
              <a:extLst>
                <a:ext uri="{FF2B5EF4-FFF2-40B4-BE49-F238E27FC236}">
                  <a16:creationId xmlns:a16="http://schemas.microsoft.com/office/drawing/2014/main" id="{CF2C9F70-BBEF-44D7-568C-7E6D13314CCA}"/>
                </a:ext>
              </a:extLst>
            </p:cNvPr>
            <p:cNvSpPr/>
            <p:nvPr/>
          </p:nvSpPr>
          <p:spPr>
            <a:xfrm rot="16200000">
              <a:off x="446244" y="1894466"/>
              <a:ext cx="165580" cy="45719"/>
            </a:xfrm>
            <a:custGeom>
              <a:avLst/>
              <a:gdLst/>
              <a:ahLst/>
              <a:cxnLst/>
              <a:rect l="l" t="t" r="r" b="b"/>
              <a:pathLst>
                <a:path w="6858000" h="786765" extrusionOk="0">
                  <a:moveTo>
                    <a:pt x="6858000" y="0"/>
                  </a:moveTo>
                  <a:lnTo>
                    <a:pt x="0" y="0"/>
                  </a:lnTo>
                  <a:lnTo>
                    <a:pt x="0" y="786383"/>
                  </a:lnTo>
                  <a:lnTo>
                    <a:pt x="6858000" y="786383"/>
                  </a:lnTo>
                  <a:lnTo>
                    <a:pt x="6858000" y="0"/>
                  </a:lnTo>
                  <a:close/>
                </a:path>
              </a:pathLst>
            </a:custGeom>
            <a:solidFill>
              <a:srgbClr val="E46B3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F2E425"/>
                </a:solidFill>
                <a:latin typeface="Calibri"/>
                <a:ea typeface="HG丸ｺﾞｼｯｸM-PRO" panose="020F0600000000000000" pitchFamily="50" charset="-128"/>
                <a:cs typeface="Calibri"/>
                <a:sym typeface="Calibri"/>
              </a:endParaRPr>
            </a:p>
          </p:txBody>
        </p:sp>
      </p:grpSp>
      <p:sp>
        <p:nvSpPr>
          <p:cNvPr id="18" name="四角形: 角を丸くする 17">
            <a:extLst>
              <a:ext uri="{FF2B5EF4-FFF2-40B4-BE49-F238E27FC236}">
                <a16:creationId xmlns:a16="http://schemas.microsoft.com/office/drawing/2014/main" id="{FA370B09-DDED-7D88-F7E7-25B5FDD909E1}"/>
              </a:ext>
            </a:extLst>
          </p:cNvPr>
          <p:cNvSpPr/>
          <p:nvPr/>
        </p:nvSpPr>
        <p:spPr>
          <a:xfrm>
            <a:off x="320808"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Windows</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Microsoft</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四角形: 角を丸くする 18">
            <a:extLst>
              <a:ext uri="{FF2B5EF4-FFF2-40B4-BE49-F238E27FC236}">
                <a16:creationId xmlns:a16="http://schemas.microsoft.com/office/drawing/2014/main" id="{D0C9BF27-38F6-406A-A696-2493667B63E8}"/>
              </a:ext>
            </a:extLst>
          </p:cNvPr>
          <p:cNvSpPr/>
          <p:nvPr/>
        </p:nvSpPr>
        <p:spPr>
          <a:xfrm>
            <a:off x="3549192" y="2994163"/>
            <a:ext cx="2988000" cy="1044000"/>
          </a:xfrm>
          <a:prstGeom prst="roundRect">
            <a:avLst>
              <a:gd name="adj" fmla="val 6943"/>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200"/>
              </a:spcBef>
            </a:pPr>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Mac</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Apple</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のサポート期間内）</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最新の</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Service Pack</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が適用</a:t>
            </a: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Web</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ブラウザ：</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 </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最新版</a:t>
            </a:r>
          </a:p>
        </p:txBody>
      </p:sp>
      <p:sp>
        <p:nvSpPr>
          <p:cNvPr id="20" name="四角形: 角を丸くする 19">
            <a:extLst>
              <a:ext uri="{FF2B5EF4-FFF2-40B4-BE49-F238E27FC236}">
                <a16:creationId xmlns:a16="http://schemas.microsoft.com/office/drawing/2014/main" id="{79D571A3-C4BE-782E-3C10-337CC81A7DA8}"/>
              </a:ext>
            </a:extLst>
          </p:cNvPr>
          <p:cNvSpPr/>
          <p:nvPr/>
        </p:nvSpPr>
        <p:spPr>
          <a:xfrm>
            <a:off x="3558717" y="6633982"/>
            <a:ext cx="2988000" cy="1881275"/>
          </a:xfrm>
          <a:prstGeom prst="roundRect">
            <a:avLst>
              <a:gd name="adj" fmla="val 216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1100" b="1" dirty="0">
                <a:solidFill>
                  <a:srgbClr val="E46B32"/>
                </a:solidFill>
                <a:latin typeface="HG丸ｺﾞｼｯｸM-PRO" panose="020F0600000000000000" pitchFamily="50" charset="-128"/>
                <a:ea typeface="HG丸ｺﾞｼｯｸM-PRO" panose="020F0600000000000000" pitchFamily="50" charset="-128"/>
              </a:rPr>
              <a:t>Android</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OS</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（日本語を表示できる環境</a:t>
            </a:r>
            <a:r>
              <a:rPr lang="ja-JP" altLang="en-US" sz="1100" dirty="0">
                <a:solidFill>
                  <a:schemeClr val="tx1"/>
                </a:solidFill>
                <a:latin typeface="HG丸ｺﾞｼｯｸM-PRO" panose="020F0600000000000000" pitchFamily="50" charset="-128"/>
                <a:ea typeface="HG丸ｺﾞｼｯｸM-PRO" panose="020F0600000000000000" pitchFamily="50" charset="-128"/>
              </a:rPr>
              <a:t>）</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Android</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8.0</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以上</a:t>
            </a:r>
          </a:p>
          <a:p>
            <a:pPr>
              <a:spcBef>
                <a:spcPts val="600"/>
              </a:spcBef>
            </a:pP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Google Chrome</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アプリ以外のブラウザアプリは推奨環境外</a:t>
            </a:r>
            <a:r>
              <a:rPr lang="ja-JP" altLang="en-US" sz="1100" dirty="0">
                <a:solidFill>
                  <a:schemeClr val="tx1"/>
                </a:solidFill>
                <a:latin typeface="HG丸ｺﾞｼｯｸM-PRO" panose="020F0600000000000000" pitchFamily="50" charset="-128"/>
                <a:ea typeface="HG丸ｺﾞｼｯｸM-PRO" panose="020F0600000000000000" pitchFamily="50" charset="-128"/>
              </a:rPr>
              <a:t>のため、</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正常に動作しない可能性があります。</a:t>
            </a:r>
          </a:p>
          <a:p>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en-US" altLang="ja-JP" sz="11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機種により固有の仕様があるため、</a:t>
            </a:r>
            <a:endParaRPr kumimoji="1" lang="en-US" altLang="ja-JP" sz="1100"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sz="1100" dirty="0">
                <a:solidFill>
                  <a:srgbClr val="FF0000"/>
                </a:solidFill>
                <a:latin typeface="HG丸ｺﾞｼｯｸM-PRO" panose="020F0600000000000000" pitchFamily="50" charset="-128"/>
                <a:ea typeface="HG丸ｺﾞｼｯｸM-PRO" panose="020F0600000000000000" pitchFamily="50" charset="-128"/>
              </a:rPr>
              <a:t>正常に動作しない可能性があります。</a:t>
            </a:r>
          </a:p>
          <a:p>
            <a:pPr>
              <a:spcBef>
                <a:spcPts val="1200"/>
              </a:spcBef>
            </a:pPr>
            <a:endParaRPr kumimoji="1" lang="en-US" altLang="ja-JP" sz="1100" b="1" dirty="0">
              <a:solidFill>
                <a:srgbClr val="58A854"/>
              </a:solidFill>
              <a:latin typeface="HG丸ｺﾞｼｯｸM-PRO" panose="020F0600000000000000" pitchFamily="50" charset="-128"/>
              <a:ea typeface="HG丸ｺﾞｼｯｸM-PRO" panose="020F0600000000000000" pitchFamily="50" charset="-128"/>
            </a:endParaRPr>
          </a:p>
        </p:txBody>
      </p:sp>
      <p:sp>
        <p:nvSpPr>
          <p:cNvPr id="21" name="正方形/長方形 20">
            <a:extLst>
              <a:ext uri="{FF2B5EF4-FFF2-40B4-BE49-F238E27FC236}">
                <a16:creationId xmlns:a16="http://schemas.microsoft.com/office/drawing/2014/main" id="{1460EE29-BF53-E8F0-D281-7B4118727ADA}"/>
              </a:ext>
            </a:extLst>
          </p:cNvPr>
          <p:cNvSpPr/>
          <p:nvPr/>
        </p:nvSpPr>
        <p:spPr>
          <a:xfrm>
            <a:off x="394061" y="4560325"/>
            <a:ext cx="1910227" cy="84427"/>
          </a:xfrm>
          <a:prstGeom prst="rect">
            <a:avLst/>
          </a:prstGeom>
          <a:solidFill>
            <a:srgbClr val="E46B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46B32"/>
              </a:solidFill>
            </a:endParaRPr>
          </a:p>
        </p:txBody>
      </p:sp>
      <p:sp>
        <p:nvSpPr>
          <p:cNvPr id="22" name="テキスト ボックス 21">
            <a:extLst>
              <a:ext uri="{FF2B5EF4-FFF2-40B4-BE49-F238E27FC236}">
                <a16:creationId xmlns:a16="http://schemas.microsoft.com/office/drawing/2014/main" id="{1E1DAB1B-0DC7-CA62-39A0-6496854B1DFD}"/>
              </a:ext>
            </a:extLst>
          </p:cNvPr>
          <p:cNvSpPr txBox="1"/>
          <p:nvPr/>
        </p:nvSpPr>
        <p:spPr>
          <a:xfrm>
            <a:off x="334604" y="4368388"/>
            <a:ext cx="6120000" cy="276999"/>
          </a:xfrm>
          <a:prstGeom prst="rect">
            <a:avLst/>
          </a:prstGeom>
          <a:noFill/>
        </p:spPr>
        <p:txBody>
          <a:bodyPr wrap="square" rtlCol="0">
            <a:spAutoFit/>
          </a:bodyPr>
          <a:lstStyle/>
          <a:p>
            <a:r>
              <a:rPr kumimoji="1" lang="ja-JP" altLang="en-US" sz="1200" b="1" dirty="0">
                <a:latin typeface="HG丸ｺﾞｼｯｸM-PRO" panose="020F0600000000000000" pitchFamily="50" charset="-128"/>
                <a:ea typeface="HG丸ｺﾞｼｯｸM-PRO" panose="020F0600000000000000" pitchFamily="50" charset="-128"/>
              </a:rPr>
              <a:t>ディスプレイ表示について</a:t>
            </a:r>
            <a:endParaRPr kumimoji="1" lang="en-US" altLang="ja-JP" sz="1200" b="1"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id="{85B45AC2-C827-46A8-77BD-A43049A3BB4A}"/>
              </a:ext>
            </a:extLst>
          </p:cNvPr>
          <p:cNvSpPr txBox="1"/>
          <p:nvPr/>
        </p:nvSpPr>
        <p:spPr>
          <a:xfrm>
            <a:off x="369000" y="4667328"/>
            <a:ext cx="6120000" cy="1107996"/>
          </a:xfrm>
          <a:prstGeom prst="rect">
            <a:avLst/>
          </a:prstGeom>
          <a:noFill/>
        </p:spPr>
        <p:txBody>
          <a:bodyPr wrap="square" rtlCol="0">
            <a:spAutoFit/>
          </a:bodyPr>
          <a:lstStyle/>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パソコン本体の項目サイズを拡大したり、ブラウザ上でズームサイズを変更すると、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ジンジャーの画面が正常に表示されない可能性があります。</a:t>
            </a: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（例：文字化けしてしまう、打刻ボタンが表示されない など）</a:t>
            </a:r>
          </a:p>
          <a:p>
            <a:pPr marL="0" marR="0" lvl="0" indent="0" algn="l" rtl="0">
              <a:lnSpc>
                <a:spcPct val="100000"/>
              </a:lnSpc>
              <a:spcBef>
                <a:spcPts val="0"/>
              </a:spcBef>
              <a:spcAft>
                <a:spcPts val="0"/>
              </a:spcAft>
              <a:buClr>
                <a:srgbClr val="3F3F3F"/>
              </a:buClr>
              <a:buSzPct val="100000"/>
              <a:buFont typeface="Arial"/>
              <a:buNone/>
            </a:pPr>
            <a:endPar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ディスプレイの表示が常に「項目サイズ</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解像度</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1920×1080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　ズーム</a:t>
            </a:r>
            <a:r>
              <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100%</a:t>
            </a: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」と</a:t>
            </a:r>
            <a:endParaRPr lang="en-US" altLang="ja-JP"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endParaRPr>
          </a:p>
          <a:p>
            <a:pPr marL="0" marR="0" lvl="0" indent="0" algn="l" rtl="0">
              <a:lnSpc>
                <a:spcPct val="100000"/>
              </a:lnSpc>
              <a:spcBef>
                <a:spcPts val="0"/>
              </a:spcBef>
              <a:spcAft>
                <a:spcPts val="0"/>
              </a:spcAft>
              <a:buClr>
                <a:srgbClr val="3F3F3F"/>
              </a:buClr>
              <a:buSzPct val="100000"/>
              <a:buFont typeface="Arial"/>
              <a:buNone/>
            </a:pPr>
            <a:r>
              <a:rPr lang="ja-JP" altLang="en-US" sz="1100" i="0" u="none" strike="noStrike" cap="none" dirty="0">
                <a:solidFill>
                  <a:schemeClr val="tx1"/>
                </a:solidFill>
                <a:latin typeface="HG丸ｺﾞｼｯｸM-PRO" panose="020F0600000000000000" pitchFamily="50" charset="-128"/>
                <a:ea typeface="HG丸ｺﾞｼｯｸM-PRO" panose="020F0600000000000000" pitchFamily="50" charset="-128"/>
                <a:sym typeface="Arial"/>
              </a:rPr>
              <a:t>なっているかご確認ください。</a:t>
            </a:r>
          </a:p>
        </p:txBody>
      </p:sp>
      <p:sp>
        <p:nvSpPr>
          <p:cNvPr id="63" name="スライド番号プレースホルダー 1">
            <a:extLst>
              <a:ext uri="{FF2B5EF4-FFF2-40B4-BE49-F238E27FC236}">
                <a16:creationId xmlns:a16="http://schemas.microsoft.com/office/drawing/2014/main" id="{1145E809-AABD-F805-8C17-5F92F013A1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5</a:t>
            </a:fld>
            <a:endParaRPr lang="ja-JP" altLang="en-US" dirty="0"/>
          </a:p>
        </p:txBody>
      </p:sp>
      <p:grpSp>
        <p:nvGrpSpPr>
          <p:cNvPr id="4" name="グループ化 3">
            <a:extLst>
              <a:ext uri="{FF2B5EF4-FFF2-40B4-BE49-F238E27FC236}">
                <a16:creationId xmlns:a16="http://schemas.microsoft.com/office/drawing/2014/main" id="{51A4D51F-B780-6943-7455-FF60F67ACA13}"/>
              </a:ext>
            </a:extLst>
          </p:cNvPr>
          <p:cNvGrpSpPr/>
          <p:nvPr/>
        </p:nvGrpSpPr>
        <p:grpSpPr>
          <a:xfrm>
            <a:off x="369000" y="8631591"/>
            <a:ext cx="6120000" cy="626898"/>
            <a:chOff x="189000" y="4326247"/>
            <a:chExt cx="6480000" cy="819277"/>
          </a:xfrm>
        </p:grpSpPr>
        <p:sp>
          <p:nvSpPr>
            <p:cNvPr id="24" name="四角形: 角を丸くする 23">
              <a:extLst>
                <a:ext uri="{FF2B5EF4-FFF2-40B4-BE49-F238E27FC236}">
                  <a16:creationId xmlns:a16="http://schemas.microsoft.com/office/drawing/2014/main" id="{B74A536A-EC18-59FD-912B-AD9423718983}"/>
                </a:ext>
              </a:extLst>
            </p:cNvPr>
            <p:cNvSpPr/>
            <p:nvPr/>
          </p:nvSpPr>
          <p:spPr>
            <a:xfrm>
              <a:off x="189000" y="4432301"/>
              <a:ext cx="6480000" cy="713223"/>
            </a:xfrm>
            <a:prstGeom prst="roundRect">
              <a:avLst>
                <a:gd name="adj" fmla="val 1300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80000" marR="0" lvl="0" indent="0" algn="l" rtl="0">
                <a:spcBef>
                  <a:spcPts val="0"/>
                </a:spcBef>
                <a:spcAft>
                  <a:spcPts val="0"/>
                </a:spcAft>
                <a:buClr>
                  <a:srgbClr val="3B3838"/>
                </a:buClr>
                <a:buSzPts val="1100"/>
                <a:buFont typeface="Arial"/>
                <a:buNone/>
              </a:pPr>
              <a:r>
                <a:rPr lang="ja-JP" altLang="en-US" sz="1100" dirty="0">
                  <a:solidFill>
                    <a:srgbClr val="FF0000"/>
                  </a:solidFill>
                  <a:latin typeface="HG丸ｺﾞｼｯｸM-PRO" panose="020F0600000000000000" pitchFamily="50" charset="-128"/>
                  <a:ea typeface="HG丸ｺﾞｼｯｸM-PRO" panose="020F0600000000000000" pitchFamily="50" charset="-128"/>
                </a:rPr>
                <a:t>ジンジャーワークフローはアプリではなく、</a:t>
              </a:r>
              <a:r>
                <a:rPr lang="ja-JP" altLang="en-US" sz="1100" b="0" i="0" dirty="0">
                  <a:solidFill>
                    <a:srgbClr val="FF0000"/>
                  </a:solidFill>
                  <a:effectLst/>
                  <a:latin typeface="HG丸ｺﾞｼｯｸM-PRO" panose="020F0600000000000000" pitchFamily="50" charset="-128"/>
                  <a:ea typeface="HG丸ｺﾞｼｯｸM-PRO" panose="020F0600000000000000" pitchFamily="50" charset="-128"/>
                </a:rPr>
                <a:t>スマートフォン端末に応じた表示に自動で切り替わる仕様です。</a:t>
              </a:r>
              <a:endParaRPr lang="en-US" altLang="ja-JP" sz="1100" dirty="0">
                <a:solidFill>
                  <a:srgbClr val="FF0000"/>
                </a:solidFill>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id="{F8EB5BA8-8C3F-81C0-7EAB-B8312005F214}"/>
                </a:ext>
              </a:extLst>
            </p:cNvPr>
            <p:cNvGrpSpPr/>
            <p:nvPr/>
          </p:nvGrpSpPr>
          <p:grpSpPr>
            <a:xfrm>
              <a:off x="404308" y="4326247"/>
              <a:ext cx="699405" cy="203106"/>
              <a:chOff x="347158" y="4326247"/>
              <a:chExt cx="699405" cy="203106"/>
            </a:xfrm>
          </p:grpSpPr>
          <p:sp>
            <p:nvSpPr>
              <p:cNvPr id="26" name="正方形/長方形 25">
                <a:extLst>
                  <a:ext uri="{FF2B5EF4-FFF2-40B4-BE49-F238E27FC236}">
                    <a16:creationId xmlns:a16="http://schemas.microsoft.com/office/drawing/2014/main" id="{AC2505D1-2623-78EC-AB80-8C579D93BB44}"/>
                  </a:ext>
                </a:extLst>
              </p:cNvPr>
              <p:cNvSpPr/>
              <p:nvPr/>
            </p:nvSpPr>
            <p:spPr>
              <a:xfrm>
                <a:off x="347158" y="4326247"/>
                <a:ext cx="699405" cy="20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　注意</a:t>
                </a:r>
              </a:p>
            </p:txBody>
          </p:sp>
          <p:pic>
            <p:nvPicPr>
              <p:cNvPr id="27" name="グラフィックス 26" descr="警告 単色塗りつぶし">
                <a:extLst>
                  <a:ext uri="{FF2B5EF4-FFF2-40B4-BE49-F238E27FC236}">
                    <a16:creationId xmlns:a16="http://schemas.microsoft.com/office/drawing/2014/main" id="{A5D62053-22C4-3CCF-80F4-FE952A2A76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flipH="1">
                <a:off x="411907" y="4355559"/>
                <a:ext cx="147132" cy="147132"/>
              </a:xfrm>
              <a:prstGeom prst="rect">
                <a:avLst/>
              </a:prstGeom>
            </p:spPr>
          </p:pic>
        </p:grpSp>
      </p:grpSp>
      <p:sp>
        <p:nvSpPr>
          <p:cNvPr id="2" name="テキスト プレースホルダー 5">
            <a:extLst>
              <a:ext uri="{FF2B5EF4-FFF2-40B4-BE49-F238E27FC236}">
                <a16:creationId xmlns:a16="http://schemas.microsoft.com/office/drawing/2014/main" id="{9A989DA0-8EF0-F1C2-713D-F36AACA6ABEE}"/>
              </a:ext>
            </a:extLst>
          </p:cNvPr>
          <p:cNvSpPr>
            <a:spLocks noGrp="1"/>
          </p:cNvSpPr>
          <p:nvPr>
            <p:ph type="body" sz="quarter" idx="13"/>
          </p:nvPr>
        </p:nvSpPr>
        <p:spPr>
          <a:xfrm>
            <a:off x="166435" y="9658324"/>
            <a:ext cx="1611565" cy="176859"/>
          </a:xfrm>
        </p:spPr>
        <p:txBody>
          <a:bodyPr/>
          <a:lstStyle/>
          <a:p>
            <a:r>
              <a:rPr lang="ja-JP" altLang="en-US" dirty="0"/>
              <a:t>ヘルプページは</a:t>
            </a:r>
            <a:r>
              <a:rPr lang="ja-JP" altLang="en-US" dirty="0">
                <a:hlinkClick r:id="rId4"/>
              </a:rPr>
              <a:t>こちら</a:t>
            </a:r>
            <a:endParaRPr lang="ja-JP" altLang="en-US" dirty="0"/>
          </a:p>
        </p:txBody>
      </p:sp>
    </p:spTree>
    <p:extLst>
      <p:ext uri="{BB962C8B-B14F-4D97-AF65-F5344CB8AC3E}">
        <p14:creationId xmlns:p14="http://schemas.microsoft.com/office/powerpoint/2010/main" val="122049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6</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事前に届いているメールを確認し、</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パスワード設定用の</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ご自身で指定したパスワードを入力し</a:t>
              </a:r>
              <a:r>
                <a:rPr lang="ja-JP" altLang="en-US" sz="1099" dirty="0">
                  <a:solidFill>
                    <a:schemeClr val="tx1"/>
                  </a:solidFill>
                  <a:latin typeface="HG丸ｺﾞｼｯｸM-PRO" panose="020F0600000000000000" pitchFamily="50" charset="-128"/>
                  <a:ea typeface="HG丸ｺﾞｼｯｸM-PRO" panose="020F0600000000000000" pitchFamily="50" charset="-128"/>
                </a:rPr>
                <a:t>、</a:t>
              </a:r>
              <a:endParaRPr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lang="ja-JP" altLang="en-US" sz="1099" dirty="0">
                  <a:solidFill>
                    <a:schemeClr val="tx1"/>
                  </a:solidFill>
                  <a:latin typeface="HG丸ｺﾞｼｯｸM-PRO" panose="020F0600000000000000" pitchFamily="50" charset="-128"/>
                  <a:ea typeface="HG丸ｺﾞｼｯｸM-PRO" panose="020F0600000000000000" pitchFamily="50" charset="-128"/>
                </a:rPr>
                <a:t>［送信］</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してパスワードの設定を完了させます。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18" name="図 17" descr="グラフィカル ユーザー インターフェイス, テキスト, アプリケーション, メール&#10;&#10;自動的に生成された説明">
            <a:extLst>
              <a:ext uri="{FF2B5EF4-FFF2-40B4-BE49-F238E27FC236}">
                <a16:creationId xmlns:a16="http://schemas.microsoft.com/office/drawing/2014/main" id="{9357D6A9-8E99-18EF-061D-062FC36936FE}"/>
              </a:ext>
            </a:extLst>
          </p:cNvPr>
          <p:cNvPicPr>
            <a:picLocks noChangeAspect="1"/>
          </p:cNvPicPr>
          <p:nvPr/>
        </p:nvPicPr>
        <p:blipFill>
          <a:blip r:embed="rId4"/>
          <a:stretch>
            <a:fillRect/>
          </a:stretch>
        </p:blipFill>
        <p:spPr>
          <a:xfrm>
            <a:off x="1379598" y="1801590"/>
            <a:ext cx="4098806" cy="2846806"/>
          </a:xfrm>
          <a:prstGeom prst="rect">
            <a:avLst/>
          </a:prstGeom>
          <a:ln>
            <a:noFill/>
          </a:ln>
          <a:effectLst>
            <a:outerShdw blurRad="63500" sx="102000" sy="102000" algn="ctr" rotWithShape="0">
              <a:prstClr val="black">
                <a:alpha val="40000"/>
              </a:prstClr>
            </a:outerShdw>
          </a:effectLst>
        </p:spPr>
      </p:pic>
      <p:sp>
        <p:nvSpPr>
          <p:cNvPr id="19" name="四角形: 角を丸くする 18">
            <a:extLst>
              <a:ext uri="{FF2B5EF4-FFF2-40B4-BE49-F238E27FC236}">
                <a16:creationId xmlns:a16="http://schemas.microsoft.com/office/drawing/2014/main" id="{78C1BE51-4471-D576-1CB6-3D4B226EB16F}"/>
              </a:ext>
            </a:extLst>
          </p:cNvPr>
          <p:cNvSpPr/>
          <p:nvPr/>
        </p:nvSpPr>
        <p:spPr>
          <a:xfrm>
            <a:off x="1533054" y="4091629"/>
            <a:ext cx="2922174" cy="39139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0" name="図 19">
            <a:extLst>
              <a:ext uri="{FF2B5EF4-FFF2-40B4-BE49-F238E27FC236}">
                <a16:creationId xmlns:a16="http://schemas.microsoft.com/office/drawing/2014/main" id="{74E7A059-F340-7FD9-EB0B-976E8A5843F5}"/>
              </a:ext>
            </a:extLst>
          </p:cNvPr>
          <p:cNvPicPr>
            <a:picLocks noChangeAspect="1"/>
          </p:cNvPicPr>
          <p:nvPr/>
        </p:nvPicPr>
        <p:blipFill>
          <a:blip r:embed="rId5"/>
          <a:stretch>
            <a:fillRect/>
          </a:stretch>
        </p:blipFill>
        <p:spPr>
          <a:xfrm>
            <a:off x="2169807" y="6095268"/>
            <a:ext cx="2518386" cy="2541867"/>
          </a:xfrm>
          <a:prstGeom prst="rect">
            <a:avLst/>
          </a:prstGeom>
          <a:noFill/>
          <a:ln>
            <a:noFill/>
          </a:ln>
          <a:effectLst>
            <a:outerShdw blurRad="63500" sx="102000" sy="102000" algn="ctr" rotWithShape="0">
              <a:prstClr val="black">
                <a:alpha val="40000"/>
              </a:prstClr>
            </a:outerShdw>
          </a:effectLst>
        </p:spPr>
      </p:pic>
      <p:sp>
        <p:nvSpPr>
          <p:cNvPr id="21" name="四角形: 角を丸くする 20">
            <a:extLst>
              <a:ext uri="{FF2B5EF4-FFF2-40B4-BE49-F238E27FC236}">
                <a16:creationId xmlns:a16="http://schemas.microsoft.com/office/drawing/2014/main" id="{25C06FD1-2CDC-0271-A03C-66B50C93E3B2}"/>
              </a:ext>
            </a:extLst>
          </p:cNvPr>
          <p:cNvSpPr/>
          <p:nvPr/>
        </p:nvSpPr>
        <p:spPr>
          <a:xfrm>
            <a:off x="2767501" y="7999048"/>
            <a:ext cx="1322999" cy="257666"/>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1971429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1 </a:t>
            </a:r>
            <a:r>
              <a:rPr kumimoji="1" lang="ja-JP" altLang="en-US" dirty="0"/>
              <a:t>ログインをおこなう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7</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パスワード</a:t>
              </a:r>
              <a:r>
                <a:rPr lang="ja-JP" altLang="en-US" sz="1099" dirty="0">
                  <a:solidFill>
                    <a:schemeClr val="tx1"/>
                  </a:solidFill>
                  <a:latin typeface="HG丸ｺﾞｼｯｸM-PRO" panose="020F0600000000000000" pitchFamily="50" charset="-128"/>
                  <a:ea typeface="HG丸ｺﾞｼｯｸM-PRO" panose="020F0600000000000000" pitchFamily="50" charset="-128"/>
                </a:rPr>
                <a:t>設定が</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完了</a:t>
              </a:r>
              <a:r>
                <a:rPr lang="ja-JP" altLang="en-US" sz="1099" dirty="0">
                  <a:solidFill>
                    <a:schemeClr val="tx1"/>
                  </a:solidFill>
                  <a:latin typeface="HG丸ｺﾞｼｯｸM-PRO" panose="020F0600000000000000" pitchFamily="50" charset="-128"/>
                  <a:ea typeface="HG丸ｺﾞｼｯｸM-PRO" panose="020F0600000000000000" pitchFamily="50" charset="-128"/>
                </a:rPr>
                <a:t>すると</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、登録しているメールアドレス宛に通知が届きます。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［ログイン］をクリック</a:t>
            </a:r>
            <a:r>
              <a:rPr lang="ja-JP" altLang="en-US" sz="1099" dirty="0">
                <a:solidFill>
                  <a:schemeClr val="tx1"/>
                </a:solidFill>
                <a:latin typeface="HG丸ｺﾞｼｯｸM-PRO" panose="020F0600000000000000" pitchFamily="50" charset="-128"/>
                <a:ea typeface="HG丸ｺﾞｼｯｸM-PRO" panose="020F0600000000000000" pitchFamily="50" charset="-128"/>
              </a:rPr>
              <a:t>（タップ）</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99" b="1"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b="1" dirty="0">
                <a:solidFill>
                  <a:srgbClr val="E46B32"/>
                </a:solidFill>
                <a:latin typeface="HG丸ｺﾞｼｯｸM-PRO" panose="020F0600000000000000" pitchFamily="50" charset="-128"/>
                <a:ea typeface="HG丸ｺﾞｼｯｸM-PRO" panose="020F0600000000000000" pitchFamily="50" charset="-128"/>
              </a:rPr>
              <a:t>1</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のメールに記載のある企業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と社員番号を入力します。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9" name="図 8" descr="テキスト&#10;&#10;自動的に生成された説明">
            <a:extLst>
              <a:ext uri="{FF2B5EF4-FFF2-40B4-BE49-F238E27FC236}">
                <a16:creationId xmlns:a16="http://schemas.microsoft.com/office/drawing/2014/main" id="{6D36D4B7-A92A-118B-97DC-EB7BE1EFC10A}"/>
              </a:ext>
            </a:extLst>
          </p:cNvPr>
          <p:cNvPicPr>
            <a:picLocks noChangeAspect="1"/>
          </p:cNvPicPr>
          <p:nvPr/>
        </p:nvPicPr>
        <p:blipFill>
          <a:blip r:embed="rId4"/>
          <a:stretch>
            <a:fillRect/>
          </a:stretch>
        </p:blipFill>
        <p:spPr>
          <a:xfrm>
            <a:off x="1429666" y="1990009"/>
            <a:ext cx="3998669" cy="1744572"/>
          </a:xfrm>
          <a:prstGeom prst="rect">
            <a:avLst/>
          </a:prstGeom>
          <a:ln>
            <a:noFill/>
          </a:ln>
          <a:effectLst>
            <a:outerShdw blurRad="63500" sx="102000" sy="102000" algn="ctr" rotWithShape="0">
              <a:prstClr val="black">
                <a:alpha val="40000"/>
              </a:prstClr>
            </a:outerShdw>
          </a:effectLst>
        </p:spPr>
      </p:pic>
      <p:grpSp>
        <p:nvGrpSpPr>
          <p:cNvPr id="19" name="グループ化 18">
            <a:extLst>
              <a:ext uri="{FF2B5EF4-FFF2-40B4-BE49-F238E27FC236}">
                <a16:creationId xmlns:a16="http://schemas.microsoft.com/office/drawing/2014/main" id="{D20FD278-5B0F-967A-D7C5-5DCFB2886EA3}"/>
              </a:ext>
            </a:extLst>
          </p:cNvPr>
          <p:cNvGrpSpPr/>
          <p:nvPr/>
        </p:nvGrpSpPr>
        <p:grpSpPr>
          <a:xfrm>
            <a:off x="673436" y="6171419"/>
            <a:ext cx="5511129" cy="2518386"/>
            <a:chOff x="513508" y="4803991"/>
            <a:chExt cx="5514662" cy="2520000"/>
          </a:xfrm>
        </p:grpSpPr>
        <p:pic>
          <p:nvPicPr>
            <p:cNvPr id="14" name="図 13">
              <a:extLst>
                <a:ext uri="{FF2B5EF4-FFF2-40B4-BE49-F238E27FC236}">
                  <a16:creationId xmlns:a16="http://schemas.microsoft.com/office/drawing/2014/main" id="{B788DCEA-E14D-ABA6-5FA6-EFF605D02372}"/>
                </a:ext>
              </a:extLst>
            </p:cNvPr>
            <p:cNvPicPr>
              <a:picLocks noChangeAspect="1"/>
            </p:cNvPicPr>
            <p:nvPr/>
          </p:nvPicPr>
          <p:blipFill rotWithShape="1">
            <a:blip r:embed="rId5"/>
            <a:srcRect r="54033" b="5799"/>
            <a:stretch/>
          </p:blipFill>
          <p:spPr>
            <a:xfrm>
              <a:off x="3482591" y="4803991"/>
              <a:ext cx="2545579" cy="2520000"/>
            </a:xfrm>
            <a:prstGeom prst="rect">
              <a:avLst/>
            </a:prstGeom>
            <a:ln>
              <a:noFill/>
            </a:ln>
            <a:effectLst>
              <a:outerShdw blurRad="63500" sx="102000" sy="102000" algn="ctr" rotWithShape="0">
                <a:prstClr val="black">
                  <a:alpha val="40000"/>
                </a:prstClr>
              </a:outerShdw>
            </a:effectLst>
          </p:spPr>
        </p:pic>
        <p:pic>
          <p:nvPicPr>
            <p:cNvPr id="55" name="図 54">
              <a:extLst>
                <a:ext uri="{FF2B5EF4-FFF2-40B4-BE49-F238E27FC236}">
                  <a16:creationId xmlns:a16="http://schemas.microsoft.com/office/drawing/2014/main" id="{9846EBAB-B6D1-09E9-3296-A55BF64F352E}"/>
                </a:ext>
              </a:extLst>
            </p:cNvPr>
            <p:cNvPicPr>
              <a:picLocks noChangeAspect="1"/>
            </p:cNvPicPr>
            <p:nvPr/>
          </p:nvPicPr>
          <p:blipFill rotWithShape="1">
            <a:blip r:embed="rId6"/>
            <a:srcRect b="1408"/>
            <a:stretch/>
          </p:blipFill>
          <p:spPr>
            <a:xfrm>
              <a:off x="513508" y="4803991"/>
              <a:ext cx="2523534" cy="2520000"/>
            </a:xfrm>
            <a:prstGeom prst="rect">
              <a:avLst/>
            </a:prstGeom>
            <a:ln>
              <a:noFill/>
            </a:ln>
            <a:effectLst>
              <a:outerShdw blurRad="63500" sx="102000" sy="102000" algn="ctr" rotWithShape="0">
                <a:prstClr val="black">
                  <a:alpha val="40000"/>
                </a:prstClr>
              </a:outerShdw>
            </a:effectLst>
          </p:spPr>
        </p:pic>
      </p:grpSp>
      <p:cxnSp>
        <p:nvCxnSpPr>
          <p:cNvPr id="22" name="直線矢印コネクタ 21">
            <a:extLst>
              <a:ext uri="{FF2B5EF4-FFF2-40B4-BE49-F238E27FC236}">
                <a16:creationId xmlns:a16="http://schemas.microsoft.com/office/drawing/2014/main" id="{AD77E845-4F20-52C7-24E6-41F857A278D7}"/>
              </a:ext>
            </a:extLst>
          </p:cNvPr>
          <p:cNvCxnSpPr/>
          <p:nvPr/>
        </p:nvCxnSpPr>
        <p:spPr>
          <a:xfrm>
            <a:off x="3200547" y="7237536"/>
            <a:ext cx="342680" cy="0"/>
          </a:xfrm>
          <a:prstGeom prst="straightConnector1">
            <a:avLst/>
          </a:prstGeom>
          <a:ln w="38100">
            <a:solidFill>
              <a:srgbClr val="E46B3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四角形: 角を丸くする 14">
            <a:extLst>
              <a:ext uri="{FF2B5EF4-FFF2-40B4-BE49-F238E27FC236}">
                <a16:creationId xmlns:a16="http://schemas.microsoft.com/office/drawing/2014/main" id="{FDF711CA-60B4-81B8-EF86-B81A85D4803D}"/>
              </a:ext>
            </a:extLst>
          </p:cNvPr>
          <p:cNvSpPr/>
          <p:nvPr/>
        </p:nvSpPr>
        <p:spPr>
          <a:xfrm>
            <a:off x="4251090"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6" name="四角形: 角を丸くする 15">
            <a:extLst>
              <a:ext uri="{FF2B5EF4-FFF2-40B4-BE49-F238E27FC236}">
                <a16:creationId xmlns:a16="http://schemas.microsoft.com/office/drawing/2014/main" id="{3FD1B9FE-85B9-DDF9-A6CB-EC58D6ADEFE6}"/>
              </a:ext>
            </a:extLst>
          </p:cNvPr>
          <p:cNvSpPr/>
          <p:nvPr/>
        </p:nvSpPr>
        <p:spPr>
          <a:xfrm>
            <a:off x="1272895" y="7846745"/>
            <a:ext cx="1322999" cy="228454"/>
          </a:xfrm>
          <a:prstGeom prst="roundRect">
            <a:avLst>
              <a:gd name="adj" fmla="val 7425"/>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6" name="正方形/長方形 5">
            <a:extLst>
              <a:ext uri="{FF2B5EF4-FFF2-40B4-BE49-F238E27FC236}">
                <a16:creationId xmlns:a16="http://schemas.microsoft.com/office/drawing/2014/main" id="{C0D491F3-E1F9-CE4C-2F5D-57C4458A9835}"/>
              </a:ext>
            </a:extLst>
          </p:cNvPr>
          <p:cNvSpPr/>
          <p:nvPr/>
        </p:nvSpPr>
        <p:spPr>
          <a:xfrm>
            <a:off x="5042143" y="643646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1929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①</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8</a:t>
            </a:fld>
            <a:endParaRPr lang="ja-JP" altLang="en-US" dirty="0"/>
          </a:p>
        </p:txBody>
      </p:sp>
      <p:grpSp>
        <p:nvGrpSpPr>
          <p:cNvPr id="13" name="グループ化 12">
            <a:extLst>
              <a:ext uri="{FF2B5EF4-FFF2-40B4-BE49-F238E27FC236}">
                <a16:creationId xmlns:a16="http://schemas.microsoft.com/office/drawing/2014/main" id="{8E2E195E-D027-1089-1B3F-6D0742137774}"/>
              </a:ext>
            </a:extLst>
          </p:cNvPr>
          <p:cNvGrpSpPr/>
          <p:nvPr/>
        </p:nvGrpSpPr>
        <p:grpSpPr>
          <a:xfrm>
            <a:off x="370961" y="949791"/>
            <a:ext cx="6116079" cy="4001936"/>
            <a:chOff x="369000" y="950400"/>
            <a:chExt cx="6120000" cy="4004501"/>
          </a:xfrm>
        </p:grpSpPr>
        <p:sp>
          <p:nvSpPr>
            <p:cNvPr id="2" name="四角形: 角を丸くする 1">
              <a:extLst>
                <a:ext uri="{FF2B5EF4-FFF2-40B4-BE49-F238E27FC236}">
                  <a16:creationId xmlns:a16="http://schemas.microsoft.com/office/drawing/2014/main" id="{86162773-1FC2-846C-0317-FBCCC7A3166A}"/>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1</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ログインページを開き、［パスワードを忘れた</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変更したい方はこちら］を</a:t>
              </a:r>
              <a:br>
                <a:rPr kumimoji="1" lang="en-US" altLang="ja-JP" sz="1099" dirty="0">
                  <a:solidFill>
                    <a:schemeClr val="tx1"/>
                  </a:solidFill>
                  <a:latin typeface="HG丸ｺﾞｼｯｸM-PRO" panose="020F0600000000000000" pitchFamily="50" charset="-128"/>
                  <a:ea typeface="HG丸ｺﾞｼｯｸM-PRO" panose="020F0600000000000000" pitchFamily="50" charset="-128"/>
                </a:rPr>
              </a:b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B10A4298-C445-1EFA-FE30-94E28BBA7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grpSp>
        <p:nvGrpSpPr>
          <p:cNvPr id="14" name="グループ化 13">
            <a:extLst>
              <a:ext uri="{FF2B5EF4-FFF2-40B4-BE49-F238E27FC236}">
                <a16:creationId xmlns:a16="http://schemas.microsoft.com/office/drawing/2014/main" id="{74962F2B-25B1-DA95-5242-2D2574924B24}"/>
              </a:ext>
            </a:extLst>
          </p:cNvPr>
          <p:cNvGrpSpPr/>
          <p:nvPr/>
        </p:nvGrpSpPr>
        <p:grpSpPr>
          <a:xfrm>
            <a:off x="370961" y="5181454"/>
            <a:ext cx="6116079" cy="4001936"/>
            <a:chOff x="369000" y="950400"/>
            <a:chExt cx="6120000" cy="4004501"/>
          </a:xfrm>
        </p:grpSpPr>
        <p:sp>
          <p:nvSpPr>
            <p:cNvPr id="16" name="四角形: 角を丸くする 15">
              <a:extLst>
                <a:ext uri="{FF2B5EF4-FFF2-40B4-BE49-F238E27FC236}">
                  <a16:creationId xmlns:a16="http://schemas.microsoft.com/office/drawing/2014/main" id="{695242A2-E940-AA12-9078-6B35AE30BBE0}"/>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 2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企業</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ID</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・社用メールアドレス・社員番号を入力し、</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［送信］をクリック（タップ）します。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17" name="グラフィックス 16" descr="再生 単色塗りつぶし">
              <a:extLst>
                <a:ext uri="{FF2B5EF4-FFF2-40B4-BE49-F238E27FC236}">
                  <a16:creationId xmlns:a16="http://schemas.microsoft.com/office/drawing/2014/main" id="{875FD732-4CF3-1EBA-98CD-96904E5566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pic>
        <p:nvPicPr>
          <p:cNvPr id="4" name="図 3">
            <a:extLst>
              <a:ext uri="{FF2B5EF4-FFF2-40B4-BE49-F238E27FC236}">
                <a16:creationId xmlns:a16="http://schemas.microsoft.com/office/drawing/2014/main" id="{A9F62AEB-7F5D-F18D-4060-3AFB8F326C86}"/>
              </a:ext>
            </a:extLst>
          </p:cNvPr>
          <p:cNvPicPr>
            <a:picLocks noChangeAspect="1"/>
          </p:cNvPicPr>
          <p:nvPr/>
        </p:nvPicPr>
        <p:blipFill rotWithShape="1">
          <a:blip r:embed="rId4"/>
          <a:srcRect r="54033" b="5799"/>
          <a:stretch/>
        </p:blipFill>
        <p:spPr>
          <a:xfrm>
            <a:off x="2151798" y="1925416"/>
            <a:ext cx="2554406" cy="2528735"/>
          </a:xfrm>
          <a:prstGeom prst="rect">
            <a:avLst/>
          </a:prstGeom>
          <a:ln>
            <a:noFill/>
          </a:ln>
          <a:effectLst>
            <a:outerShdw blurRad="63500" sx="102000" sy="102000" algn="ctr" rotWithShape="0">
              <a:prstClr val="black">
                <a:alpha val="40000"/>
              </a:prstClr>
            </a:outerShdw>
          </a:effectLst>
        </p:spPr>
      </p:pic>
      <p:sp>
        <p:nvSpPr>
          <p:cNvPr id="7" name="四角形: 角を丸くする 6">
            <a:extLst>
              <a:ext uri="{FF2B5EF4-FFF2-40B4-BE49-F238E27FC236}">
                <a16:creationId xmlns:a16="http://schemas.microsoft.com/office/drawing/2014/main" id="{CFB3FE25-0D13-CC45-C73B-AF264C30A6CD}"/>
              </a:ext>
            </a:extLst>
          </p:cNvPr>
          <p:cNvSpPr/>
          <p:nvPr/>
        </p:nvSpPr>
        <p:spPr>
          <a:xfrm>
            <a:off x="2914140" y="3798227"/>
            <a:ext cx="1028881" cy="103332"/>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8" name="グラフィックス 7" descr="カーソル 単色塗りつぶし">
            <a:extLst>
              <a:ext uri="{FF2B5EF4-FFF2-40B4-BE49-F238E27FC236}">
                <a16:creationId xmlns:a16="http://schemas.microsoft.com/office/drawing/2014/main" id="{92173996-DD5A-E258-5828-4882E430E1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2201" y="3821934"/>
            <a:ext cx="221639" cy="221639"/>
          </a:xfrm>
          <a:prstGeom prst="rect">
            <a:avLst/>
          </a:prstGeom>
        </p:spPr>
      </p:pic>
      <p:grpSp>
        <p:nvGrpSpPr>
          <p:cNvPr id="9" name="グループ化 8">
            <a:extLst>
              <a:ext uri="{FF2B5EF4-FFF2-40B4-BE49-F238E27FC236}">
                <a16:creationId xmlns:a16="http://schemas.microsoft.com/office/drawing/2014/main" id="{7DA69B93-0F23-69DD-F86C-3890F90D9832}"/>
              </a:ext>
            </a:extLst>
          </p:cNvPr>
          <p:cNvGrpSpPr/>
          <p:nvPr/>
        </p:nvGrpSpPr>
        <p:grpSpPr>
          <a:xfrm>
            <a:off x="675346" y="6156619"/>
            <a:ext cx="5507308" cy="2503995"/>
            <a:chOff x="854403" y="5339712"/>
            <a:chExt cx="5510838" cy="2505600"/>
          </a:xfrm>
        </p:grpSpPr>
        <p:grpSp>
          <p:nvGrpSpPr>
            <p:cNvPr id="10" name="グループ化 9">
              <a:extLst>
                <a:ext uri="{FF2B5EF4-FFF2-40B4-BE49-F238E27FC236}">
                  <a16:creationId xmlns:a16="http://schemas.microsoft.com/office/drawing/2014/main" id="{9BD2CBF3-B1FF-765F-AA2B-9F627AA373AD}"/>
                </a:ext>
              </a:extLst>
            </p:cNvPr>
            <p:cNvGrpSpPr/>
            <p:nvPr/>
          </p:nvGrpSpPr>
          <p:grpSpPr>
            <a:xfrm>
              <a:off x="854403" y="5339712"/>
              <a:ext cx="2520000" cy="2499909"/>
              <a:chOff x="2169000" y="5359173"/>
              <a:chExt cx="2520000" cy="2499909"/>
            </a:xfrm>
          </p:grpSpPr>
          <p:pic>
            <p:nvPicPr>
              <p:cNvPr id="12" name="図 11">
                <a:extLst>
                  <a:ext uri="{FF2B5EF4-FFF2-40B4-BE49-F238E27FC236}">
                    <a16:creationId xmlns:a16="http://schemas.microsoft.com/office/drawing/2014/main" id="{B96D7A1C-D707-3AF7-F717-49A0C9B46594}"/>
                  </a:ext>
                </a:extLst>
              </p:cNvPr>
              <p:cNvPicPr>
                <a:picLocks noChangeAspect="1"/>
              </p:cNvPicPr>
              <p:nvPr/>
            </p:nvPicPr>
            <p:blipFill>
              <a:blip r:embed="rId7"/>
              <a:stretch>
                <a:fillRect/>
              </a:stretch>
            </p:blipFill>
            <p:spPr>
              <a:xfrm>
                <a:off x="2169000" y="5359173"/>
                <a:ext cx="2520000" cy="2499909"/>
              </a:xfrm>
              <a:prstGeom prst="rect">
                <a:avLst/>
              </a:prstGeom>
              <a:ln>
                <a:noFill/>
              </a:ln>
              <a:effectLst>
                <a:outerShdw blurRad="63500" sx="102000" sy="102000" algn="ctr" rotWithShape="0">
                  <a:prstClr val="black">
                    <a:alpha val="40000"/>
                  </a:prstClr>
                </a:outerShdw>
              </a:effectLst>
            </p:spPr>
          </p:pic>
          <p:sp>
            <p:nvSpPr>
              <p:cNvPr id="15" name="四角形: 角を丸くする 14">
                <a:extLst>
                  <a:ext uri="{FF2B5EF4-FFF2-40B4-BE49-F238E27FC236}">
                    <a16:creationId xmlns:a16="http://schemas.microsoft.com/office/drawing/2014/main" id="{1908FACB-E99B-53C8-1257-CD2512E404B6}"/>
                  </a:ext>
                </a:extLst>
              </p:cNvPr>
              <p:cNvSpPr/>
              <p:nvPr/>
            </p:nvSpPr>
            <p:spPr>
              <a:xfrm>
                <a:off x="2770934" y="6433338"/>
                <a:ext cx="1305766" cy="1028547"/>
              </a:xfrm>
              <a:prstGeom prst="roundRect">
                <a:avLst>
                  <a:gd name="adj" fmla="val 719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dirty="0"/>
              </a:p>
            </p:txBody>
          </p:sp>
        </p:grpSp>
        <p:pic>
          <p:nvPicPr>
            <p:cNvPr id="11" name="図 10">
              <a:extLst>
                <a:ext uri="{FF2B5EF4-FFF2-40B4-BE49-F238E27FC236}">
                  <a16:creationId xmlns:a16="http://schemas.microsoft.com/office/drawing/2014/main" id="{CB6CF1A9-DA2F-0A4C-A2E6-0798154D923E}"/>
                </a:ext>
              </a:extLst>
            </p:cNvPr>
            <p:cNvPicPr>
              <a:picLocks noChangeAspect="1"/>
            </p:cNvPicPr>
            <p:nvPr/>
          </p:nvPicPr>
          <p:blipFill>
            <a:blip r:embed="rId8"/>
            <a:stretch>
              <a:fillRect/>
            </a:stretch>
          </p:blipFill>
          <p:spPr>
            <a:xfrm>
              <a:off x="3845241" y="5339712"/>
              <a:ext cx="2520000" cy="2505600"/>
            </a:xfrm>
            <a:prstGeom prst="rect">
              <a:avLst/>
            </a:prstGeom>
            <a:ln>
              <a:noFill/>
            </a:ln>
            <a:effectLst>
              <a:outerShdw blurRad="63500" sx="102000" sy="102000" algn="ctr" rotWithShape="0">
                <a:prstClr val="black">
                  <a:alpha val="40000"/>
                </a:prstClr>
              </a:outerShdw>
            </a:effectLst>
          </p:spPr>
        </p:pic>
      </p:grpSp>
      <p:sp>
        <p:nvSpPr>
          <p:cNvPr id="18" name="正方形/長方形 17">
            <a:extLst>
              <a:ext uri="{FF2B5EF4-FFF2-40B4-BE49-F238E27FC236}">
                <a16:creationId xmlns:a16="http://schemas.microsoft.com/office/drawing/2014/main" id="{B709CBA9-77C1-9136-0535-67243048B3E2}"/>
              </a:ext>
            </a:extLst>
          </p:cNvPr>
          <p:cNvSpPr/>
          <p:nvPr/>
        </p:nvSpPr>
        <p:spPr>
          <a:xfrm>
            <a:off x="3555206" y="2240823"/>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4D71ECE6-7484-62A4-9A10-3B3E720403E0}"/>
              </a:ext>
            </a:extLst>
          </p:cNvPr>
          <p:cNvSpPr/>
          <p:nvPr/>
        </p:nvSpPr>
        <p:spPr>
          <a:xfrm>
            <a:off x="2066289" y="6663966"/>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40B5FAB5-EEB8-8A9C-9AA5-95667B9533DE}"/>
              </a:ext>
            </a:extLst>
          </p:cNvPr>
          <p:cNvSpPr/>
          <p:nvPr/>
        </p:nvSpPr>
        <p:spPr>
          <a:xfrm>
            <a:off x="5058022" y="6930031"/>
            <a:ext cx="252413" cy="15709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1599A8E-4202-AC01-9B0D-79FB9135670A}"/>
              </a:ext>
            </a:extLst>
          </p:cNvPr>
          <p:cNvSpPr/>
          <p:nvPr/>
        </p:nvSpPr>
        <p:spPr>
          <a:xfrm>
            <a:off x="1344457" y="8056229"/>
            <a:ext cx="1195884" cy="168947"/>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pic>
        <p:nvPicPr>
          <p:cNvPr id="22" name="グラフィックス 21" descr="カーソル 単色塗りつぶし">
            <a:extLst>
              <a:ext uri="{FF2B5EF4-FFF2-40B4-BE49-F238E27FC236}">
                <a16:creationId xmlns:a16="http://schemas.microsoft.com/office/drawing/2014/main" id="{A2488AA9-1D0D-9A2F-C3FA-C963D40666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18702" y="8140703"/>
            <a:ext cx="221639" cy="221639"/>
          </a:xfrm>
          <a:prstGeom prst="rect">
            <a:avLst/>
          </a:prstGeom>
        </p:spPr>
      </p:pic>
    </p:spTree>
    <p:extLst>
      <p:ext uri="{BB962C8B-B14F-4D97-AF65-F5344CB8AC3E}">
        <p14:creationId xmlns:p14="http://schemas.microsoft.com/office/powerpoint/2010/main" val="5274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7AFC9ED-C4DA-C3D1-DA05-E1DC3F765FF7}"/>
              </a:ext>
            </a:extLst>
          </p:cNvPr>
          <p:cNvSpPr>
            <a:spLocks noGrp="1"/>
          </p:cNvSpPr>
          <p:nvPr>
            <p:ph type="title"/>
          </p:nvPr>
        </p:nvSpPr>
        <p:spPr/>
        <p:txBody>
          <a:bodyPr/>
          <a:lstStyle/>
          <a:p>
            <a:r>
              <a:rPr kumimoji="1" lang="en-US" altLang="ja-JP" dirty="0"/>
              <a:t>2 </a:t>
            </a:r>
            <a:r>
              <a:rPr kumimoji="1" lang="ja-JP" altLang="en-US" dirty="0"/>
              <a:t>パスワードを変更する ②</a:t>
            </a:r>
          </a:p>
        </p:txBody>
      </p:sp>
      <p:sp>
        <p:nvSpPr>
          <p:cNvPr id="47" name="スライド番号プレースホルダー 1">
            <a:extLst>
              <a:ext uri="{FF2B5EF4-FFF2-40B4-BE49-F238E27FC236}">
                <a16:creationId xmlns:a16="http://schemas.microsoft.com/office/drawing/2014/main" id="{BB511FDC-D1F4-DCFE-ED04-2EB49B299F50}"/>
              </a:ext>
            </a:extLst>
          </p:cNvPr>
          <p:cNvSpPr>
            <a:spLocks noGrp="1"/>
          </p:cNvSpPr>
          <p:nvPr>
            <p:ph type="sldNum" idx="12"/>
          </p:nvPr>
        </p:nvSpPr>
        <p:spPr>
          <a:xfrm>
            <a:off x="6352975" y="9667004"/>
            <a:ext cx="338673" cy="176859"/>
          </a:xfrm>
        </p:spPr>
        <p:txBody>
          <a:bodyPr/>
          <a:lstStyle/>
          <a:p>
            <a:pPr algn="r"/>
            <a:fld id="{00000000-1234-1234-1234-123412341234}" type="slidenum">
              <a:rPr lang="en-US" altLang="ja-JP" smtClean="0"/>
              <a:pPr algn="r"/>
              <a:t>9</a:t>
            </a:fld>
            <a:endParaRPr lang="ja-JP" altLang="en-US" dirty="0"/>
          </a:p>
        </p:txBody>
      </p:sp>
      <p:grpSp>
        <p:nvGrpSpPr>
          <p:cNvPr id="2" name="グループ化 1">
            <a:extLst>
              <a:ext uri="{FF2B5EF4-FFF2-40B4-BE49-F238E27FC236}">
                <a16:creationId xmlns:a16="http://schemas.microsoft.com/office/drawing/2014/main" id="{2A43C372-EAEE-2B82-F233-1BA681A23D7B}"/>
              </a:ext>
            </a:extLst>
          </p:cNvPr>
          <p:cNvGrpSpPr/>
          <p:nvPr/>
        </p:nvGrpSpPr>
        <p:grpSpPr>
          <a:xfrm>
            <a:off x="370961" y="949791"/>
            <a:ext cx="6116079" cy="4001936"/>
            <a:chOff x="369000" y="950400"/>
            <a:chExt cx="6120000" cy="4004501"/>
          </a:xfrm>
        </p:grpSpPr>
        <p:sp>
          <p:nvSpPr>
            <p:cNvPr id="4" name="四角形: 角を丸くする 3">
              <a:extLst>
                <a:ext uri="{FF2B5EF4-FFF2-40B4-BE49-F238E27FC236}">
                  <a16:creationId xmlns:a16="http://schemas.microsoft.com/office/drawing/2014/main" id="{7EC6BAF3-DEFD-FDCD-251B-AC2F45C8D254}"/>
                </a:ext>
              </a:extLst>
            </p:cNvPr>
            <p:cNvSpPr/>
            <p:nvPr/>
          </p:nvSpPr>
          <p:spPr>
            <a:xfrm>
              <a:off x="369000" y="950400"/>
              <a:ext cx="6120000" cy="3813790"/>
            </a:xfrm>
            <a:prstGeom prst="roundRect">
              <a:avLst>
                <a:gd name="adj" fmla="val 1603"/>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3</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対象のアドレスにパスワード変更のメールが届きます。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99" dirty="0">
                  <a:solidFill>
                    <a:schemeClr val="tx1"/>
                  </a:solidFill>
                  <a:latin typeface="HG丸ｺﾞｼｯｸM-PRO" panose="020F0600000000000000" pitchFamily="50" charset="-128"/>
                  <a:ea typeface="HG丸ｺﾞｼｯｸM-PRO" panose="020F0600000000000000" pitchFamily="50" charset="-128"/>
                </a:rPr>
                <a:t>URL</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をクリック（タップ）して、パスワードの再設定画面に移ります。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5" name="グラフィックス 4" descr="再生 単色塗りつぶし">
              <a:extLst>
                <a:ext uri="{FF2B5EF4-FFF2-40B4-BE49-F238E27FC236}">
                  <a16:creationId xmlns:a16="http://schemas.microsoft.com/office/drawing/2014/main" id="{41D45A2B-E6C9-A1B2-D75D-E4AF2A60EB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38922" y="4610414"/>
              <a:ext cx="231775" cy="457200"/>
            </a:xfrm>
            <a:prstGeom prst="rect">
              <a:avLst/>
            </a:prstGeom>
          </p:spPr>
        </p:pic>
      </p:grpSp>
      <p:sp>
        <p:nvSpPr>
          <p:cNvPr id="7" name="四角形: 角を丸くする 6">
            <a:extLst>
              <a:ext uri="{FF2B5EF4-FFF2-40B4-BE49-F238E27FC236}">
                <a16:creationId xmlns:a16="http://schemas.microsoft.com/office/drawing/2014/main" id="{A45C34D2-9C17-B956-152D-23EABCEAF638}"/>
              </a:ext>
            </a:extLst>
          </p:cNvPr>
          <p:cNvSpPr/>
          <p:nvPr/>
        </p:nvSpPr>
        <p:spPr>
          <a:xfrm>
            <a:off x="370961" y="5181453"/>
            <a:ext cx="6116079" cy="3811347"/>
          </a:xfrm>
          <a:prstGeom prst="roundRect">
            <a:avLst>
              <a:gd name="adj" fmla="val 16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lang="en-US" altLang="ja-JP" sz="1999" b="1" dirty="0">
                <a:ln w="25400">
                  <a:solidFill>
                    <a:srgbClr val="E46B32"/>
                  </a:solidFill>
                </a:ln>
                <a:solidFill>
                  <a:srgbClr val="E46B32"/>
                </a:solidFill>
                <a:latin typeface="HG丸ｺﾞｼｯｸM-PRO" panose="020F0600000000000000" pitchFamily="50" charset="-128"/>
                <a:ea typeface="HG丸ｺﾞｼｯｸM-PRO" panose="020F0600000000000000" pitchFamily="50" charset="-128"/>
              </a:rPr>
              <a:t>4</a:t>
            </a:r>
            <a:r>
              <a:rPr lang="en-US" altLang="ja-JP" sz="1999" b="1" dirty="0">
                <a:ln w="25400">
                  <a:solidFill>
                    <a:srgbClr val="58A854"/>
                  </a:solidFill>
                </a:ln>
                <a:solidFill>
                  <a:srgbClr val="58A854"/>
                </a:solidFill>
                <a:latin typeface="HG丸ｺﾞｼｯｸM-PRO" panose="020F0600000000000000" pitchFamily="50" charset="-128"/>
                <a:ea typeface="HG丸ｺﾞｼｯｸM-PRO" panose="020F0600000000000000" pitchFamily="50" charset="-128"/>
              </a:rPr>
              <a:t> </a:t>
            </a:r>
            <a:r>
              <a:rPr kumimoji="1" lang="ja-JP" altLang="en-US" sz="1099" dirty="0">
                <a:solidFill>
                  <a:schemeClr val="tx1"/>
                </a:solidFill>
                <a:latin typeface="HG丸ｺﾞｼｯｸM-PRO" panose="020F0600000000000000" pitchFamily="50" charset="-128"/>
                <a:ea typeface="HG丸ｺﾞｼｯｸM-PRO" panose="020F0600000000000000" pitchFamily="50" charset="-128"/>
              </a:rPr>
              <a:t>新しいパスワードを入力して［送信］をクリック（タップ）して設定完了です。</a:t>
            </a: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nSpc>
                <a:spcPct val="150000"/>
              </a:lnSpc>
            </a:pPr>
            <a:endParaRPr kumimoji="1" lang="en-US" altLang="ja-JP" sz="1099" dirty="0">
              <a:solidFill>
                <a:schemeClr val="tx1"/>
              </a:solidFill>
              <a:latin typeface="HG丸ｺﾞｼｯｸM-PRO" panose="020F0600000000000000" pitchFamily="50" charset="-128"/>
              <a:ea typeface="HG丸ｺﾞｼｯｸM-PRO" panose="020F0600000000000000" pitchFamily="50" charset="-128"/>
            </a:endParaRPr>
          </a:p>
          <a:p>
            <a:pPr algn="ctr"/>
            <a:endParaRPr kumimoji="1" lang="ja-JP" altLang="en-US" sz="1099" dirty="0">
              <a:solidFill>
                <a:schemeClr val="tx1"/>
              </a:solidFill>
            </a:endParaRP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7B6036F2-7C3A-1F9B-1213-1770A16A1539}"/>
              </a:ext>
            </a:extLst>
          </p:cNvPr>
          <p:cNvPicPr>
            <a:picLocks noChangeAspect="1"/>
          </p:cNvPicPr>
          <p:nvPr/>
        </p:nvPicPr>
        <p:blipFill>
          <a:blip r:embed="rId4"/>
          <a:stretch>
            <a:fillRect/>
          </a:stretch>
        </p:blipFill>
        <p:spPr>
          <a:xfrm>
            <a:off x="1135296" y="1984755"/>
            <a:ext cx="4587409" cy="2301679"/>
          </a:xfrm>
          <a:prstGeom prst="rect">
            <a:avLst/>
          </a:prstGeom>
          <a:effectLst>
            <a:outerShdw blurRad="63500" sx="102000" sy="102000" algn="ctr" rotWithShape="0">
              <a:prstClr val="black">
                <a:alpha val="40000"/>
              </a:prstClr>
            </a:outerShdw>
          </a:effectLst>
        </p:spPr>
      </p:pic>
      <p:pic>
        <p:nvPicPr>
          <p:cNvPr id="8" name="図 7" descr="グラフィカル ユーザー インターフェイス&#10;&#10;自動的に生成された説明">
            <a:extLst>
              <a:ext uri="{FF2B5EF4-FFF2-40B4-BE49-F238E27FC236}">
                <a16:creationId xmlns:a16="http://schemas.microsoft.com/office/drawing/2014/main" id="{36978DFC-D05E-0618-904E-26FC65F4A2E0}"/>
              </a:ext>
            </a:extLst>
          </p:cNvPr>
          <p:cNvPicPr>
            <a:picLocks noChangeAspect="1"/>
          </p:cNvPicPr>
          <p:nvPr/>
        </p:nvPicPr>
        <p:blipFill rotWithShape="1">
          <a:blip r:embed="rId5"/>
          <a:srcRect r="55371" b="9397"/>
          <a:stretch/>
        </p:blipFill>
        <p:spPr>
          <a:xfrm>
            <a:off x="1899631" y="5821795"/>
            <a:ext cx="3058739" cy="3011408"/>
          </a:xfrm>
          <a:prstGeom prst="rect">
            <a:avLst/>
          </a:prstGeom>
          <a:effectLst>
            <a:outerShdw blurRad="63500" sx="102000" sy="102000" algn="ctr" rotWithShape="0">
              <a:prstClr val="black">
                <a:alpha val="40000"/>
              </a:prstClr>
            </a:outerShdw>
          </a:effectLst>
        </p:spPr>
      </p:pic>
      <p:sp>
        <p:nvSpPr>
          <p:cNvPr id="9" name="正方形/長方形 8">
            <a:extLst>
              <a:ext uri="{FF2B5EF4-FFF2-40B4-BE49-F238E27FC236}">
                <a16:creationId xmlns:a16="http://schemas.microsoft.com/office/drawing/2014/main" id="{5C5EF6BE-CA2C-18C3-4028-EC34EB4CF32B}"/>
              </a:ext>
            </a:extLst>
          </p:cNvPr>
          <p:cNvSpPr/>
          <p:nvPr/>
        </p:nvSpPr>
        <p:spPr>
          <a:xfrm>
            <a:off x="3606801" y="6336834"/>
            <a:ext cx="333374" cy="19731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629B1EA5-480C-86B7-A97E-6D9F86E4CD37}"/>
              </a:ext>
            </a:extLst>
          </p:cNvPr>
          <p:cNvSpPr/>
          <p:nvPr/>
        </p:nvSpPr>
        <p:spPr>
          <a:xfrm>
            <a:off x="1385190" y="3494762"/>
            <a:ext cx="3900794" cy="162838"/>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
        <p:nvSpPr>
          <p:cNvPr id="11" name="四角形: 角を丸くする 10">
            <a:extLst>
              <a:ext uri="{FF2B5EF4-FFF2-40B4-BE49-F238E27FC236}">
                <a16:creationId xmlns:a16="http://schemas.microsoft.com/office/drawing/2014/main" id="{5F302885-83A5-78EA-B586-27DFEFC83635}"/>
              </a:ext>
            </a:extLst>
          </p:cNvPr>
          <p:cNvSpPr/>
          <p:nvPr/>
        </p:nvSpPr>
        <p:spPr>
          <a:xfrm>
            <a:off x="2536862" y="8210550"/>
            <a:ext cx="1794142" cy="266570"/>
          </a:xfrm>
          <a:prstGeom prst="roundRect">
            <a:avLst>
              <a:gd name="adj" fmla="val 7193"/>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99"/>
          </a:p>
        </p:txBody>
      </p:sp>
    </p:spTree>
    <p:extLst>
      <p:ext uri="{BB962C8B-B14F-4D97-AF65-F5344CB8AC3E}">
        <p14:creationId xmlns:p14="http://schemas.microsoft.com/office/powerpoint/2010/main" val="3251078544"/>
      </p:ext>
    </p:extLst>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outerShdw blurRad="50800" dist="50800" dir="5400000" algn="ctr" rotWithShape="0">
            <a:srgbClr val="000000">
              <a:alpha val="43137"/>
            </a:srgbClr>
          </a:outerShdw>
        </a:effectLst>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9535</TotalTime>
  <Words>2069</Words>
  <PresentationFormat>A4 210 x 297 mm</PresentationFormat>
  <Paragraphs>346</Paragraphs>
  <Slides>31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31</vt:i4>
      </vt:variant>
    </vt:vector>
  </HeadingPairs>
  <TitlesOfParts>
    <vt:vector size="41" baseType="lpstr">
      <vt:lpstr>Helvetica Neue</vt:lpstr>
      <vt:lpstr>HG丸ｺﾞｼｯｸM-PRO</vt:lpstr>
      <vt:lpstr>Noto Sans JP</vt:lpstr>
      <vt:lpstr>游ゴシック</vt:lpstr>
      <vt:lpstr>游ゴシック Light</vt:lpstr>
      <vt:lpstr>Arial</vt:lpstr>
      <vt:lpstr>Calibri</vt:lpstr>
      <vt:lpstr>Quattrocento Sans</vt:lpstr>
      <vt:lpstr>Office テーマ</vt:lpstr>
      <vt:lpstr>デザインの設定</vt:lpstr>
      <vt:lpstr>PowerPoint プレゼンテーション</vt:lpstr>
      <vt:lpstr>本マニュアルをご利用いただくご担当者の方へ</vt:lpstr>
      <vt:lpstr>目次 </vt:lpstr>
      <vt:lpstr>PowerPoint プレゼンテーション</vt:lpstr>
      <vt:lpstr>ジンジャーの推奨環境</vt:lpstr>
      <vt:lpstr>1 ログインをおこなう ①</vt:lpstr>
      <vt:lpstr>1 ログインをおこなう ②</vt:lpstr>
      <vt:lpstr>2 パスワードを変更する ①</vt:lpstr>
      <vt:lpstr>2 パスワードを変更する ②</vt:lpstr>
      <vt:lpstr>3 ワークフローのTOP画面を確認する</vt:lpstr>
      <vt:lpstr>3 ワークフローのTOP画面を確認する</vt:lpstr>
      <vt:lpstr>PowerPoint プレゼンテーション</vt:lpstr>
      <vt:lpstr>1 提出する申請書を選択する ①</vt:lpstr>
      <vt:lpstr>1 提出する申請書を選択する②</vt:lpstr>
      <vt:lpstr>1 提出する申請書を選択する ③</vt:lpstr>
      <vt:lpstr>2 申請を取り下げる ①</vt:lpstr>
      <vt:lpstr>2 申請を取り下げる ②</vt:lpstr>
      <vt:lpstr>3 差し戻された申請に対応する ①</vt:lpstr>
      <vt:lpstr>3 差し戻された申請に対応する ②</vt:lpstr>
      <vt:lpstr>3 差し戻された申請に対応する ③</vt:lpstr>
      <vt:lpstr>4 申請対応状況や内容を確認する ①</vt:lpstr>
      <vt:lpstr>4 申請対応状況や内容を確認する ②</vt:lpstr>
      <vt:lpstr>5 通知アラートを確認する</vt:lpstr>
      <vt:lpstr>PowerPoint プレゼンテーション</vt:lpstr>
      <vt:lpstr>ログインをおこなう</vt:lpstr>
      <vt:lpstr>PowerPoint プレゼンテーション</vt:lpstr>
      <vt:lpstr>おわりに</vt:lpstr>
      <vt:lpstr>画像素材の使い方</vt:lpstr>
      <vt:lpstr>画像素材</vt:lpstr>
      <vt:lpstr>画像素材</vt:lpstr>
      <vt:lpstr>画像素材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2019-04-20T22:56:32Z</dcterms:created>
  <dcterms:modified xsi:type="dcterms:W3CDTF">2025-01-07T04:35:06Z</dcterms:modified>
</cp:coreProperties>
</file>