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mvhwS8FDrMUcM6QQvQFU5T/OH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0" d="100"/>
          <a:sy n="50" d="100"/>
        </p:scale>
        <p:origin x="210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8: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8: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19: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20: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1: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2: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3: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3: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4: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4: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5: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6: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27: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6: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8: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28: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9: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1: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4: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7:notes"/>
          <p:cNvSpPr txBox="1">
            <a:spLocks noGrp="1"/>
          </p:cNvSpPr>
          <p:nvPr>
            <p:ph type="body" idx="1"/>
          </p:nvPr>
        </p:nvSpPr>
        <p:spPr>
          <a:xfrm>
            <a:off x="685800" y="4786362"/>
            <a:ext cx="5486400" cy="39161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7:notes"/>
          <p:cNvSpPr>
            <a:spLocks noGrp="1" noRot="1" noChangeAspect="1"/>
          </p:cNvSpPr>
          <p:nvPr>
            <p:ph type="sldImg" idx="2"/>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3"/>
          <p:cNvSpPr>
            <a:spLocks noGrp="1"/>
          </p:cNvSpPr>
          <p:nvPr>
            <p:ph type="pic" idx="2"/>
          </p:nvPr>
        </p:nvSpPr>
        <p:spPr>
          <a:xfrm>
            <a:off x="2915543" y="1426283"/>
            <a:ext cx="3471863" cy="7039681"/>
          </a:xfrm>
          <a:prstGeom prst="rect">
            <a:avLst/>
          </a:prstGeom>
          <a:noFill/>
          <a:ln>
            <a:noFill/>
          </a:ln>
        </p:spPr>
      </p:sp>
      <p:sp>
        <p:nvSpPr>
          <p:cNvPr id="68" name="Google Shape;68;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71"/>
        <p:cNvGrpSpPr/>
        <p:nvPr/>
      </p:nvGrpSpPr>
      <p:grpSpPr>
        <a:xfrm>
          <a:off x="0" y="0"/>
          <a:ext cx="0" cy="0"/>
          <a:chOff x="0" y="0"/>
          <a:chExt cx="0" cy="0"/>
        </a:xfrm>
      </p:grpSpPr>
      <p:sp>
        <p:nvSpPr>
          <p:cNvPr id="72" name="Google Shape;72;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6"/>
        <p:cNvGrpSpPr/>
        <p:nvPr/>
      </p:nvGrpSpPr>
      <p:grpSpPr>
        <a:xfrm>
          <a:off x="0" y="0"/>
          <a:ext cx="0" cy="0"/>
          <a:chOff x="0" y="0"/>
          <a:chExt cx="0" cy="0"/>
        </a:xfrm>
      </p:grpSpPr>
      <p:sp>
        <p:nvSpPr>
          <p:cNvPr id="77" name="Google Shape;77;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87"/>
        <p:cNvGrpSpPr/>
        <p:nvPr/>
      </p:nvGrpSpPr>
      <p:grpSpPr>
        <a:xfrm>
          <a:off x="0" y="0"/>
          <a:ext cx="0" cy="0"/>
          <a:chOff x="0" y="0"/>
          <a:chExt cx="0" cy="0"/>
        </a:xfrm>
      </p:grpSpPr>
      <p:sp>
        <p:nvSpPr>
          <p:cNvPr id="88" name="Google Shape;88;p31"/>
          <p:cNvSpPr txBox="1">
            <a:spLocks noGrp="1"/>
          </p:cNvSpPr>
          <p:nvPr>
            <p:ph type="ctrTitle"/>
          </p:nvPr>
        </p:nvSpPr>
        <p:spPr>
          <a:xfrm>
            <a:off x="857250" y="1620838"/>
            <a:ext cx="5143500" cy="34496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1"/>
          <p:cNvSpPr txBox="1">
            <a:spLocks noGrp="1"/>
          </p:cNvSpPr>
          <p:nvPr>
            <p:ph type="subTitle" idx="1"/>
          </p:nvPr>
        </p:nvSpPr>
        <p:spPr>
          <a:xfrm>
            <a:off x="857250" y="5202238"/>
            <a:ext cx="5143500" cy="23923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31"/>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93"/>
        <p:cNvGrpSpPr/>
        <p:nvPr/>
      </p:nvGrpSpPr>
      <p:grpSpPr>
        <a:xfrm>
          <a:off x="0" y="0"/>
          <a:ext cx="0" cy="0"/>
          <a:chOff x="0" y="0"/>
          <a:chExt cx="0" cy="0"/>
        </a:xfrm>
      </p:grpSpPr>
      <p:sp>
        <p:nvSpPr>
          <p:cNvPr id="94" name="Google Shape;94;p32"/>
          <p:cNvSpPr txBox="1">
            <a:spLocks noGrp="1"/>
          </p:cNvSpPr>
          <p:nvPr>
            <p:ph type="title"/>
          </p:nvPr>
        </p:nvSpPr>
        <p:spPr>
          <a:xfrm>
            <a:off x="471488" y="527050"/>
            <a:ext cx="5915025"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2"/>
          <p:cNvSpPr txBox="1">
            <a:spLocks noGrp="1"/>
          </p:cNvSpPr>
          <p:nvPr>
            <p:ph type="body" idx="1"/>
          </p:nvPr>
        </p:nvSpPr>
        <p:spPr>
          <a:xfrm>
            <a:off x="471488" y="2636838"/>
            <a:ext cx="5915025" cy="6284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2"/>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32"/>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468313" y="2470150"/>
            <a:ext cx="5915025" cy="4119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3"/>
          <p:cNvSpPr txBox="1">
            <a:spLocks noGrp="1"/>
          </p:cNvSpPr>
          <p:nvPr>
            <p:ph type="body" idx="1"/>
          </p:nvPr>
        </p:nvSpPr>
        <p:spPr>
          <a:xfrm>
            <a:off x="468313" y="6629400"/>
            <a:ext cx="5915025" cy="21669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2" name="Google Shape;102;p33"/>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3"/>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3"/>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05"/>
        <p:cNvGrpSpPr/>
        <p:nvPr/>
      </p:nvGrpSpPr>
      <p:grpSpPr>
        <a:xfrm>
          <a:off x="0" y="0"/>
          <a:ext cx="0" cy="0"/>
          <a:chOff x="0" y="0"/>
          <a:chExt cx="0" cy="0"/>
        </a:xfrm>
      </p:grpSpPr>
      <p:sp>
        <p:nvSpPr>
          <p:cNvPr id="106" name="Google Shape;106;p34"/>
          <p:cNvSpPr txBox="1">
            <a:spLocks noGrp="1"/>
          </p:cNvSpPr>
          <p:nvPr>
            <p:ph type="title"/>
          </p:nvPr>
        </p:nvSpPr>
        <p:spPr>
          <a:xfrm>
            <a:off x="471488" y="527050"/>
            <a:ext cx="5915025"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4"/>
          <p:cNvSpPr txBox="1">
            <a:spLocks noGrp="1"/>
          </p:cNvSpPr>
          <p:nvPr>
            <p:ph type="body" idx="1"/>
          </p:nvPr>
        </p:nvSpPr>
        <p:spPr>
          <a:xfrm>
            <a:off x="471488" y="2636838"/>
            <a:ext cx="2881312" cy="6284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4"/>
          <p:cNvSpPr txBox="1">
            <a:spLocks noGrp="1"/>
          </p:cNvSpPr>
          <p:nvPr>
            <p:ph type="body" idx="2"/>
          </p:nvPr>
        </p:nvSpPr>
        <p:spPr>
          <a:xfrm>
            <a:off x="3505200" y="2636838"/>
            <a:ext cx="2881313" cy="62849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4"/>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4"/>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4"/>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12"/>
        <p:cNvGrpSpPr/>
        <p:nvPr/>
      </p:nvGrpSpPr>
      <p:grpSpPr>
        <a:xfrm>
          <a:off x="0" y="0"/>
          <a:ext cx="0" cy="0"/>
          <a:chOff x="0" y="0"/>
          <a:chExt cx="0" cy="0"/>
        </a:xfrm>
      </p:grpSpPr>
      <p:sp>
        <p:nvSpPr>
          <p:cNvPr id="113" name="Google Shape;113;p35"/>
          <p:cNvSpPr txBox="1">
            <a:spLocks noGrp="1"/>
          </p:cNvSpPr>
          <p:nvPr>
            <p:ph type="title"/>
          </p:nvPr>
        </p:nvSpPr>
        <p:spPr>
          <a:xfrm>
            <a:off x="473075" y="527050"/>
            <a:ext cx="5915025"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5"/>
          <p:cNvSpPr txBox="1">
            <a:spLocks noGrp="1"/>
          </p:cNvSpPr>
          <p:nvPr>
            <p:ph type="body" idx="1"/>
          </p:nvPr>
        </p:nvSpPr>
        <p:spPr>
          <a:xfrm>
            <a:off x="473075" y="2428875"/>
            <a:ext cx="2900363" cy="118903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5" name="Google Shape;115;p35"/>
          <p:cNvSpPr txBox="1">
            <a:spLocks noGrp="1"/>
          </p:cNvSpPr>
          <p:nvPr>
            <p:ph type="body" idx="2"/>
          </p:nvPr>
        </p:nvSpPr>
        <p:spPr>
          <a:xfrm>
            <a:off x="473075" y="3617913"/>
            <a:ext cx="2900363" cy="53228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5"/>
          <p:cNvSpPr txBox="1">
            <a:spLocks noGrp="1"/>
          </p:cNvSpPr>
          <p:nvPr>
            <p:ph type="body" idx="3"/>
          </p:nvPr>
        </p:nvSpPr>
        <p:spPr>
          <a:xfrm>
            <a:off x="3471863" y="2428875"/>
            <a:ext cx="2916237" cy="118903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35"/>
          <p:cNvSpPr txBox="1">
            <a:spLocks noGrp="1"/>
          </p:cNvSpPr>
          <p:nvPr>
            <p:ph type="body" idx="4"/>
          </p:nvPr>
        </p:nvSpPr>
        <p:spPr>
          <a:xfrm>
            <a:off x="3471863" y="3617913"/>
            <a:ext cx="2916237" cy="532288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5"/>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5"/>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5"/>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1"/>
        <p:cNvGrpSpPr/>
        <p:nvPr/>
      </p:nvGrpSpPr>
      <p:grpSpPr>
        <a:xfrm>
          <a:off x="0" y="0"/>
          <a:ext cx="0" cy="0"/>
          <a:chOff x="0" y="0"/>
          <a:chExt cx="0" cy="0"/>
        </a:xfrm>
      </p:grpSpPr>
      <p:sp>
        <p:nvSpPr>
          <p:cNvPr id="122" name="Google Shape;122;p36"/>
          <p:cNvSpPr txBox="1">
            <a:spLocks noGrp="1"/>
          </p:cNvSpPr>
          <p:nvPr>
            <p:ph type="title"/>
          </p:nvPr>
        </p:nvSpPr>
        <p:spPr>
          <a:xfrm>
            <a:off x="471488" y="527050"/>
            <a:ext cx="5915025"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36"/>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6"/>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6"/>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26"/>
        <p:cNvGrpSpPr/>
        <p:nvPr/>
      </p:nvGrpSpPr>
      <p:grpSpPr>
        <a:xfrm>
          <a:off x="0" y="0"/>
          <a:ext cx="0" cy="0"/>
          <a:chOff x="0" y="0"/>
          <a:chExt cx="0" cy="0"/>
        </a:xfrm>
      </p:grpSpPr>
      <p:sp>
        <p:nvSpPr>
          <p:cNvPr id="127" name="Google Shape;127;p37"/>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37"/>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7"/>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15"/>
        <p:cNvGrpSpPr/>
        <p:nvPr/>
      </p:nvGrpSpPr>
      <p:grpSpPr>
        <a:xfrm>
          <a:off x="0" y="0"/>
          <a:ext cx="0" cy="0"/>
          <a:chOff x="0" y="0"/>
          <a:chExt cx="0" cy="0"/>
        </a:xfrm>
      </p:grpSpPr>
      <p:sp>
        <p:nvSpPr>
          <p:cNvPr id="16" name="Google Shape;16;p29"/>
          <p:cNvSpPr/>
          <p:nvPr/>
        </p:nvSpPr>
        <p:spPr>
          <a:xfrm rot="10800000" flipH="1">
            <a:off x="0" y="9600073"/>
            <a:ext cx="6858000" cy="307582"/>
          </a:xfrm>
          <a:prstGeom prst="rect">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17" name="Google Shape;17;p29"/>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chemeClr val="lt1"/>
                </a:solidFill>
                <a:latin typeface="Arial"/>
                <a:ea typeface="Arial"/>
                <a:cs typeface="Arial"/>
                <a:sym typeface="Arial"/>
              </a:defRPr>
            </a:lvl9pPr>
          </a:lstStyle>
          <a:p>
            <a:pPr marL="38077" lvl="0" indent="0" algn="l" rtl="0">
              <a:spcBef>
                <a:spcPts val="0"/>
              </a:spcBef>
              <a:spcAft>
                <a:spcPts val="0"/>
              </a:spcAft>
              <a:buNone/>
            </a:pPr>
            <a:fld id="{00000000-1234-1234-1234-123412341234}" type="slidenum">
              <a:rPr lang="ja-JP"/>
              <a:t>‹#›</a:t>
            </a:fld>
            <a:endParaRPr/>
          </a:p>
        </p:txBody>
      </p:sp>
      <p:sp>
        <p:nvSpPr>
          <p:cNvPr id="18" name="Google Shape;18;p29"/>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a:solidFill>
                  <a:srgbClr val="E46B3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9" name="Google Shape;19;p29"/>
          <p:cNvCxnSpPr/>
          <p:nvPr/>
        </p:nvCxnSpPr>
        <p:spPr>
          <a:xfrm>
            <a:off x="225000" y="719539"/>
            <a:ext cx="6408000" cy="0"/>
          </a:xfrm>
          <a:prstGeom prst="straightConnector1">
            <a:avLst/>
          </a:prstGeom>
          <a:noFill/>
          <a:ln w="38100" cap="flat" cmpd="sng">
            <a:solidFill>
              <a:srgbClr val="A5A5A5"/>
            </a:solidFill>
            <a:prstDash val="solid"/>
            <a:round/>
            <a:headEnd type="none" w="sm" len="sm"/>
            <a:tailEnd type="none" w="sm" len="sm"/>
          </a:ln>
        </p:spPr>
      </p:cxnSp>
      <p:sp>
        <p:nvSpPr>
          <p:cNvPr id="20" name="Google Shape;20;p29"/>
          <p:cNvSpPr txBox="1">
            <a:spLocks noGrp="1"/>
          </p:cNvSpPr>
          <p:nvPr>
            <p:ph type="body" idx="1"/>
          </p:nvPr>
        </p:nvSpPr>
        <p:spPr>
          <a:xfrm>
            <a:off x="166435" y="9658324"/>
            <a:ext cx="1481891" cy="173013"/>
          </a:xfrm>
          <a:prstGeom prst="rect">
            <a:avLst/>
          </a:prstGeom>
          <a:noFill/>
          <a:ln>
            <a:noFill/>
          </a:ln>
        </p:spPr>
        <p:txBody>
          <a:bodyPr spcFirstLastPara="1" wrap="square" lIns="91425" tIns="45700" rIns="91425" bIns="45700" anchor="b" anchorCtr="0">
            <a:normAutofit/>
          </a:bodyPr>
          <a:lstStyle>
            <a:lvl1pPr marL="457200" lvl="0" indent="-228600" algn="l">
              <a:lnSpc>
                <a:spcPct val="0"/>
              </a:lnSpc>
              <a:spcBef>
                <a:spcPts val="0"/>
              </a:spcBef>
              <a:spcAft>
                <a:spcPts val="0"/>
              </a:spcAft>
              <a:buSzPts val="2100"/>
              <a:buNone/>
              <a:defRPr sz="1099" b="1">
                <a:solidFill>
                  <a:schemeClr val="lt1"/>
                </a:solidFill>
                <a:latin typeface="Arial"/>
                <a:ea typeface="Arial"/>
                <a:cs typeface="Arial"/>
                <a:sym typeface="Arial"/>
              </a:defRPr>
            </a:lvl1pPr>
            <a:lvl2pPr marL="914400" lvl="1" indent="-342900" algn="l">
              <a:lnSpc>
                <a:spcPct val="90000"/>
              </a:lnSpc>
              <a:spcBef>
                <a:spcPts val="375"/>
              </a:spcBef>
              <a:spcAft>
                <a:spcPts val="0"/>
              </a:spcAft>
              <a:buSzPts val="1800"/>
              <a:buChar char="•"/>
              <a:defRPr/>
            </a:lvl2pPr>
            <a:lvl3pPr marL="1371600" lvl="2" indent="-323850" algn="l">
              <a:lnSpc>
                <a:spcPct val="90000"/>
              </a:lnSpc>
              <a:spcBef>
                <a:spcPts val="375"/>
              </a:spcBef>
              <a:spcAft>
                <a:spcPts val="0"/>
              </a:spcAft>
              <a:buSzPts val="1500"/>
              <a:buChar char="•"/>
              <a:defRPr/>
            </a:lvl3pPr>
            <a:lvl4pPr marL="1828800" lvl="3" indent="-314325" algn="l">
              <a:lnSpc>
                <a:spcPct val="90000"/>
              </a:lnSpc>
              <a:spcBef>
                <a:spcPts val="375"/>
              </a:spcBef>
              <a:spcAft>
                <a:spcPts val="0"/>
              </a:spcAft>
              <a:buSzPts val="1350"/>
              <a:buChar char="•"/>
              <a:defRPr/>
            </a:lvl4pPr>
            <a:lvl5pPr marL="2286000" lvl="4" indent="-314325" algn="l">
              <a:lnSpc>
                <a:spcPct val="90000"/>
              </a:lnSpc>
              <a:spcBef>
                <a:spcPts val="375"/>
              </a:spcBef>
              <a:spcAft>
                <a:spcPts val="0"/>
              </a:spcAft>
              <a:buSzPts val="135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130"/>
        <p:cNvGrpSpPr/>
        <p:nvPr/>
      </p:nvGrpSpPr>
      <p:grpSpPr>
        <a:xfrm>
          <a:off x="0" y="0"/>
          <a:ext cx="0" cy="0"/>
          <a:chOff x="0" y="0"/>
          <a:chExt cx="0" cy="0"/>
        </a:xfrm>
      </p:grpSpPr>
      <p:sp>
        <p:nvSpPr>
          <p:cNvPr id="131" name="Google Shape;131;p38"/>
          <p:cNvSpPr txBox="1">
            <a:spLocks noGrp="1"/>
          </p:cNvSpPr>
          <p:nvPr>
            <p:ph type="title"/>
          </p:nvPr>
        </p:nvSpPr>
        <p:spPr>
          <a:xfrm>
            <a:off x="473075" y="660400"/>
            <a:ext cx="2211388"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38"/>
          <p:cNvSpPr txBox="1">
            <a:spLocks noGrp="1"/>
          </p:cNvSpPr>
          <p:nvPr>
            <p:ph type="body" idx="1"/>
          </p:nvPr>
        </p:nvSpPr>
        <p:spPr>
          <a:xfrm>
            <a:off x="2916238" y="1425575"/>
            <a:ext cx="3471862" cy="70405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3" name="Google Shape;133;p38"/>
          <p:cNvSpPr txBox="1">
            <a:spLocks noGrp="1"/>
          </p:cNvSpPr>
          <p:nvPr>
            <p:ph type="body" idx="2"/>
          </p:nvPr>
        </p:nvSpPr>
        <p:spPr>
          <a:xfrm>
            <a:off x="473075" y="2971800"/>
            <a:ext cx="2211388" cy="5505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4" name="Google Shape;134;p38"/>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8"/>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8"/>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37"/>
        <p:cNvGrpSpPr/>
        <p:nvPr/>
      </p:nvGrpSpPr>
      <p:grpSpPr>
        <a:xfrm>
          <a:off x="0" y="0"/>
          <a:ext cx="0" cy="0"/>
          <a:chOff x="0" y="0"/>
          <a:chExt cx="0" cy="0"/>
        </a:xfrm>
      </p:grpSpPr>
      <p:sp>
        <p:nvSpPr>
          <p:cNvPr id="138" name="Google Shape;138;p39"/>
          <p:cNvSpPr txBox="1">
            <a:spLocks noGrp="1"/>
          </p:cNvSpPr>
          <p:nvPr>
            <p:ph type="title"/>
          </p:nvPr>
        </p:nvSpPr>
        <p:spPr>
          <a:xfrm>
            <a:off x="473075" y="660400"/>
            <a:ext cx="2211388"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39"/>
          <p:cNvSpPr>
            <a:spLocks noGrp="1"/>
          </p:cNvSpPr>
          <p:nvPr>
            <p:ph type="pic" idx="2"/>
          </p:nvPr>
        </p:nvSpPr>
        <p:spPr>
          <a:xfrm>
            <a:off x="2916238" y="1425575"/>
            <a:ext cx="3471862" cy="7040563"/>
          </a:xfrm>
          <a:prstGeom prst="rect">
            <a:avLst/>
          </a:prstGeom>
          <a:noFill/>
          <a:ln>
            <a:noFill/>
          </a:ln>
        </p:spPr>
      </p:sp>
      <p:sp>
        <p:nvSpPr>
          <p:cNvPr id="140" name="Google Shape;140;p39"/>
          <p:cNvSpPr txBox="1">
            <a:spLocks noGrp="1"/>
          </p:cNvSpPr>
          <p:nvPr>
            <p:ph type="body" idx="1"/>
          </p:nvPr>
        </p:nvSpPr>
        <p:spPr>
          <a:xfrm>
            <a:off x="473075" y="2971800"/>
            <a:ext cx="2211388" cy="55054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1" name="Google Shape;141;p39"/>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9"/>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39"/>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144"/>
        <p:cNvGrpSpPr/>
        <p:nvPr/>
      </p:nvGrpSpPr>
      <p:grpSpPr>
        <a:xfrm>
          <a:off x="0" y="0"/>
          <a:ext cx="0" cy="0"/>
          <a:chOff x="0" y="0"/>
          <a:chExt cx="0" cy="0"/>
        </a:xfrm>
      </p:grpSpPr>
      <p:sp>
        <p:nvSpPr>
          <p:cNvPr id="145" name="Google Shape;145;p40"/>
          <p:cNvSpPr txBox="1">
            <a:spLocks noGrp="1"/>
          </p:cNvSpPr>
          <p:nvPr>
            <p:ph type="title"/>
          </p:nvPr>
        </p:nvSpPr>
        <p:spPr>
          <a:xfrm>
            <a:off x="471488" y="527050"/>
            <a:ext cx="5915025" cy="1914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40"/>
          <p:cNvSpPr txBox="1">
            <a:spLocks noGrp="1"/>
          </p:cNvSpPr>
          <p:nvPr>
            <p:ph type="body" idx="1"/>
          </p:nvPr>
        </p:nvSpPr>
        <p:spPr>
          <a:xfrm rot="5400000">
            <a:off x="286544" y="2821782"/>
            <a:ext cx="6284912"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0"/>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0"/>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50"/>
        <p:cNvGrpSpPr/>
        <p:nvPr/>
      </p:nvGrpSpPr>
      <p:grpSpPr>
        <a:xfrm>
          <a:off x="0" y="0"/>
          <a:ext cx="0" cy="0"/>
          <a:chOff x="0" y="0"/>
          <a:chExt cx="0" cy="0"/>
        </a:xfrm>
      </p:grpSpPr>
      <p:sp>
        <p:nvSpPr>
          <p:cNvPr id="151" name="Google Shape;151;p41"/>
          <p:cNvSpPr txBox="1">
            <a:spLocks noGrp="1"/>
          </p:cNvSpPr>
          <p:nvPr>
            <p:ph type="title"/>
          </p:nvPr>
        </p:nvSpPr>
        <p:spPr>
          <a:xfrm rot="5400000">
            <a:off x="1450181" y="3985419"/>
            <a:ext cx="8394700" cy="14779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41"/>
          <p:cNvSpPr txBox="1">
            <a:spLocks noGrp="1"/>
          </p:cNvSpPr>
          <p:nvPr>
            <p:ph type="body" idx="1"/>
          </p:nvPr>
        </p:nvSpPr>
        <p:spPr>
          <a:xfrm rot="5400000">
            <a:off x="-1583531" y="2582069"/>
            <a:ext cx="8394700" cy="42846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1"/>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1"/>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1"/>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21"/>
        <p:cNvGrpSpPr/>
        <p:nvPr/>
      </p:nvGrpSpPr>
      <p:grpSpPr>
        <a:xfrm>
          <a:off x="0" y="0"/>
          <a:ext cx="0" cy="0"/>
          <a:chOff x="0" y="0"/>
          <a:chExt cx="0" cy="0"/>
        </a:xfrm>
      </p:grpSpPr>
      <p:grpSp>
        <p:nvGrpSpPr>
          <p:cNvPr id="22" name="Google Shape;22;p65"/>
          <p:cNvGrpSpPr/>
          <p:nvPr/>
        </p:nvGrpSpPr>
        <p:grpSpPr>
          <a:xfrm>
            <a:off x="109536" y="547450"/>
            <a:ext cx="6638926" cy="418145"/>
            <a:chOff x="109536" y="547450"/>
            <a:chExt cx="6638926" cy="418145"/>
          </a:xfrm>
        </p:grpSpPr>
        <p:sp>
          <p:nvSpPr>
            <p:cNvPr id="23" name="Google Shape;23;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24" name="Google Shape;24;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5" name="Google Shape;25;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27" name="Google Shape;27;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30" name="Google Shape;30;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31"/>
        <p:cNvGrpSpPr/>
        <p:nvPr/>
      </p:nvGrpSpPr>
      <p:grpSpPr>
        <a:xfrm>
          <a:off x="0" y="0"/>
          <a:ext cx="0" cy="0"/>
          <a:chOff x="0" y="0"/>
          <a:chExt cx="0" cy="0"/>
        </a:xfrm>
      </p:grpSpPr>
      <p:sp>
        <p:nvSpPr>
          <p:cNvPr id="32" name="Google Shape;32;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4" name="Google Shape;34;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6"/>
        <p:cNvGrpSpPr/>
        <p:nvPr/>
      </p:nvGrpSpPr>
      <p:grpSpPr>
        <a:xfrm>
          <a:off x="0" y="0"/>
          <a:ext cx="0" cy="0"/>
          <a:chOff x="0" y="0"/>
          <a:chExt cx="0" cy="0"/>
        </a:xfrm>
      </p:grpSpPr>
      <p:sp>
        <p:nvSpPr>
          <p:cNvPr id="37" name="Google Shape;37;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41"/>
        <p:cNvGrpSpPr/>
        <p:nvPr/>
      </p:nvGrpSpPr>
      <p:grpSpPr>
        <a:xfrm>
          <a:off x="0" y="0"/>
          <a:ext cx="0" cy="0"/>
          <a:chOff x="0" y="0"/>
          <a:chExt cx="0" cy="0"/>
        </a:xfrm>
      </p:grpSpPr>
      <p:sp>
        <p:nvSpPr>
          <p:cNvPr id="42" name="Google Shape;42;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7"/>
        <p:cNvGrpSpPr/>
        <p:nvPr/>
      </p:nvGrpSpPr>
      <p:grpSpPr>
        <a:xfrm>
          <a:off x="0" y="0"/>
          <a:ext cx="0" cy="0"/>
          <a:chOff x="0" y="0"/>
          <a:chExt cx="0" cy="0"/>
        </a:xfrm>
      </p:grpSpPr>
      <p:sp>
        <p:nvSpPr>
          <p:cNvPr id="48" name="Google Shape;48;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0" name="Google Shape;50;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5"/>
        <p:cNvGrpSpPr/>
        <p:nvPr/>
      </p:nvGrpSpPr>
      <p:grpSpPr>
        <a:xfrm>
          <a:off x="0" y="0"/>
          <a:ext cx="0" cy="0"/>
          <a:chOff x="0" y="0"/>
          <a:chExt cx="0" cy="0"/>
        </a:xfrm>
      </p:grpSpPr>
      <p:sp>
        <p:nvSpPr>
          <p:cNvPr id="56" name="Google Shape;56;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9"/>
        <p:cNvGrpSpPr/>
        <p:nvPr/>
      </p:nvGrpSpPr>
      <p:grpSpPr>
        <a:xfrm>
          <a:off x="0" y="0"/>
          <a:ext cx="0" cy="0"/>
          <a:chOff x="0" y="0"/>
          <a:chExt cx="0" cy="0"/>
        </a:xfrm>
      </p:grpSpPr>
      <p:sp>
        <p:nvSpPr>
          <p:cNvPr id="60" name="Google Shape;60;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2" name="Google Shape;62;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3" name="Google Shape;63;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a:off x="471488" y="527050"/>
            <a:ext cx="5915025" cy="1914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30"/>
          <p:cNvSpPr txBox="1">
            <a:spLocks noGrp="1"/>
          </p:cNvSpPr>
          <p:nvPr>
            <p:ph type="body" idx="1"/>
          </p:nvPr>
        </p:nvSpPr>
        <p:spPr>
          <a:xfrm>
            <a:off x="471488" y="2636838"/>
            <a:ext cx="5915025" cy="62849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4" name="Google Shape;84;p30"/>
          <p:cNvSpPr txBox="1">
            <a:spLocks noGrp="1"/>
          </p:cNvSpPr>
          <p:nvPr>
            <p:ph type="dt" idx="10"/>
          </p:nvPr>
        </p:nvSpPr>
        <p:spPr>
          <a:xfrm>
            <a:off x="471488" y="9182100"/>
            <a:ext cx="1543050" cy="5270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5" name="Google Shape;85;p30"/>
          <p:cNvSpPr txBox="1">
            <a:spLocks noGrp="1"/>
          </p:cNvSpPr>
          <p:nvPr>
            <p:ph type="ftr" idx="11"/>
          </p:nvPr>
        </p:nvSpPr>
        <p:spPr>
          <a:xfrm>
            <a:off x="2271713" y="9182100"/>
            <a:ext cx="2314575" cy="5270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6" name="Google Shape;86;p30"/>
          <p:cNvSpPr txBox="1">
            <a:spLocks noGrp="1"/>
          </p:cNvSpPr>
          <p:nvPr>
            <p:ph type="sldNum" idx="12"/>
          </p:nvPr>
        </p:nvSpPr>
        <p:spPr>
          <a:xfrm>
            <a:off x="4843463" y="9182100"/>
            <a:ext cx="1543050" cy="5270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mployee.jinjer.biz/to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jinjer-jinji.zendesk.com/hc/ja/articles/542722240092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jinjer-jinji.zendesk.com/hc/ja/articles/5427222400921" TargetMode="External"/><Relationship Id="rId5" Type="http://schemas.openxmlformats.org/officeDocument/2006/relationships/image" Target="../media/image20.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jinjer-jinji.zendesk.com/hc/ja/articles/5427222400921"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jinjer-jinji.zendesk.com/hc/ja/articles/5427222400921" TargetMode="Externa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jinjer-jinji.zendesk.com/hc/ja/articles/5427222400921"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jinjer-jinji.zendesk.com/hc/ja/articles/5427222400921" TargetMode="External"/><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hyperlink" Target="https://jinjer-jinji.zendesk.com/hc/ja/articles/5427222400921" TargetMode="Externa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injer-jinji.zendesk.com/hc/ja/articles/507742848756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jinjer-jinji.zendesk.com/hc/ja/articles/5427222400921-%E5%85%A5%E7%A4%BE%E5%87%A6%E7%90%86%E3%81%AE%E4%BE%9D%E9%A0%BC%E3%81%AB%E5%9B%9E%E7%AD%94%E3%81%99%E3%82%8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jinjer.zendesk.com/hc/ja/articles/44126997949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hyperlink" Target="https://jinjer-jinji.zendesk.com/hc/ja/articles/20916028259993" TargetMode="External"/><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Shape 159"/>
        <p:cNvGrpSpPr/>
        <p:nvPr/>
      </p:nvGrpSpPr>
      <p:grpSpPr>
        <a:xfrm>
          <a:off x="0" y="0"/>
          <a:ext cx="0" cy="0"/>
          <a:chOff x="0" y="0"/>
          <a:chExt cx="0" cy="0"/>
        </a:xfrm>
      </p:grpSpPr>
      <p:sp>
        <p:nvSpPr>
          <p:cNvPr id="160" name="Google Shape;160;p5"/>
          <p:cNvSpPr/>
          <p:nvPr/>
        </p:nvSpPr>
        <p:spPr>
          <a:xfrm>
            <a:off x="408337" y="491810"/>
            <a:ext cx="6041327" cy="8922381"/>
          </a:xfrm>
          <a:prstGeom prst="roundRect">
            <a:avLst>
              <a:gd name="adj" fmla="val 799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pic>
        <p:nvPicPr>
          <p:cNvPr id="161" name="Google Shape;161;p5"/>
          <p:cNvPicPr preferRelativeResize="0"/>
          <p:nvPr/>
        </p:nvPicPr>
        <p:blipFill rotWithShape="1">
          <a:blip r:embed="rId3">
            <a:alphaModFix/>
          </a:blip>
          <a:srcRect l="-22009" t="-6212" r="-30915" b="39239"/>
          <a:stretch/>
        </p:blipFill>
        <p:spPr>
          <a:xfrm>
            <a:off x="1112186" y="4557303"/>
            <a:ext cx="5216656" cy="4856888"/>
          </a:xfrm>
          <a:prstGeom prst="rect">
            <a:avLst/>
          </a:prstGeom>
          <a:noFill/>
          <a:ln>
            <a:noFill/>
          </a:ln>
        </p:spPr>
      </p:pic>
      <p:sp>
        <p:nvSpPr>
          <p:cNvPr id="162" name="Google Shape;162;p5"/>
          <p:cNvSpPr/>
          <p:nvPr/>
        </p:nvSpPr>
        <p:spPr>
          <a:xfrm>
            <a:off x="766792" y="3862986"/>
            <a:ext cx="5324416" cy="206968"/>
          </a:xfrm>
          <a:prstGeom prst="rect">
            <a:avLst/>
          </a:prstGeom>
          <a:solidFill>
            <a:srgbClr val="E46B32">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163" name="Google Shape;163;p5"/>
          <p:cNvSpPr txBox="1"/>
          <p:nvPr/>
        </p:nvSpPr>
        <p:spPr>
          <a:xfrm>
            <a:off x="668770" y="3502800"/>
            <a:ext cx="552046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400" b="1" i="0" u="none" strike="noStrike" cap="none">
                <a:solidFill>
                  <a:srgbClr val="211512"/>
                </a:solidFill>
                <a:latin typeface="Arial"/>
                <a:ea typeface="Arial"/>
                <a:cs typeface="Arial"/>
                <a:sym typeface="Arial"/>
              </a:rPr>
              <a:t>入社処理 従業員操作マニュアル</a:t>
            </a:r>
            <a:endParaRPr/>
          </a:p>
        </p:txBody>
      </p:sp>
      <p:sp>
        <p:nvSpPr>
          <p:cNvPr id="164" name="Google Shape;164;p5"/>
          <p:cNvSpPr/>
          <p:nvPr/>
        </p:nvSpPr>
        <p:spPr>
          <a:xfrm>
            <a:off x="1320283" y="3050419"/>
            <a:ext cx="4217435" cy="206969"/>
          </a:xfrm>
          <a:prstGeom prst="rect">
            <a:avLst/>
          </a:prstGeom>
          <a:solidFill>
            <a:srgbClr val="E46B32">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pic>
        <p:nvPicPr>
          <p:cNvPr id="165" name="Google Shape;165;p5"/>
          <p:cNvPicPr preferRelativeResize="0"/>
          <p:nvPr/>
        </p:nvPicPr>
        <p:blipFill rotWithShape="1">
          <a:blip r:embed="rId4">
            <a:alphaModFix/>
          </a:blip>
          <a:srcRect/>
          <a:stretch/>
        </p:blipFill>
        <p:spPr>
          <a:xfrm>
            <a:off x="1355422" y="2207623"/>
            <a:ext cx="4147157" cy="916038"/>
          </a:xfrm>
          <a:prstGeom prst="rect">
            <a:avLst/>
          </a:prstGeom>
          <a:noFill/>
          <a:ln>
            <a:noFill/>
          </a:ln>
        </p:spPr>
      </p:pic>
      <p:sp>
        <p:nvSpPr>
          <p:cNvPr id="166" name="Google Shape;166;p5"/>
          <p:cNvSpPr txBox="1"/>
          <p:nvPr/>
        </p:nvSpPr>
        <p:spPr>
          <a:xfrm>
            <a:off x="433933" y="491810"/>
            <a:ext cx="1101780" cy="6459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3598" b="1" i="0" u="none" strike="noStrike" cap="none">
                <a:solidFill>
                  <a:schemeClr val="lt1"/>
                </a:solidFill>
                <a:latin typeface="Arial"/>
                <a:ea typeface="Arial"/>
                <a:cs typeface="Arial"/>
                <a:sym typeface="Arial"/>
              </a:rPr>
              <a:t>雛形</a:t>
            </a:r>
            <a:endParaRPr/>
          </a:p>
        </p:txBody>
      </p:sp>
      <p:sp>
        <p:nvSpPr>
          <p:cNvPr id="167" name="Google Shape;167;p5"/>
          <p:cNvSpPr/>
          <p:nvPr/>
        </p:nvSpPr>
        <p:spPr>
          <a:xfrm>
            <a:off x="4393" y="3313480"/>
            <a:ext cx="6853607" cy="3924957"/>
          </a:xfrm>
          <a:prstGeom prst="rect">
            <a:avLst/>
          </a:prstGeom>
          <a:solidFill>
            <a:srgbClr val="7F7F7F">
              <a:alpha val="6274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3198" b="0" i="0" u="none" strike="noStrike" cap="none">
                <a:solidFill>
                  <a:schemeClr val="lt1"/>
                </a:solidFill>
                <a:latin typeface="Arial"/>
                <a:ea typeface="Arial"/>
                <a:cs typeface="Arial"/>
                <a:sym typeface="Arial"/>
              </a:rPr>
              <a:t>雛形</a:t>
            </a:r>
            <a:endParaRPr sz="3198"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599" b="0" i="0" u="none" strike="noStrike" cap="none">
                <a:solidFill>
                  <a:schemeClr val="lt1"/>
                </a:solidFill>
                <a:latin typeface="Arial"/>
                <a:ea typeface="Arial"/>
                <a:cs typeface="Arial"/>
                <a:sym typeface="Arial"/>
              </a:rPr>
              <a:t>※各企業さまごとの運用にあわせて編集し、ご利用ください</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Shape 317"/>
        <p:cNvGrpSpPr/>
        <p:nvPr/>
      </p:nvGrpSpPr>
      <p:grpSpPr>
        <a:xfrm>
          <a:off x="0" y="0"/>
          <a:ext cx="0" cy="0"/>
          <a:chOff x="0" y="0"/>
          <a:chExt cx="0" cy="0"/>
        </a:xfrm>
      </p:grpSpPr>
      <p:sp>
        <p:nvSpPr>
          <p:cNvPr id="318" name="Google Shape;318;p18"/>
          <p:cNvSpPr/>
          <p:nvPr/>
        </p:nvSpPr>
        <p:spPr>
          <a:xfrm>
            <a:off x="408337" y="957329"/>
            <a:ext cx="6041327" cy="8456861"/>
          </a:xfrm>
          <a:prstGeom prst="roundRect">
            <a:avLst>
              <a:gd name="adj" fmla="val 799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319" name="Google Shape;319;p18"/>
          <p:cNvSpPr/>
          <p:nvPr/>
        </p:nvSpPr>
        <p:spPr>
          <a:xfrm>
            <a:off x="2709460" y="237790"/>
            <a:ext cx="1439078" cy="1439078"/>
          </a:xfrm>
          <a:prstGeom prst="ellipse">
            <a:avLst/>
          </a:prstGeom>
          <a:solidFill>
            <a:srgbClr val="E46B32"/>
          </a:solidFill>
          <a:ln w="114300" cap="flat" cmpd="sng">
            <a:solidFill>
              <a:srgbClr val="E46B3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ja-JP" sz="6596" b="1" i="0" u="none" strike="noStrike" cap="none">
                <a:solidFill>
                  <a:schemeClr val="lt1"/>
                </a:solidFill>
                <a:latin typeface="Arial"/>
                <a:ea typeface="Arial"/>
                <a:cs typeface="Arial"/>
                <a:sym typeface="Arial"/>
              </a:rPr>
              <a:t>2</a:t>
            </a:r>
            <a:endParaRPr sz="6596" b="1" i="0" u="none" strike="noStrike" cap="none">
              <a:solidFill>
                <a:schemeClr val="lt1"/>
              </a:solidFill>
              <a:latin typeface="Arial"/>
              <a:ea typeface="Arial"/>
              <a:cs typeface="Arial"/>
              <a:sym typeface="Arial"/>
            </a:endParaRPr>
          </a:p>
        </p:txBody>
      </p:sp>
      <p:sp>
        <p:nvSpPr>
          <p:cNvPr id="320" name="Google Shape;320;p18"/>
          <p:cNvSpPr txBox="1"/>
          <p:nvPr/>
        </p:nvSpPr>
        <p:spPr>
          <a:xfrm>
            <a:off x="640788" y="4354095"/>
            <a:ext cx="3959491" cy="522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798" b="1" i="0" u="none" strike="noStrike" cap="none">
                <a:solidFill>
                  <a:srgbClr val="E46B32"/>
                </a:solidFill>
                <a:latin typeface="Arial"/>
                <a:ea typeface="Arial"/>
                <a:cs typeface="Arial"/>
                <a:sym typeface="Arial"/>
              </a:rPr>
              <a:t>入社処理を回答する</a:t>
            </a:r>
            <a:endParaRPr/>
          </a:p>
        </p:txBody>
      </p:sp>
      <p:sp>
        <p:nvSpPr>
          <p:cNvPr id="321" name="Google Shape;321;p18"/>
          <p:cNvSpPr txBox="1"/>
          <p:nvPr/>
        </p:nvSpPr>
        <p:spPr>
          <a:xfrm>
            <a:off x="640788" y="5194374"/>
            <a:ext cx="5576425" cy="5229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399" b="0" i="0" u="none" strike="noStrike" cap="none">
                <a:solidFill>
                  <a:schemeClr val="dk1"/>
                </a:solidFill>
                <a:latin typeface="Arial"/>
                <a:ea typeface="Arial"/>
                <a:cs typeface="Arial"/>
                <a:sym typeface="Arial"/>
              </a:rPr>
              <a:t>本章では、入社処理の回答方法に関するパソコン画面での操作方法を説明します。</a:t>
            </a:r>
            <a:endParaRPr sz="1399" b="0" i="0" u="none" strike="noStrike" cap="none">
              <a:solidFill>
                <a:schemeClr val="dk1"/>
              </a:solidFill>
              <a:latin typeface="Arial"/>
              <a:ea typeface="Arial"/>
              <a:cs typeface="Arial"/>
              <a:sym typeface="Arial"/>
            </a:endParaRPr>
          </a:p>
        </p:txBody>
      </p:sp>
      <p:sp>
        <p:nvSpPr>
          <p:cNvPr id="322" name="Google Shape;322;p18"/>
          <p:cNvSpPr/>
          <p:nvPr/>
        </p:nvSpPr>
        <p:spPr>
          <a:xfrm>
            <a:off x="730730" y="5023203"/>
            <a:ext cx="5396541" cy="45690"/>
          </a:xfrm>
          <a:prstGeom prst="roundRect">
            <a:avLst>
              <a:gd name="adj" fmla="val 50000"/>
            </a:avLst>
          </a:prstGeom>
          <a:solidFill>
            <a:srgbClr val="E46B32"/>
          </a:solidFill>
          <a:ln w="25400" cap="flat" cmpd="sng">
            <a:solidFill>
              <a:srgbClr val="E46B3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19"/>
          <p:cNvSpPr txBox="1">
            <a:spLocks noGrp="1"/>
          </p:cNvSpPr>
          <p:nvPr>
            <p:ph type="title"/>
          </p:nvPr>
        </p:nvSpPr>
        <p:spPr>
          <a:xfrm>
            <a:off x="369000" y="287816"/>
            <a:ext cx="6120000" cy="30764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1 入社処理の依頼を確認する</a:t>
            </a:r>
            <a:endParaRPr/>
          </a:p>
        </p:txBody>
      </p:sp>
      <p:sp>
        <p:nvSpPr>
          <p:cNvPr id="328" name="Google Shape;328;p19"/>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11</a:t>
            </a:fld>
            <a:endParaRPr/>
          </a:p>
        </p:txBody>
      </p:sp>
      <p:sp>
        <p:nvSpPr>
          <p:cNvPr id="329" name="Google Shape;329;p19"/>
          <p:cNvSpPr/>
          <p:nvPr/>
        </p:nvSpPr>
        <p:spPr>
          <a:xfrm>
            <a:off x="370961" y="1375674"/>
            <a:ext cx="6116079" cy="365248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200" b="1" i="0" u="none" strike="noStrike" cap="none">
                <a:solidFill>
                  <a:srgbClr val="E46B32"/>
                </a:solidFill>
                <a:latin typeface="Arial"/>
                <a:ea typeface="Arial"/>
                <a:cs typeface="Arial"/>
                <a:sym typeface="Arial"/>
              </a:rPr>
              <a:t>メールから依頼を確認する　　  </a:t>
            </a:r>
            <a:endParaRPr sz="1099" b="1" i="0" u="none" strike="noStrike" cap="none">
              <a:solidFill>
                <a:srgbClr val="E46B32"/>
              </a:solidFill>
              <a:latin typeface="Arial"/>
              <a:ea typeface="Arial"/>
              <a:cs typeface="Arial"/>
              <a:sym typeface="Arial"/>
            </a:endParaRPr>
          </a:p>
          <a:p>
            <a:pPr marL="0" marR="0" lvl="0" indent="0" algn="l" rtl="0">
              <a:lnSpc>
                <a:spcPct val="100000"/>
              </a:lnSpc>
              <a:spcBef>
                <a:spcPts val="0"/>
              </a:spcBef>
              <a:spcAft>
                <a:spcPts val="0"/>
              </a:spcAft>
              <a:buNone/>
            </a:pPr>
            <a:r>
              <a:rPr lang="ja-JP" sz="1099" b="1" i="0" u="none" strike="noStrike" cap="none">
                <a:solidFill>
                  <a:srgbClr val="E46B32"/>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メール文面とパスコードを確認してください。</a:t>
            </a:r>
            <a:br>
              <a:rPr lang="ja-JP" sz="1100" b="0" i="0" u="none" strike="noStrike" cap="none">
                <a:solidFill>
                  <a:schemeClr val="dk1"/>
                </a:solidFill>
                <a:latin typeface="Arial"/>
                <a:ea typeface="Arial"/>
                <a:cs typeface="Arial"/>
                <a:sym typeface="Arial"/>
              </a:rPr>
            </a:br>
            <a:r>
              <a:rPr lang="ja-JP" sz="1100" b="0" i="0" u="none" strike="noStrike" cap="none">
                <a:solidFill>
                  <a:schemeClr val="dk1"/>
                </a:solidFill>
                <a:latin typeface="Arial"/>
                <a:ea typeface="Arial"/>
                <a:cs typeface="Arial"/>
                <a:sym typeface="Arial"/>
              </a:rPr>
              <a:t>　　ログインURLをクリックすると、入社処理の回答画面に遷移します。</a:t>
            </a:r>
            <a:endParaRPr sz="1100" b="1" i="0" u="sng"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sp>
        <p:nvSpPr>
          <p:cNvPr id="330" name="Google Shape;330;p19"/>
          <p:cNvSpPr txBox="1"/>
          <p:nvPr/>
        </p:nvSpPr>
        <p:spPr>
          <a:xfrm>
            <a:off x="369000" y="900000"/>
            <a:ext cx="612000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入社処理の回答依頼は</a:t>
            </a:r>
            <a:r>
              <a:rPr lang="ja-JP" sz="1100" b="1" i="0" u="none" strike="noStrike" cap="none">
                <a:solidFill>
                  <a:schemeClr val="dk1"/>
                </a:solidFill>
                <a:latin typeface="Arial"/>
                <a:ea typeface="Arial"/>
                <a:cs typeface="Arial"/>
                <a:sym typeface="Arial"/>
              </a:rPr>
              <a:t>メール</a:t>
            </a:r>
            <a:r>
              <a:rPr lang="ja-JP" sz="1100" b="0" i="0" u="none" strike="noStrike" cap="none">
                <a:solidFill>
                  <a:schemeClr val="dk1"/>
                </a:solidFill>
                <a:latin typeface="Arial"/>
                <a:ea typeface="Arial"/>
                <a:cs typeface="Arial"/>
                <a:sym typeface="Arial"/>
              </a:rPr>
              <a:t>または</a:t>
            </a:r>
            <a:r>
              <a:rPr lang="ja-JP" sz="1100" b="1" i="0" u="none" strike="noStrike" cap="none">
                <a:solidFill>
                  <a:schemeClr val="dk1"/>
                </a:solidFill>
                <a:latin typeface="Arial"/>
                <a:ea typeface="Arial"/>
                <a:cs typeface="Arial"/>
                <a:sym typeface="Arial"/>
              </a:rPr>
              <a:t>従業員画面</a:t>
            </a:r>
            <a:r>
              <a:rPr lang="ja-JP" sz="1100" b="0" i="0" u="none" strike="noStrike" cap="none">
                <a:solidFill>
                  <a:schemeClr val="dk1"/>
                </a:solidFill>
                <a:latin typeface="Arial"/>
                <a:ea typeface="Arial"/>
                <a:cs typeface="Arial"/>
                <a:sym typeface="Arial"/>
              </a:rPr>
              <a:t>上から確認ができます。</a:t>
            </a:r>
            <a:endParaRPr/>
          </a:p>
        </p:txBody>
      </p:sp>
      <p:sp>
        <p:nvSpPr>
          <p:cNvPr id="331" name="Google Shape;331;p19"/>
          <p:cNvSpPr/>
          <p:nvPr/>
        </p:nvSpPr>
        <p:spPr>
          <a:xfrm>
            <a:off x="370961" y="5422136"/>
            <a:ext cx="6116079" cy="365248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200" b="1" i="0" u="none" strike="noStrike" cap="none">
                <a:solidFill>
                  <a:srgbClr val="E46B32"/>
                </a:solidFill>
                <a:latin typeface="Arial"/>
                <a:ea typeface="Arial"/>
                <a:cs typeface="Arial"/>
                <a:sym typeface="Arial"/>
              </a:rPr>
              <a:t> 従業員画面（マイページ）から確認する　　  </a:t>
            </a:r>
            <a:endParaRPr sz="1099" b="1" i="0" u="none" strike="noStrike" cap="none">
              <a:solidFill>
                <a:srgbClr val="E46B32"/>
              </a:solidFill>
              <a:latin typeface="Arial"/>
              <a:ea typeface="Arial"/>
              <a:cs typeface="Arial"/>
              <a:sym typeface="Arial"/>
            </a:endParaRPr>
          </a:p>
          <a:p>
            <a:pPr marL="0" marR="0" lvl="0" indent="0" algn="l" rtl="0">
              <a:lnSpc>
                <a:spcPct val="100000"/>
              </a:lnSpc>
              <a:spcBef>
                <a:spcPts val="0"/>
              </a:spcBef>
              <a:spcAft>
                <a:spcPts val="0"/>
              </a:spcAft>
              <a:buNone/>
            </a:pPr>
            <a:r>
              <a:rPr lang="ja-JP" sz="1099" b="1" i="0" u="none" strike="noStrike" cap="none">
                <a:solidFill>
                  <a:srgbClr val="E46B32"/>
                </a:solidFill>
                <a:latin typeface="Arial"/>
                <a:ea typeface="Arial"/>
                <a:cs typeface="Arial"/>
                <a:sym typeface="Arial"/>
              </a:rPr>
              <a:t>　　</a:t>
            </a:r>
            <a:r>
              <a:rPr lang="ja-JP" sz="1100" b="0" i="0" u="none" strike="noStrike" cap="none">
                <a:solidFill>
                  <a:schemeClr val="dk1"/>
                </a:solidFill>
                <a:latin typeface="Arial"/>
                <a:ea typeface="Arial"/>
                <a:cs typeface="Arial"/>
                <a:sym typeface="Arial"/>
              </a:rPr>
              <a:t>従業員画面へアクセスする場合は、</a:t>
            </a:r>
            <a:r>
              <a:rPr lang="ja-JP" sz="11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https://employee.jinjer.biz/top</a:t>
            </a:r>
            <a:r>
              <a:rPr lang="ja-JP" sz="1100" b="0" i="0" u="none" strike="noStrike" cap="none">
                <a:solidFill>
                  <a:schemeClr val="dk1"/>
                </a:solidFill>
                <a:latin typeface="Arial"/>
                <a:ea typeface="Arial"/>
                <a:cs typeface="Arial"/>
                <a:sym typeface="Arial"/>
              </a:rPr>
              <a:t> から</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      ログインをおこないます。</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      パスコードの文字列をコピーした上で、［回答ページ］をクリックします。</a:t>
            </a:r>
            <a:endParaRPr sz="1100" b="1" i="0" u="sng"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grpSp>
        <p:nvGrpSpPr>
          <p:cNvPr id="332" name="Google Shape;332;p19"/>
          <p:cNvGrpSpPr/>
          <p:nvPr/>
        </p:nvGrpSpPr>
        <p:grpSpPr>
          <a:xfrm>
            <a:off x="1139968" y="2739388"/>
            <a:ext cx="4578064" cy="1661238"/>
            <a:chOff x="1139968" y="2739388"/>
            <a:chExt cx="4578064" cy="1661238"/>
          </a:xfrm>
        </p:grpSpPr>
        <p:pic>
          <p:nvPicPr>
            <p:cNvPr id="333" name="Google Shape;333;p19"/>
            <p:cNvPicPr preferRelativeResize="0"/>
            <p:nvPr/>
          </p:nvPicPr>
          <p:blipFill rotWithShape="1">
            <a:blip r:embed="rId4">
              <a:alphaModFix/>
            </a:blip>
            <a:srcRect l="602" t="1437" r="647" b="1509"/>
            <a:stretch/>
          </p:blipFill>
          <p:spPr>
            <a:xfrm>
              <a:off x="1139968" y="2739388"/>
              <a:ext cx="4578064" cy="1661238"/>
            </a:xfrm>
            <a:prstGeom prst="rect">
              <a:avLst/>
            </a:prstGeom>
            <a:noFill/>
            <a:ln>
              <a:noFill/>
            </a:ln>
            <a:effectLst>
              <a:outerShdw blurRad="63500" sx="102000" sy="102000" algn="ctr" rotWithShape="0">
                <a:srgbClr val="000000">
                  <a:alpha val="40000"/>
                </a:srgbClr>
              </a:outerShdw>
            </a:effectLst>
          </p:spPr>
        </p:pic>
        <p:sp>
          <p:nvSpPr>
            <p:cNvPr id="334" name="Google Shape;334;p19"/>
            <p:cNvSpPr/>
            <p:nvPr/>
          </p:nvSpPr>
          <p:spPr>
            <a:xfrm>
              <a:off x="1260664" y="3263241"/>
              <a:ext cx="4225736" cy="71398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335" name="Google Shape;335;p19" descr="グラフィカル ユーザー インターフェイス, アプリケーション&#10;&#10;自動的に生成された説明"/>
          <p:cNvPicPr preferRelativeResize="0"/>
          <p:nvPr/>
        </p:nvPicPr>
        <p:blipFill rotWithShape="1">
          <a:blip r:embed="rId5">
            <a:alphaModFix/>
          </a:blip>
          <a:srcRect b="66476"/>
          <a:stretch/>
        </p:blipFill>
        <p:spPr>
          <a:xfrm>
            <a:off x="1857098" y="6599872"/>
            <a:ext cx="3143804" cy="2370503"/>
          </a:xfrm>
          <a:prstGeom prst="rect">
            <a:avLst/>
          </a:prstGeom>
          <a:noFill/>
          <a:ln>
            <a:noFill/>
          </a:ln>
          <a:effectLst>
            <a:outerShdw blurRad="63500" sx="102000" sy="102000" algn="ctr" rotWithShape="0">
              <a:srgbClr val="000000">
                <a:alpha val="40000"/>
              </a:srgbClr>
            </a:outerShdw>
          </a:effectLst>
        </p:spPr>
      </p:pic>
      <p:sp>
        <p:nvSpPr>
          <p:cNvPr id="336" name="Google Shape;336;p19"/>
          <p:cNvSpPr/>
          <p:nvPr/>
        </p:nvSpPr>
        <p:spPr>
          <a:xfrm>
            <a:off x="1856657" y="6764483"/>
            <a:ext cx="3143804" cy="25383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20"/>
          <p:cNvGrpSpPr/>
          <p:nvPr/>
        </p:nvGrpSpPr>
        <p:grpSpPr>
          <a:xfrm>
            <a:off x="370961" y="949791"/>
            <a:ext cx="6116079" cy="4001936"/>
            <a:chOff x="369000" y="950400"/>
            <a:chExt cx="6120000" cy="4004502"/>
          </a:xfrm>
        </p:grpSpPr>
        <p:sp>
          <p:nvSpPr>
            <p:cNvPr id="342" name="Google Shape;342;p20"/>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１</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パスコードを入力し［承認］をクリックします。</a:t>
              </a:r>
              <a:endParaRPr sz="1099" b="0" i="0" u="none" strike="noStrike" cap="none">
                <a:solidFill>
                  <a:schemeClr val="dk1"/>
                </a:solidFill>
                <a:latin typeface="Arial"/>
                <a:ea typeface="Arial"/>
                <a:cs typeface="Arial"/>
                <a:sym typeface="Arial"/>
              </a:endParaRPr>
            </a:p>
          </p:txBody>
        </p:sp>
        <p:pic>
          <p:nvPicPr>
            <p:cNvPr id="343" name="Google Shape;343;p20"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sp>
        <p:nvSpPr>
          <p:cNvPr id="344" name="Google Shape;344;p20"/>
          <p:cNvSpPr/>
          <p:nvPr/>
        </p:nvSpPr>
        <p:spPr>
          <a:xfrm>
            <a:off x="370961" y="5181454"/>
            <a:ext cx="6116079" cy="3962546"/>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E46B32"/>
                </a:solidFill>
                <a:latin typeface="Arial"/>
                <a:ea typeface="Arial"/>
                <a:cs typeface="Arial"/>
                <a:sym typeface="Arial"/>
              </a:rPr>
              <a:t> 2 </a:t>
            </a:r>
            <a:r>
              <a:rPr lang="ja-JP" sz="1099" b="0" i="0" u="none" strike="noStrike" cap="none">
                <a:solidFill>
                  <a:schemeClr val="dk1"/>
                </a:solidFill>
                <a:latin typeface="Arial"/>
                <a:ea typeface="Arial"/>
                <a:cs typeface="Arial"/>
                <a:sym typeface="Arial"/>
              </a:rPr>
              <a:t>マイナンバーの回答が求められている場合は、利用目的の同意をおこないます。</a:t>
            </a:r>
            <a:br>
              <a:rPr lang="ja-JP" sz="1099" b="0" i="0" u="none" strike="noStrike" cap="none">
                <a:solidFill>
                  <a:schemeClr val="dk1"/>
                </a:solidFill>
                <a:latin typeface="Arial"/>
                <a:ea typeface="Arial"/>
                <a:cs typeface="Arial"/>
                <a:sym typeface="Arial"/>
              </a:rPr>
            </a:br>
            <a:r>
              <a:rPr lang="ja-JP" sz="1099" b="0" i="0" u="none" strike="noStrike" cap="none">
                <a:solidFill>
                  <a:schemeClr val="dk1"/>
                </a:solidFill>
                <a:latin typeface="Arial"/>
                <a:ea typeface="Arial"/>
                <a:cs typeface="Arial"/>
                <a:sym typeface="Arial"/>
              </a:rPr>
              <a:t>　　「マイナンバーの利用目的に同意する」にチェックを入れ、［承認］をクリックします。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sp>
        <p:nvSpPr>
          <p:cNvPr id="345" name="Google Shape;345;p20"/>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①</a:t>
            </a:r>
            <a:endParaRPr/>
          </a:p>
        </p:txBody>
      </p:sp>
      <p:sp>
        <p:nvSpPr>
          <p:cNvPr id="346" name="Google Shape;346;p20"/>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12</a:t>
            </a:fld>
            <a:endParaRPr/>
          </a:p>
        </p:txBody>
      </p:sp>
      <p:pic>
        <p:nvPicPr>
          <p:cNvPr id="347" name="Google Shape;347;p20" descr="再生 単色塗りつぶし"/>
          <p:cNvPicPr preferRelativeResize="0"/>
          <p:nvPr/>
        </p:nvPicPr>
        <p:blipFill rotWithShape="1">
          <a:blip r:embed="rId3">
            <a:alphaModFix/>
          </a:blip>
          <a:srcRect/>
          <a:stretch/>
        </p:blipFill>
        <p:spPr>
          <a:xfrm rot="5400000">
            <a:off x="645785" y="8992153"/>
            <a:ext cx="231627" cy="456907"/>
          </a:xfrm>
          <a:prstGeom prst="rect">
            <a:avLst/>
          </a:prstGeom>
          <a:noFill/>
          <a:ln>
            <a:noFill/>
          </a:ln>
        </p:spPr>
      </p:pic>
      <p:sp>
        <p:nvSpPr>
          <p:cNvPr id="348" name="Google Shape;348;p20"/>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dirty="0"/>
              <a:t>ヘルプページは</a:t>
            </a:r>
            <a:r>
              <a:rPr lang="ja-JP" u="sng" dirty="0">
                <a:solidFill>
                  <a:schemeClr val="hlink"/>
                </a:solidFill>
                <a:hlinkClick r:id="rId4"/>
              </a:rPr>
              <a:t>こちら</a:t>
            </a:r>
            <a:endParaRPr dirty="0"/>
          </a:p>
        </p:txBody>
      </p:sp>
      <p:pic>
        <p:nvPicPr>
          <p:cNvPr id="349" name="Google Shape;349;p20" descr="グラフィカル ユーザー インターフェイス, テキスト, アプリケーション, メール&#10;&#10;AI 生成コンテンツは誤りを含む可能性があります。"/>
          <p:cNvPicPr preferRelativeResize="0"/>
          <p:nvPr/>
        </p:nvPicPr>
        <p:blipFill rotWithShape="1">
          <a:blip r:embed="rId5">
            <a:alphaModFix/>
          </a:blip>
          <a:srcRect/>
          <a:stretch/>
        </p:blipFill>
        <p:spPr>
          <a:xfrm>
            <a:off x="763582" y="1938032"/>
            <a:ext cx="5330836" cy="1793828"/>
          </a:xfrm>
          <a:prstGeom prst="rect">
            <a:avLst/>
          </a:prstGeom>
          <a:noFill/>
          <a:ln>
            <a:noFill/>
          </a:ln>
          <a:effectLst>
            <a:outerShdw blurRad="190500" algn="tl" rotWithShape="0">
              <a:srgbClr val="000000">
                <a:alpha val="69803"/>
              </a:srgbClr>
            </a:outerShdw>
          </a:effectLst>
        </p:spPr>
      </p:pic>
      <p:sp>
        <p:nvSpPr>
          <p:cNvPr id="350" name="Google Shape;350;p20"/>
          <p:cNvSpPr/>
          <p:nvPr/>
        </p:nvSpPr>
        <p:spPr>
          <a:xfrm>
            <a:off x="5398718" y="3269293"/>
            <a:ext cx="695700" cy="35073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51" name="Google Shape;351;p20"/>
          <p:cNvPicPr preferRelativeResize="0"/>
          <p:nvPr/>
        </p:nvPicPr>
        <p:blipFill rotWithShape="1">
          <a:blip r:embed="rId6">
            <a:alphaModFix/>
          </a:blip>
          <a:srcRect/>
          <a:stretch/>
        </p:blipFill>
        <p:spPr>
          <a:xfrm>
            <a:off x="763583" y="6185073"/>
            <a:ext cx="5330836" cy="2790654"/>
          </a:xfrm>
          <a:prstGeom prst="rect">
            <a:avLst/>
          </a:prstGeom>
          <a:noFill/>
          <a:ln>
            <a:noFill/>
          </a:ln>
          <a:effectLst>
            <a:outerShdw blurRad="190500" algn="tl" rotWithShape="0">
              <a:srgbClr val="000000">
                <a:alpha val="69803"/>
              </a:srgbClr>
            </a:outerShdw>
          </a:effectLst>
        </p:spPr>
      </p:pic>
      <p:sp>
        <p:nvSpPr>
          <p:cNvPr id="352" name="Google Shape;352;p20"/>
          <p:cNvSpPr/>
          <p:nvPr/>
        </p:nvSpPr>
        <p:spPr>
          <a:xfrm>
            <a:off x="5101668" y="8488765"/>
            <a:ext cx="695700" cy="35073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p:nvPr/>
        </p:nvSpPr>
        <p:spPr>
          <a:xfrm>
            <a:off x="370961" y="5181454"/>
            <a:ext cx="6116079" cy="3962546"/>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E46B32"/>
                </a:solidFill>
                <a:latin typeface="Arial"/>
                <a:ea typeface="Arial"/>
                <a:cs typeface="Arial"/>
                <a:sym typeface="Arial"/>
              </a:rPr>
              <a:t> ４ </a:t>
            </a:r>
            <a:r>
              <a:rPr lang="ja-JP" sz="1099" b="0" i="0" u="none" strike="noStrike" cap="none">
                <a:solidFill>
                  <a:schemeClr val="dk1"/>
                </a:solidFill>
                <a:latin typeface="Arial"/>
                <a:ea typeface="Arial"/>
                <a:cs typeface="Arial"/>
                <a:sym typeface="Arial"/>
              </a:rPr>
              <a:t>[次の設問に進む]をクリックにて、</a:t>
            </a:r>
            <a:r>
              <a:rPr lang="ja-JP" sz="1099"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他メニューの項目</a:t>
            </a:r>
            <a:r>
              <a:rPr lang="ja-JP" sz="1099">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へ移動</a:t>
            </a:r>
            <a:r>
              <a:rPr lang="ja-JP" sz="1099"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ja-JP" sz="1099" b="0" i="0" u="none" strike="noStrike" cap="none">
                <a:solidFill>
                  <a:schemeClr val="dk1"/>
                </a:solidFill>
                <a:latin typeface="Arial"/>
                <a:ea typeface="Arial"/>
                <a:cs typeface="Arial"/>
                <a:sym typeface="Arial"/>
              </a:rPr>
              <a:t>　　※回答を中断したい場合は、［一時保存］をクリックしてください。</a:t>
            </a:r>
            <a:br>
              <a:rPr lang="ja-JP" sz="1099" b="0" i="0" u="none" strike="noStrike" cap="none">
                <a:solidFill>
                  <a:schemeClr val="dk1"/>
                </a:solidFill>
                <a:latin typeface="Arial"/>
                <a:ea typeface="Arial"/>
                <a:cs typeface="Arial"/>
                <a:sym typeface="Arial"/>
              </a:rPr>
            </a:br>
            <a:r>
              <a:rPr lang="ja-JP" sz="1099" b="0" i="0" u="none" strike="noStrike" cap="none">
                <a:solidFill>
                  <a:schemeClr val="dk1"/>
                </a:solidFill>
                <a:latin typeface="Arial"/>
                <a:ea typeface="Arial"/>
                <a:cs typeface="Arial"/>
                <a:sym typeface="Arial"/>
              </a:rPr>
              <a:t>　　　入力途中の内容が保持された状態で回答の再開ができます。</a:t>
            </a: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358" name="Google Shape;358;p21"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840266" y="6799158"/>
            <a:ext cx="4996954" cy="1413686"/>
          </a:xfrm>
          <a:prstGeom prst="rect">
            <a:avLst/>
          </a:prstGeom>
          <a:noFill/>
          <a:ln>
            <a:noFill/>
          </a:ln>
          <a:effectLst>
            <a:outerShdw blurRad="190500" algn="tl" rotWithShape="0">
              <a:srgbClr val="000000">
                <a:alpha val="69803"/>
              </a:srgbClr>
            </a:outerShdw>
          </a:effectLst>
        </p:spPr>
      </p:pic>
      <p:grpSp>
        <p:nvGrpSpPr>
          <p:cNvPr id="359" name="Google Shape;359;p21"/>
          <p:cNvGrpSpPr/>
          <p:nvPr/>
        </p:nvGrpSpPr>
        <p:grpSpPr>
          <a:xfrm>
            <a:off x="370961" y="949791"/>
            <a:ext cx="6116079" cy="4001936"/>
            <a:chOff x="369000" y="950400"/>
            <a:chExt cx="6120000" cy="4004502"/>
          </a:xfrm>
        </p:grpSpPr>
        <p:sp>
          <p:nvSpPr>
            <p:cNvPr id="360" name="Google Shape;360;p21"/>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３</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入力項目の内容に沿って、必要な情報を入力します。</a:t>
              </a:r>
              <a:br>
                <a:rPr lang="ja-JP" sz="1099" b="0" i="0" u="none" strike="noStrike" cap="none">
                  <a:solidFill>
                    <a:schemeClr val="dk1"/>
                  </a:solidFill>
                  <a:latin typeface="Arial"/>
                  <a:ea typeface="Arial"/>
                  <a:cs typeface="Arial"/>
                  <a:sym typeface="Arial"/>
                </a:rPr>
              </a:br>
              <a:r>
                <a:rPr lang="ja-JP" sz="1099" b="0" i="0" u="none" strike="noStrike" cap="none">
                  <a:solidFill>
                    <a:schemeClr val="dk1"/>
                  </a:solidFill>
                  <a:latin typeface="Arial"/>
                  <a:ea typeface="Arial"/>
                  <a:cs typeface="Arial"/>
                  <a:sym typeface="Arial"/>
                </a:rPr>
                <a:t>　　　なお、画面左側のメニュー単位で情報を登録します。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361" name="Google Shape;361;p21" descr="再生 単色塗りつぶし"/>
            <p:cNvPicPr preferRelativeResize="0"/>
            <p:nvPr/>
          </p:nvPicPr>
          <p:blipFill rotWithShape="1">
            <a:blip r:embed="rId4">
              <a:alphaModFix/>
            </a:blip>
            <a:srcRect/>
            <a:stretch/>
          </p:blipFill>
          <p:spPr>
            <a:xfrm rot="5400000">
              <a:off x="638922" y="4610414"/>
              <a:ext cx="231775" cy="457200"/>
            </a:xfrm>
            <a:prstGeom prst="rect">
              <a:avLst/>
            </a:prstGeom>
            <a:noFill/>
            <a:ln>
              <a:noFill/>
            </a:ln>
          </p:spPr>
        </p:pic>
      </p:grpSp>
      <p:pic>
        <p:nvPicPr>
          <p:cNvPr id="362" name="Google Shape;362;p21" descr="グラフィカル ユーザー インターフェイス, アプリケーション&#10;&#10;AI 生成コンテンツは誤りを含む可能性があります。"/>
          <p:cNvPicPr preferRelativeResize="0"/>
          <p:nvPr/>
        </p:nvPicPr>
        <p:blipFill rotWithShape="1">
          <a:blip r:embed="rId5">
            <a:alphaModFix/>
          </a:blip>
          <a:srcRect/>
          <a:stretch/>
        </p:blipFill>
        <p:spPr>
          <a:xfrm>
            <a:off x="840266" y="1934165"/>
            <a:ext cx="4996954" cy="2756132"/>
          </a:xfrm>
          <a:prstGeom prst="rect">
            <a:avLst/>
          </a:prstGeom>
          <a:noFill/>
          <a:ln>
            <a:noFill/>
          </a:ln>
          <a:effectLst>
            <a:outerShdw blurRad="190500" algn="tl" rotWithShape="0">
              <a:srgbClr val="000000">
                <a:alpha val="69803"/>
              </a:srgbClr>
            </a:outerShdw>
          </a:effectLst>
        </p:spPr>
      </p:pic>
      <p:sp>
        <p:nvSpPr>
          <p:cNvPr id="363" name="Google Shape;363;p21"/>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②</a:t>
            </a:r>
            <a:endParaRPr/>
          </a:p>
        </p:txBody>
      </p:sp>
      <p:sp>
        <p:nvSpPr>
          <p:cNvPr id="364" name="Google Shape;364;p21"/>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13</a:t>
            </a:fld>
            <a:endParaRPr/>
          </a:p>
        </p:txBody>
      </p:sp>
      <p:sp>
        <p:nvSpPr>
          <p:cNvPr id="365" name="Google Shape;365;p21"/>
          <p:cNvSpPr/>
          <p:nvPr/>
        </p:nvSpPr>
        <p:spPr>
          <a:xfrm>
            <a:off x="1656767" y="2519389"/>
            <a:ext cx="3778833" cy="2180743"/>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66" name="Google Shape;366;p21" descr="再生 単色塗りつぶし"/>
          <p:cNvPicPr preferRelativeResize="0"/>
          <p:nvPr/>
        </p:nvPicPr>
        <p:blipFill rotWithShape="1">
          <a:blip r:embed="rId4">
            <a:alphaModFix/>
          </a:blip>
          <a:srcRect/>
          <a:stretch/>
        </p:blipFill>
        <p:spPr>
          <a:xfrm rot="5400000">
            <a:off x="645785" y="8992153"/>
            <a:ext cx="231627" cy="456907"/>
          </a:xfrm>
          <a:prstGeom prst="rect">
            <a:avLst/>
          </a:prstGeom>
          <a:noFill/>
          <a:ln>
            <a:noFill/>
          </a:ln>
        </p:spPr>
      </p:pic>
      <p:sp>
        <p:nvSpPr>
          <p:cNvPr id="367" name="Google Shape;367;p21"/>
          <p:cNvSpPr/>
          <p:nvPr/>
        </p:nvSpPr>
        <p:spPr>
          <a:xfrm>
            <a:off x="4290016" y="7688546"/>
            <a:ext cx="1547204" cy="50462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 name="Google Shape;368;p21"/>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6"/>
              </a:rPr>
              <a:t>こちら</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22"/>
          <p:cNvGrpSpPr/>
          <p:nvPr/>
        </p:nvGrpSpPr>
        <p:grpSpPr>
          <a:xfrm>
            <a:off x="370961" y="949791"/>
            <a:ext cx="6116079" cy="4001936"/>
            <a:chOff x="369000" y="950400"/>
            <a:chExt cx="6120000" cy="4004502"/>
          </a:xfrm>
        </p:grpSpPr>
        <p:sp>
          <p:nvSpPr>
            <p:cNvPr id="374" name="Google Shape;374;p22"/>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５</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最終メニューの項目回答後、画面下部の[確認画面に進む]をクリックにて、</a:t>
              </a:r>
              <a:br>
                <a:rPr lang="ja-JP" sz="1099" b="0" i="0" u="none" strike="noStrike" cap="none">
                  <a:solidFill>
                    <a:schemeClr val="dk1"/>
                  </a:solidFill>
                  <a:latin typeface="Arial"/>
                  <a:ea typeface="Arial"/>
                  <a:cs typeface="Arial"/>
                  <a:sym typeface="Arial"/>
                </a:rPr>
              </a:br>
              <a:r>
                <a:rPr lang="ja-JP" sz="1099" b="0" i="0" u="none" strike="noStrike" cap="none">
                  <a:solidFill>
                    <a:schemeClr val="dk1"/>
                  </a:solidFill>
                  <a:latin typeface="Arial"/>
                  <a:ea typeface="Arial"/>
                  <a:cs typeface="Arial"/>
                  <a:sym typeface="Arial"/>
                </a:rPr>
                <a:t>　　　回答欄への入力が終了します。</a:t>
              </a:r>
              <a:endParaRPr sz="1099" b="0" i="0" u="none" strike="noStrike" cap="none">
                <a:solidFill>
                  <a:schemeClr val="dk1"/>
                </a:solidFill>
                <a:latin typeface="Arial"/>
                <a:ea typeface="Arial"/>
                <a:cs typeface="Arial"/>
                <a:sym typeface="Arial"/>
              </a:endParaRPr>
            </a:p>
          </p:txBody>
        </p:sp>
        <p:pic>
          <p:nvPicPr>
            <p:cNvPr id="375" name="Google Shape;375;p22"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pic>
        <p:nvPicPr>
          <p:cNvPr id="376" name="Google Shape;376;p22"/>
          <p:cNvPicPr preferRelativeResize="0"/>
          <p:nvPr/>
        </p:nvPicPr>
        <p:blipFill rotWithShape="1">
          <a:blip r:embed="rId4">
            <a:alphaModFix/>
          </a:blip>
          <a:srcRect/>
          <a:stretch/>
        </p:blipFill>
        <p:spPr>
          <a:xfrm>
            <a:off x="1638048" y="2079068"/>
            <a:ext cx="3581900" cy="1552792"/>
          </a:xfrm>
          <a:prstGeom prst="rect">
            <a:avLst/>
          </a:prstGeom>
          <a:noFill/>
          <a:ln>
            <a:noFill/>
          </a:ln>
          <a:effectLst>
            <a:outerShdw blurRad="190500" algn="tl" rotWithShape="0">
              <a:srgbClr val="000000">
                <a:alpha val="69803"/>
              </a:srgbClr>
            </a:outerShdw>
          </a:effectLst>
        </p:spPr>
      </p:pic>
      <p:sp>
        <p:nvSpPr>
          <p:cNvPr id="377" name="Google Shape;377;p22"/>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③</a:t>
            </a:r>
            <a:endParaRPr/>
          </a:p>
        </p:txBody>
      </p:sp>
      <p:sp>
        <p:nvSpPr>
          <p:cNvPr id="378" name="Google Shape;378;p22"/>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14</a:t>
            </a:fld>
            <a:endParaRPr/>
          </a:p>
        </p:txBody>
      </p:sp>
      <p:sp>
        <p:nvSpPr>
          <p:cNvPr id="379" name="Google Shape;379;p22"/>
          <p:cNvSpPr/>
          <p:nvPr/>
        </p:nvSpPr>
        <p:spPr>
          <a:xfrm>
            <a:off x="370961" y="5208762"/>
            <a:ext cx="6116079" cy="3811347"/>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６</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確認画面にて、回答を修正したい場合は[編集]をクリックにて、内容を変更します。</a:t>
            </a:r>
            <a:endParaRPr sz="1099" b="0" i="0" u="none" strike="noStrike" cap="none">
              <a:solidFill>
                <a:schemeClr val="dk1"/>
              </a:solidFill>
              <a:latin typeface="Arial"/>
              <a:ea typeface="Arial"/>
              <a:cs typeface="Arial"/>
              <a:sym typeface="Arial"/>
            </a:endParaRPr>
          </a:p>
        </p:txBody>
      </p:sp>
      <p:pic>
        <p:nvPicPr>
          <p:cNvPr id="380" name="Google Shape;380;p22"/>
          <p:cNvPicPr preferRelativeResize="0"/>
          <p:nvPr/>
        </p:nvPicPr>
        <p:blipFill rotWithShape="1">
          <a:blip r:embed="rId5">
            <a:alphaModFix/>
          </a:blip>
          <a:srcRect l="1105" r="-161"/>
          <a:stretch/>
        </p:blipFill>
        <p:spPr>
          <a:xfrm>
            <a:off x="792268" y="5984742"/>
            <a:ext cx="5341831" cy="2546706"/>
          </a:xfrm>
          <a:prstGeom prst="rect">
            <a:avLst/>
          </a:prstGeom>
          <a:noFill/>
          <a:ln>
            <a:noFill/>
          </a:ln>
          <a:effectLst>
            <a:outerShdw blurRad="190500" algn="tl" rotWithShape="0">
              <a:srgbClr val="000000">
                <a:alpha val="69803"/>
              </a:srgbClr>
            </a:outerShdw>
          </a:effectLst>
        </p:spPr>
      </p:pic>
      <p:sp>
        <p:nvSpPr>
          <p:cNvPr id="381" name="Google Shape;381;p22"/>
          <p:cNvSpPr/>
          <p:nvPr/>
        </p:nvSpPr>
        <p:spPr>
          <a:xfrm>
            <a:off x="3028950" y="2675143"/>
            <a:ext cx="1495425" cy="515732"/>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2" name="Google Shape;382;p22"/>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6"/>
              </a:rPr>
              <a:t>こちら</a:t>
            </a:r>
            <a:endParaRPr/>
          </a:p>
        </p:txBody>
      </p:sp>
      <p:sp>
        <p:nvSpPr>
          <p:cNvPr id="383" name="Google Shape;383;p22"/>
          <p:cNvSpPr/>
          <p:nvPr/>
        </p:nvSpPr>
        <p:spPr>
          <a:xfrm>
            <a:off x="5505450" y="6323218"/>
            <a:ext cx="628649" cy="410957"/>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3"/>
          <p:cNvGrpSpPr/>
          <p:nvPr/>
        </p:nvGrpSpPr>
        <p:grpSpPr>
          <a:xfrm>
            <a:off x="370961" y="949791"/>
            <a:ext cx="6116079" cy="4001936"/>
            <a:chOff x="369000" y="950400"/>
            <a:chExt cx="6120000" cy="4004502"/>
          </a:xfrm>
        </p:grpSpPr>
        <p:sp>
          <p:nvSpPr>
            <p:cNvPr id="389" name="Google Shape;389;p23"/>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7</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最終修正事項がない場合は画面下部の[記入完了を報告する]をクリックします。</a:t>
              </a:r>
              <a:endParaRPr sz="1099" b="0" i="0" u="none" strike="noStrike" cap="none">
                <a:solidFill>
                  <a:schemeClr val="dk1"/>
                </a:solidFill>
                <a:latin typeface="Arial"/>
                <a:ea typeface="Arial"/>
                <a:cs typeface="Arial"/>
                <a:sym typeface="Arial"/>
              </a:endParaRPr>
            </a:p>
          </p:txBody>
        </p:sp>
        <p:pic>
          <p:nvPicPr>
            <p:cNvPr id="390" name="Google Shape;390;p23"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pic>
        <p:nvPicPr>
          <p:cNvPr id="391" name="Google Shape;391;p23"/>
          <p:cNvPicPr preferRelativeResize="0"/>
          <p:nvPr/>
        </p:nvPicPr>
        <p:blipFill rotWithShape="1">
          <a:blip r:embed="rId4">
            <a:alphaModFix/>
          </a:blip>
          <a:srcRect/>
          <a:stretch/>
        </p:blipFill>
        <p:spPr>
          <a:xfrm>
            <a:off x="1638048" y="2079068"/>
            <a:ext cx="3581900" cy="1552792"/>
          </a:xfrm>
          <a:prstGeom prst="rect">
            <a:avLst/>
          </a:prstGeom>
          <a:noFill/>
          <a:ln>
            <a:noFill/>
          </a:ln>
          <a:effectLst>
            <a:outerShdw blurRad="190500" algn="tl" rotWithShape="0">
              <a:srgbClr val="000000">
                <a:alpha val="69803"/>
              </a:srgbClr>
            </a:outerShdw>
          </a:effectLst>
        </p:spPr>
      </p:pic>
      <p:sp>
        <p:nvSpPr>
          <p:cNvPr id="392" name="Google Shape;392;p23"/>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④</a:t>
            </a:r>
            <a:endParaRPr/>
          </a:p>
        </p:txBody>
      </p:sp>
      <p:sp>
        <p:nvSpPr>
          <p:cNvPr id="393" name="Google Shape;393;p23"/>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15</a:t>
            </a:fld>
            <a:endParaRPr/>
          </a:p>
        </p:txBody>
      </p:sp>
      <p:sp>
        <p:nvSpPr>
          <p:cNvPr id="394" name="Google Shape;394;p23"/>
          <p:cNvSpPr/>
          <p:nvPr/>
        </p:nvSpPr>
        <p:spPr>
          <a:xfrm>
            <a:off x="370961" y="5208762"/>
            <a:ext cx="6116079" cy="3811347"/>
          </a:xfrm>
          <a:prstGeom prst="roundRect">
            <a:avLst>
              <a:gd name="adj" fmla="val 1603"/>
            </a:avLst>
          </a:prstGeom>
          <a:solidFill>
            <a:srgbClr val="FBE5D6"/>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8</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終了画面が下記のように表示されたら、回答が完了します。</a:t>
            </a:r>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sp>
        <p:nvSpPr>
          <p:cNvPr id="395" name="Google Shape;395;p23"/>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5"/>
              </a:rPr>
              <a:t>こちら</a:t>
            </a:r>
            <a:endParaRPr/>
          </a:p>
        </p:txBody>
      </p:sp>
      <p:sp>
        <p:nvSpPr>
          <p:cNvPr id="396" name="Google Shape;396;p23"/>
          <p:cNvSpPr/>
          <p:nvPr/>
        </p:nvSpPr>
        <p:spPr>
          <a:xfrm>
            <a:off x="3428998" y="2760570"/>
            <a:ext cx="1495425" cy="515732"/>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97" name="Google Shape;397;p23"/>
          <p:cNvPicPr preferRelativeResize="0"/>
          <p:nvPr/>
        </p:nvPicPr>
        <p:blipFill rotWithShape="1">
          <a:blip r:embed="rId6">
            <a:alphaModFix/>
          </a:blip>
          <a:srcRect/>
          <a:stretch/>
        </p:blipFill>
        <p:spPr>
          <a:xfrm>
            <a:off x="792267" y="6008924"/>
            <a:ext cx="5341831" cy="2498342"/>
          </a:xfrm>
          <a:prstGeom prst="rect">
            <a:avLst/>
          </a:prstGeom>
          <a:noFill/>
          <a:ln>
            <a:noFill/>
          </a:ln>
          <a:effectLst>
            <a:outerShdw blurRad="190500" algn="tl" rotWithShape="0">
              <a:srgbClr val="000000">
                <a:alpha val="69803"/>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4"/>
          <p:cNvSpPr/>
          <p:nvPr/>
        </p:nvSpPr>
        <p:spPr>
          <a:xfrm>
            <a:off x="585000" y="1412862"/>
            <a:ext cx="5688000" cy="7734313"/>
          </a:xfrm>
          <a:prstGeom prst="roundRect">
            <a:avLst>
              <a:gd name="adj" fmla="val 2154"/>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3" name="Google Shape;403;p24"/>
          <p:cNvSpPr/>
          <p:nvPr/>
        </p:nvSpPr>
        <p:spPr>
          <a:xfrm>
            <a:off x="718096" y="1547104"/>
            <a:ext cx="5421809" cy="7413121"/>
          </a:xfrm>
          <a:prstGeom prst="roundRect">
            <a:avLst>
              <a:gd name="adj" fmla="val 739"/>
            </a:avLst>
          </a:prstGeom>
          <a:solidFill>
            <a:schemeClr val="lt1"/>
          </a:solidFill>
          <a:ln>
            <a:noFill/>
          </a:ln>
          <a:effectLst>
            <a:outerShdw blurRad="508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400" b="1" i="0" u="none" strike="noStrike" cap="none">
                <a:solidFill>
                  <a:srgbClr val="E46B32"/>
                </a:solidFill>
                <a:latin typeface="Arial"/>
                <a:ea typeface="Arial"/>
                <a:cs typeface="Arial"/>
                <a:sym typeface="Arial"/>
              </a:rPr>
              <a:t> ▮回答時に操作できる項目</a:t>
            </a:r>
            <a:endParaRPr sz="1400" b="1" i="0" u="none" strike="noStrike" cap="none">
              <a:solidFill>
                <a:srgbClr val="E46B32"/>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1800"/>
              </a:spcBef>
              <a:spcAft>
                <a:spcPts val="0"/>
              </a:spcAft>
              <a:buNone/>
            </a:pPr>
            <a:r>
              <a:rPr lang="ja-JP" sz="1400" b="1" i="0" u="none" strike="noStrike" cap="none">
                <a:solidFill>
                  <a:srgbClr val="58A854"/>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04" name="Google Shape;404;p24"/>
          <p:cNvSpPr txBox="1"/>
          <p:nvPr/>
        </p:nvSpPr>
        <p:spPr>
          <a:xfrm>
            <a:off x="807600" y="2043397"/>
            <a:ext cx="5242800" cy="5071800"/>
          </a:xfrm>
          <a:prstGeom prst="rect">
            <a:avLst/>
          </a:prstGeom>
          <a:noFill/>
          <a:ln>
            <a:noFill/>
          </a:ln>
        </p:spPr>
        <p:txBody>
          <a:bodyPr spcFirstLastPara="1" wrap="square" lIns="91425" tIns="45700" rIns="91425" bIns="45700" anchor="t" anchorCtr="0">
            <a:spAutoFit/>
          </a:bodyPr>
          <a:lstStyle/>
          <a:p>
            <a:pPr marL="163830" marR="0" lvl="0" indent="0" algn="l" rtl="0">
              <a:lnSpc>
                <a:spcPct val="100000"/>
              </a:lnSpc>
              <a:spcBef>
                <a:spcPts val="0"/>
              </a:spcBef>
              <a:spcAft>
                <a:spcPts val="0"/>
              </a:spcAft>
              <a:buNone/>
            </a:pPr>
            <a:r>
              <a:rPr lang="ja-JP" sz="1200" b="0" i="0" u="none" strike="noStrike" cap="none" dirty="0">
                <a:solidFill>
                  <a:srgbClr val="000000"/>
                </a:solidFill>
                <a:latin typeface="Arial"/>
                <a:ea typeface="Arial"/>
                <a:cs typeface="Arial"/>
                <a:sym typeface="Arial"/>
              </a:rPr>
              <a:t>・追加</a:t>
            </a:r>
            <a:br>
              <a:rPr lang="ja-JP" sz="1200" b="0" i="0" u="none" strike="noStrike" cap="none" dirty="0">
                <a:solidFill>
                  <a:srgbClr val="000000"/>
                </a:solidFill>
                <a:latin typeface="Arial"/>
                <a:ea typeface="Arial"/>
                <a:cs typeface="Arial"/>
                <a:sym typeface="Arial"/>
              </a:rPr>
            </a:br>
            <a:r>
              <a:rPr lang="ja-JP" sz="1100" b="0" i="0" u="none" strike="noStrike" cap="none" dirty="0">
                <a:solidFill>
                  <a:srgbClr val="000000"/>
                </a:solidFill>
                <a:latin typeface="Arial"/>
                <a:ea typeface="Arial"/>
                <a:cs typeface="Arial"/>
                <a:sym typeface="Arial"/>
              </a:rPr>
              <a:t>緊急連絡先や扶養家族の情報など、複数の情報を入力する場合に利用します。</a:t>
            </a: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1"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br>
              <a:rPr lang="ja-JP"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r>
              <a:rPr lang="ja-JP" sz="1200" b="0" i="0" u="none" strike="noStrike" cap="none" dirty="0">
                <a:solidFill>
                  <a:srgbClr val="000000"/>
                </a:solidFill>
                <a:latin typeface="Arial"/>
                <a:ea typeface="Arial"/>
                <a:cs typeface="Arial"/>
                <a:sym typeface="Arial"/>
              </a:rPr>
              <a:t>・削除</a:t>
            </a:r>
            <a:br>
              <a:rPr lang="ja-JP" sz="1200" b="0" i="0" u="none" strike="noStrike" cap="none" dirty="0">
                <a:solidFill>
                  <a:srgbClr val="000000"/>
                </a:solidFill>
                <a:latin typeface="Arial"/>
                <a:ea typeface="Arial"/>
                <a:cs typeface="Arial"/>
                <a:sym typeface="Arial"/>
              </a:rPr>
            </a:br>
            <a:r>
              <a:rPr lang="ja-JP" sz="1100" dirty="0"/>
              <a:t>誤って項目を複数追加した際に［削除］ができます。</a:t>
            </a:r>
            <a:br>
              <a:rPr lang="ja-JP" sz="1100" dirty="0"/>
            </a:br>
            <a:r>
              <a:rPr lang="ja-JP" sz="1100" dirty="0">
                <a:solidFill>
                  <a:srgbClr val="FF0000"/>
                </a:solidFill>
              </a:rPr>
              <a:t>※削除をクリックすると記載内容が削除されます。</a:t>
            </a:r>
            <a:br>
              <a:rPr lang="ja-JP" sz="1100" dirty="0">
                <a:solidFill>
                  <a:srgbClr val="FF0000"/>
                </a:solidFill>
              </a:rPr>
            </a:br>
            <a:r>
              <a:rPr lang="ja-JP" sz="1100" dirty="0">
                <a:solidFill>
                  <a:srgbClr val="FF0000"/>
                </a:solidFill>
              </a:rPr>
              <a:t>削除すると元には戻せませんので、確認してください。</a:t>
            </a:r>
            <a:endParaRPr sz="1100" dirty="0">
              <a:solidFill>
                <a:srgbClr val="FF0000"/>
              </a:solidFil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dirty="0">
              <a:solidFill>
                <a:srgbClr val="000000"/>
              </a:solidFill>
              <a:latin typeface="Arial"/>
              <a:ea typeface="Arial"/>
              <a:cs typeface="Arial"/>
              <a:sym typeface="Arial"/>
            </a:endParaRPr>
          </a:p>
        </p:txBody>
      </p:sp>
      <p:cxnSp>
        <p:nvCxnSpPr>
          <p:cNvPr id="405" name="Google Shape;405;p24"/>
          <p:cNvCxnSpPr/>
          <p:nvPr/>
        </p:nvCxnSpPr>
        <p:spPr>
          <a:xfrm>
            <a:off x="436076" y="9375775"/>
            <a:ext cx="5985849" cy="0"/>
          </a:xfrm>
          <a:prstGeom prst="straightConnector1">
            <a:avLst/>
          </a:prstGeom>
          <a:noFill/>
          <a:ln w="28575" cap="flat" cmpd="sng">
            <a:solidFill>
              <a:srgbClr val="E46B32"/>
            </a:solidFill>
            <a:prstDash val="solid"/>
            <a:round/>
            <a:headEnd type="none" w="sm" len="sm"/>
            <a:tailEnd type="none" w="sm" len="sm"/>
          </a:ln>
        </p:spPr>
      </p:cxnSp>
      <p:pic>
        <p:nvPicPr>
          <p:cNvPr id="406" name="Google Shape;406;p24"/>
          <p:cNvPicPr preferRelativeResize="0"/>
          <p:nvPr/>
        </p:nvPicPr>
        <p:blipFill rotWithShape="1">
          <a:blip r:embed="rId3">
            <a:alphaModFix/>
          </a:blip>
          <a:srcRect b="52251"/>
          <a:stretch/>
        </p:blipFill>
        <p:spPr>
          <a:xfrm>
            <a:off x="5307978" y="8170161"/>
            <a:ext cx="1267991" cy="1145206"/>
          </a:xfrm>
          <a:prstGeom prst="rect">
            <a:avLst/>
          </a:prstGeom>
          <a:noFill/>
          <a:ln>
            <a:noFill/>
          </a:ln>
        </p:spPr>
      </p:pic>
      <p:sp>
        <p:nvSpPr>
          <p:cNvPr id="407" name="Google Shape;407;p24"/>
          <p:cNvSpPr txBox="1">
            <a:spLocks noGrp="1"/>
          </p:cNvSpPr>
          <p:nvPr>
            <p:ph type="title"/>
          </p:nvPr>
        </p:nvSpPr>
        <p:spPr>
          <a:xfrm>
            <a:off x="369000" y="287816"/>
            <a:ext cx="6120000" cy="30764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⑤</a:t>
            </a:r>
            <a:endParaRPr/>
          </a:p>
        </p:txBody>
      </p:sp>
      <p:sp>
        <p:nvSpPr>
          <p:cNvPr id="408" name="Google Shape;408;p24"/>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16</a:t>
            </a:fld>
            <a:endParaRPr/>
          </a:p>
        </p:txBody>
      </p:sp>
      <p:sp>
        <p:nvSpPr>
          <p:cNvPr id="409" name="Google Shape;409;p24"/>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4"/>
              </a:rPr>
              <a:t>こちら</a:t>
            </a:r>
            <a:endParaRPr/>
          </a:p>
        </p:txBody>
      </p:sp>
      <p:grpSp>
        <p:nvGrpSpPr>
          <p:cNvPr id="410" name="Google Shape;410;p24"/>
          <p:cNvGrpSpPr/>
          <p:nvPr/>
        </p:nvGrpSpPr>
        <p:grpSpPr>
          <a:xfrm>
            <a:off x="436076" y="900000"/>
            <a:ext cx="5985849" cy="360000"/>
            <a:chOff x="436076" y="993775"/>
            <a:chExt cx="5985849" cy="388800"/>
          </a:xfrm>
        </p:grpSpPr>
        <p:grpSp>
          <p:nvGrpSpPr>
            <p:cNvPr id="411" name="Google Shape;411;p24"/>
            <p:cNvGrpSpPr/>
            <p:nvPr/>
          </p:nvGrpSpPr>
          <p:grpSpPr>
            <a:xfrm>
              <a:off x="436076" y="993775"/>
              <a:ext cx="1560081" cy="388800"/>
              <a:chOff x="461216" y="5156407"/>
              <a:chExt cx="1560081" cy="388800"/>
            </a:xfrm>
          </p:grpSpPr>
          <p:sp>
            <p:nvSpPr>
              <p:cNvPr id="412" name="Google Shape;412;p24"/>
              <p:cNvSpPr/>
              <p:nvPr/>
            </p:nvSpPr>
            <p:spPr>
              <a:xfrm>
                <a:off x="461216" y="5156407"/>
                <a:ext cx="1560081" cy="387592"/>
              </a:xfrm>
              <a:prstGeom prst="rect">
                <a:avLst/>
              </a:prstGeom>
              <a:solidFill>
                <a:srgbClr val="E46B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 ポイント</a:t>
                </a:r>
                <a:endParaRPr/>
              </a:p>
            </p:txBody>
          </p:sp>
          <p:sp>
            <p:nvSpPr>
              <p:cNvPr id="413" name="Google Shape;413;p24"/>
              <p:cNvSpPr/>
              <p:nvPr/>
            </p:nvSpPr>
            <p:spPr>
              <a:xfrm rot="-5400000">
                <a:off x="1788798" y="5312708"/>
                <a:ext cx="388800" cy="76198"/>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4" name="Google Shape;414;p24" descr="電球 単色塗りつぶし"/>
              <p:cNvPicPr preferRelativeResize="0"/>
              <p:nvPr/>
            </p:nvPicPr>
            <p:blipFill rotWithShape="1">
              <a:blip r:embed="rId5">
                <a:alphaModFix/>
              </a:blip>
              <a:srcRect/>
              <a:stretch/>
            </p:blipFill>
            <p:spPr>
              <a:xfrm>
                <a:off x="1600200" y="5231579"/>
                <a:ext cx="261786" cy="261786"/>
              </a:xfrm>
              <a:prstGeom prst="rect">
                <a:avLst/>
              </a:prstGeom>
              <a:noFill/>
              <a:ln>
                <a:noFill/>
              </a:ln>
            </p:spPr>
          </p:pic>
        </p:grpSp>
        <p:cxnSp>
          <p:nvCxnSpPr>
            <p:cNvPr id="415" name="Google Shape;415;p24"/>
            <p:cNvCxnSpPr/>
            <p:nvPr/>
          </p:nvCxnSpPr>
          <p:spPr>
            <a:xfrm>
              <a:off x="2213313" y="1187571"/>
              <a:ext cx="4208612" cy="0"/>
            </a:xfrm>
            <a:prstGeom prst="straightConnector1">
              <a:avLst/>
            </a:prstGeom>
            <a:noFill/>
            <a:ln w="28575" cap="flat" cmpd="sng">
              <a:solidFill>
                <a:srgbClr val="E46B32"/>
              </a:solidFill>
              <a:prstDash val="solid"/>
              <a:round/>
              <a:headEnd type="none" w="sm" len="sm"/>
              <a:tailEnd type="none" w="sm" len="sm"/>
            </a:ln>
          </p:spPr>
        </p:cxnSp>
      </p:grpSp>
      <p:pic>
        <p:nvPicPr>
          <p:cNvPr id="416" name="Google Shape;416;p24" descr="グラフィカル ユーザー インターフェイス, アプリケーション&#10;&#10;AI 生成コンテンツは誤りを含む可能性があります。"/>
          <p:cNvPicPr preferRelativeResize="0"/>
          <p:nvPr/>
        </p:nvPicPr>
        <p:blipFill rotWithShape="1">
          <a:blip r:embed="rId6">
            <a:alphaModFix/>
          </a:blip>
          <a:srcRect/>
          <a:stretch/>
        </p:blipFill>
        <p:spPr>
          <a:xfrm>
            <a:off x="940579" y="3033750"/>
            <a:ext cx="4944165" cy="1562318"/>
          </a:xfrm>
          <a:prstGeom prst="rect">
            <a:avLst/>
          </a:prstGeom>
          <a:noFill/>
          <a:ln>
            <a:noFill/>
          </a:ln>
          <a:effectLst>
            <a:outerShdw blurRad="190500" algn="tl" rotWithShape="0">
              <a:srgbClr val="000000">
                <a:alpha val="69803"/>
              </a:srgbClr>
            </a:outerShdw>
          </a:effectLst>
        </p:spPr>
      </p:pic>
      <p:sp>
        <p:nvSpPr>
          <p:cNvPr id="417" name="Google Shape;417;p24"/>
          <p:cNvSpPr/>
          <p:nvPr/>
        </p:nvSpPr>
        <p:spPr>
          <a:xfrm>
            <a:off x="1149286" y="3833752"/>
            <a:ext cx="1541346" cy="420747"/>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pic>
        <p:nvPicPr>
          <p:cNvPr id="418" name="Google Shape;418;p24" descr="グラフィカル ユーザー インターフェイス, アプリケーション&#10;&#10;AI 生成コンテンツは誤りを含む可能性があります。"/>
          <p:cNvPicPr preferRelativeResize="0"/>
          <p:nvPr/>
        </p:nvPicPr>
        <p:blipFill rotWithShape="1">
          <a:blip r:embed="rId7">
            <a:alphaModFix/>
          </a:blip>
          <a:srcRect/>
          <a:stretch/>
        </p:blipFill>
        <p:spPr>
          <a:xfrm>
            <a:off x="940579" y="6321071"/>
            <a:ext cx="4944165" cy="1562318"/>
          </a:xfrm>
          <a:prstGeom prst="rect">
            <a:avLst/>
          </a:prstGeom>
          <a:noFill/>
          <a:ln>
            <a:noFill/>
          </a:ln>
          <a:effectLst>
            <a:outerShdw blurRad="190500" algn="tl" rotWithShape="0">
              <a:srgbClr val="000000">
                <a:alpha val="69803"/>
              </a:srgbClr>
            </a:outerShdw>
          </a:effectLst>
        </p:spPr>
      </p:pic>
      <p:sp>
        <p:nvSpPr>
          <p:cNvPr id="419" name="Google Shape;419;p24"/>
          <p:cNvSpPr/>
          <p:nvPr/>
        </p:nvSpPr>
        <p:spPr>
          <a:xfrm>
            <a:off x="4838700" y="6342843"/>
            <a:ext cx="815100" cy="4206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grpSp>
        <p:nvGrpSpPr>
          <p:cNvPr id="6" name="グループ化 5">
            <a:extLst>
              <a:ext uri="{FF2B5EF4-FFF2-40B4-BE49-F238E27FC236}">
                <a16:creationId xmlns:a16="http://schemas.microsoft.com/office/drawing/2014/main" id="{86EF2EBF-9643-F06F-3630-8D4C106E552D}"/>
              </a:ext>
            </a:extLst>
          </p:cNvPr>
          <p:cNvGrpSpPr/>
          <p:nvPr/>
        </p:nvGrpSpPr>
        <p:grpSpPr>
          <a:xfrm>
            <a:off x="1547826" y="6747756"/>
            <a:ext cx="3556789" cy="1852192"/>
            <a:chOff x="-4500690" y="6299335"/>
            <a:chExt cx="3556789" cy="1852192"/>
          </a:xfrm>
        </p:grpSpPr>
        <p:sp>
          <p:nvSpPr>
            <p:cNvPr id="4" name="Google Shape;439;p25">
              <a:extLst>
                <a:ext uri="{FF2B5EF4-FFF2-40B4-BE49-F238E27FC236}">
                  <a16:creationId xmlns:a16="http://schemas.microsoft.com/office/drawing/2014/main" id="{F953E7C7-97F2-6926-6819-042C9EAA69F3}"/>
                </a:ext>
              </a:extLst>
            </p:cNvPr>
            <p:cNvSpPr/>
            <p:nvPr/>
          </p:nvSpPr>
          <p:spPr>
            <a:xfrm>
              <a:off x="-4500690" y="6558370"/>
              <a:ext cx="3556789" cy="1593157"/>
            </a:xfrm>
            <a:prstGeom prst="roundRect">
              <a:avLst>
                <a:gd name="adj" fmla="val 4939"/>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5" name="Google Shape;440;p25">
              <a:extLst>
                <a:ext uri="{FF2B5EF4-FFF2-40B4-BE49-F238E27FC236}">
                  <a16:creationId xmlns:a16="http://schemas.microsoft.com/office/drawing/2014/main" id="{DD070AE1-2FF0-70BF-0E50-2AA44D235B43}"/>
                </a:ext>
              </a:extLst>
            </p:cNvPr>
            <p:cNvSpPr/>
            <p:nvPr/>
          </p:nvSpPr>
          <p:spPr>
            <a:xfrm rot="2022382">
              <a:off x="-1365508" y="6299335"/>
              <a:ext cx="248346" cy="431466"/>
            </a:xfrm>
            <a:prstGeom prst="triangl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3" name="図 2">
            <a:extLst>
              <a:ext uri="{FF2B5EF4-FFF2-40B4-BE49-F238E27FC236}">
                <a16:creationId xmlns:a16="http://schemas.microsoft.com/office/drawing/2014/main" id="{1CC77217-6A7D-4A33-075D-6B22103C5588}"/>
              </a:ext>
            </a:extLst>
          </p:cNvPr>
          <p:cNvPicPr>
            <a:picLocks noChangeAspect="1"/>
          </p:cNvPicPr>
          <p:nvPr/>
        </p:nvPicPr>
        <p:blipFill>
          <a:blip r:embed="rId8"/>
          <a:srcRect l="2896" r="2802" b="8659"/>
          <a:stretch>
            <a:fillRect/>
          </a:stretch>
        </p:blipFill>
        <p:spPr>
          <a:xfrm>
            <a:off x="1919959" y="7175605"/>
            <a:ext cx="2844540" cy="1206486"/>
          </a:xfrm>
          <a:prstGeom prst="rect">
            <a:avLst/>
          </a:prstGeom>
          <a:ln w="57150">
            <a:noFill/>
          </a:ln>
          <a:effectLst>
            <a:outerShdw blurRad="63500" sx="102000" sy="102000" algn="ctr" rotWithShape="0">
              <a:prstClr val="black">
                <a:alpha val="40000"/>
              </a:prstClr>
            </a:outerShdw>
          </a:effectLst>
        </p:spPr>
      </p:pic>
      <p:sp>
        <p:nvSpPr>
          <p:cNvPr id="7" name="Google Shape;419;p24">
            <a:extLst>
              <a:ext uri="{FF2B5EF4-FFF2-40B4-BE49-F238E27FC236}">
                <a16:creationId xmlns:a16="http://schemas.microsoft.com/office/drawing/2014/main" id="{89AA2E96-4412-2FF2-ED3A-071987B0A0C3}"/>
              </a:ext>
            </a:extLst>
          </p:cNvPr>
          <p:cNvSpPr/>
          <p:nvPr/>
        </p:nvSpPr>
        <p:spPr>
          <a:xfrm>
            <a:off x="3910069" y="7878154"/>
            <a:ext cx="815100" cy="42060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p:nvPr/>
        </p:nvSpPr>
        <p:spPr>
          <a:xfrm>
            <a:off x="585000" y="1412862"/>
            <a:ext cx="5688000" cy="7734313"/>
          </a:xfrm>
          <a:prstGeom prst="roundRect">
            <a:avLst>
              <a:gd name="adj" fmla="val 2154"/>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5" name="Google Shape;425;p25"/>
          <p:cNvSpPr/>
          <p:nvPr/>
        </p:nvSpPr>
        <p:spPr>
          <a:xfrm>
            <a:off x="718096" y="1547104"/>
            <a:ext cx="5421809" cy="7413121"/>
          </a:xfrm>
          <a:prstGeom prst="roundRect">
            <a:avLst>
              <a:gd name="adj" fmla="val 739"/>
            </a:avLst>
          </a:prstGeom>
          <a:solidFill>
            <a:schemeClr val="lt1"/>
          </a:solidFill>
          <a:ln>
            <a:noFill/>
          </a:ln>
          <a:effectLst>
            <a:outerShdw blurRad="508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400" b="1" i="0" u="none" strike="noStrike" cap="none">
                <a:solidFill>
                  <a:srgbClr val="E46B32"/>
                </a:solidFill>
                <a:latin typeface="Arial"/>
                <a:ea typeface="Arial"/>
                <a:cs typeface="Arial"/>
                <a:sym typeface="Arial"/>
              </a:rPr>
              <a:t> ▮回答時に操作できる項目</a:t>
            </a:r>
            <a:endParaRPr sz="1400" b="1" i="0" u="none" strike="noStrike" cap="none">
              <a:solidFill>
                <a:srgbClr val="E46B32"/>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1800"/>
              </a:spcBef>
              <a:spcAft>
                <a:spcPts val="0"/>
              </a:spcAft>
              <a:buNone/>
            </a:pPr>
            <a:r>
              <a:rPr lang="ja-JP" sz="1400" b="1" i="0" u="none" strike="noStrike" cap="none">
                <a:solidFill>
                  <a:srgbClr val="58A854"/>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426" name="Google Shape;426;p25"/>
          <p:cNvPicPr preferRelativeResize="0"/>
          <p:nvPr/>
        </p:nvPicPr>
        <p:blipFill rotWithShape="1">
          <a:blip r:embed="rId3">
            <a:alphaModFix/>
          </a:blip>
          <a:srcRect/>
          <a:stretch/>
        </p:blipFill>
        <p:spPr>
          <a:xfrm>
            <a:off x="1029331" y="2685722"/>
            <a:ext cx="4938041" cy="2071635"/>
          </a:xfrm>
          <a:prstGeom prst="rect">
            <a:avLst/>
          </a:prstGeom>
          <a:noFill/>
          <a:ln>
            <a:noFill/>
          </a:ln>
          <a:effectLst>
            <a:outerShdw blurRad="190500" algn="tl" rotWithShape="0">
              <a:srgbClr val="000000">
                <a:alpha val="69803"/>
              </a:srgbClr>
            </a:outerShdw>
          </a:effectLst>
        </p:spPr>
      </p:pic>
      <p:sp>
        <p:nvSpPr>
          <p:cNvPr id="427" name="Google Shape;427;p25"/>
          <p:cNvSpPr txBox="1"/>
          <p:nvPr/>
        </p:nvSpPr>
        <p:spPr>
          <a:xfrm>
            <a:off x="718095" y="1992358"/>
            <a:ext cx="5273154" cy="4016484"/>
          </a:xfrm>
          <a:prstGeom prst="rect">
            <a:avLst/>
          </a:prstGeom>
          <a:noFill/>
          <a:ln>
            <a:noFill/>
          </a:ln>
        </p:spPr>
        <p:txBody>
          <a:bodyPr spcFirstLastPara="1" wrap="square" lIns="91425" tIns="45700" rIns="91425" bIns="45700" anchor="t" anchorCtr="0">
            <a:spAutoFit/>
          </a:bodyPr>
          <a:lstStyle/>
          <a:p>
            <a:pPr marL="163830" marR="0" lvl="0" indent="0" algn="l" rtl="0">
              <a:lnSpc>
                <a:spcPct val="100000"/>
              </a:lnSpc>
              <a:spcBef>
                <a:spcPts val="0"/>
              </a:spcBef>
              <a:spcAft>
                <a:spcPts val="0"/>
              </a:spcAft>
              <a:buNone/>
            </a:pPr>
            <a:r>
              <a:rPr lang="ja-JP" sz="1200" b="0" i="0" u="none" strike="noStrike" cap="none">
                <a:solidFill>
                  <a:srgbClr val="000000"/>
                </a:solidFill>
                <a:latin typeface="Arial"/>
                <a:ea typeface="Arial"/>
                <a:cs typeface="Arial"/>
                <a:sym typeface="Arial"/>
              </a:rPr>
              <a:t>・経路検索</a:t>
            </a:r>
            <a:br>
              <a:rPr lang="ja-JP" sz="12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通勤情報を入力する必要がある場合、経路検索にて入力できます。</a:t>
            </a:r>
            <a:br>
              <a:rPr lang="ja-JP" sz="11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※ジンジャーは「駅すぱあと」と連携をしています。</a:t>
            </a: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br>
              <a:rPr lang="ja-JP"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r>
              <a:rPr lang="ja-JP" sz="1100" b="0" i="0" u="none" strike="noStrike" cap="none">
                <a:solidFill>
                  <a:srgbClr val="000000"/>
                </a:solidFill>
                <a:latin typeface="Arial"/>
                <a:ea typeface="Arial"/>
                <a:cs typeface="Arial"/>
                <a:sym typeface="Arial"/>
              </a:rPr>
              <a:t>［検索］クリック後は経路が表示されます。</a:t>
            </a:r>
            <a:endParaRPr sz="1100" b="0" i="0" u="none" strike="noStrike" cap="none">
              <a:solidFill>
                <a:srgbClr val="000000"/>
              </a:solidFill>
              <a:latin typeface="Arial"/>
              <a:ea typeface="Arial"/>
              <a:cs typeface="Arial"/>
              <a:sym typeface="Arial"/>
            </a:endParaRPr>
          </a:p>
          <a:p>
            <a:pPr marL="163830" marR="0" lvl="0" indent="0" algn="l" rtl="0">
              <a:lnSpc>
                <a:spcPct val="100000"/>
              </a:lnSpc>
              <a:spcBef>
                <a:spcPts val="1235"/>
              </a:spcBef>
              <a:spcAft>
                <a:spcPts val="0"/>
              </a:spcAft>
              <a:buNone/>
            </a:pPr>
            <a:r>
              <a:rPr lang="ja-JP" sz="1100" b="0" i="0" u="none" strike="noStrike" cap="none">
                <a:solidFill>
                  <a:srgbClr val="000000"/>
                </a:solidFill>
                <a:latin typeface="Arial"/>
                <a:ea typeface="Arial"/>
                <a:cs typeface="Arial"/>
                <a:sym typeface="Arial"/>
              </a:rPr>
              <a:t>画面下部の[確定]クリックにてご利用の経路を登録ください。</a:t>
            </a:r>
            <a:endParaRPr sz="1200" b="0" i="0" u="none" strike="noStrike" cap="none">
              <a:solidFill>
                <a:srgbClr val="000000"/>
              </a:solidFill>
              <a:latin typeface="Arial"/>
              <a:ea typeface="Arial"/>
              <a:cs typeface="Arial"/>
              <a:sym typeface="Arial"/>
            </a:endParaRPr>
          </a:p>
        </p:txBody>
      </p:sp>
      <p:sp>
        <p:nvSpPr>
          <p:cNvPr id="428" name="Google Shape;428;p25"/>
          <p:cNvSpPr txBox="1">
            <a:spLocks noGrp="1"/>
          </p:cNvSpPr>
          <p:nvPr>
            <p:ph type="title"/>
          </p:nvPr>
        </p:nvSpPr>
        <p:spPr>
          <a:xfrm>
            <a:off x="369000" y="287816"/>
            <a:ext cx="6120000" cy="30764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⑥</a:t>
            </a:r>
            <a:endParaRPr/>
          </a:p>
        </p:txBody>
      </p:sp>
      <p:sp>
        <p:nvSpPr>
          <p:cNvPr id="429" name="Google Shape;429;p25"/>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17</a:t>
            </a:fld>
            <a:endParaRPr/>
          </a:p>
        </p:txBody>
      </p:sp>
      <p:sp>
        <p:nvSpPr>
          <p:cNvPr id="430" name="Google Shape;430;p25"/>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4"/>
              </a:rPr>
              <a:t>こちら</a:t>
            </a:r>
            <a:endParaRPr/>
          </a:p>
        </p:txBody>
      </p:sp>
      <p:grpSp>
        <p:nvGrpSpPr>
          <p:cNvPr id="431" name="Google Shape;431;p25"/>
          <p:cNvGrpSpPr/>
          <p:nvPr/>
        </p:nvGrpSpPr>
        <p:grpSpPr>
          <a:xfrm>
            <a:off x="436076" y="900000"/>
            <a:ext cx="5985849" cy="360000"/>
            <a:chOff x="436076" y="993775"/>
            <a:chExt cx="5985849" cy="388800"/>
          </a:xfrm>
        </p:grpSpPr>
        <p:grpSp>
          <p:nvGrpSpPr>
            <p:cNvPr id="432" name="Google Shape;432;p25"/>
            <p:cNvGrpSpPr/>
            <p:nvPr/>
          </p:nvGrpSpPr>
          <p:grpSpPr>
            <a:xfrm>
              <a:off x="436076" y="993775"/>
              <a:ext cx="1560081" cy="388800"/>
              <a:chOff x="461216" y="5156407"/>
              <a:chExt cx="1560081" cy="388800"/>
            </a:xfrm>
          </p:grpSpPr>
          <p:sp>
            <p:nvSpPr>
              <p:cNvPr id="433" name="Google Shape;433;p25"/>
              <p:cNvSpPr/>
              <p:nvPr/>
            </p:nvSpPr>
            <p:spPr>
              <a:xfrm>
                <a:off x="461216" y="5156407"/>
                <a:ext cx="1560081" cy="387592"/>
              </a:xfrm>
              <a:prstGeom prst="rect">
                <a:avLst/>
              </a:prstGeom>
              <a:solidFill>
                <a:srgbClr val="E46B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 ポイント</a:t>
                </a:r>
                <a:endParaRPr/>
              </a:p>
            </p:txBody>
          </p:sp>
          <p:sp>
            <p:nvSpPr>
              <p:cNvPr id="434" name="Google Shape;434;p25"/>
              <p:cNvSpPr/>
              <p:nvPr/>
            </p:nvSpPr>
            <p:spPr>
              <a:xfrm rot="-5400000">
                <a:off x="1788798" y="5312708"/>
                <a:ext cx="388800" cy="76198"/>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35" name="Google Shape;435;p25" descr="電球 単色塗りつぶし"/>
              <p:cNvPicPr preferRelativeResize="0"/>
              <p:nvPr/>
            </p:nvPicPr>
            <p:blipFill rotWithShape="1">
              <a:blip r:embed="rId5">
                <a:alphaModFix/>
              </a:blip>
              <a:srcRect/>
              <a:stretch/>
            </p:blipFill>
            <p:spPr>
              <a:xfrm>
                <a:off x="1600200" y="5231579"/>
                <a:ext cx="261786" cy="261786"/>
              </a:xfrm>
              <a:prstGeom prst="rect">
                <a:avLst/>
              </a:prstGeom>
              <a:noFill/>
              <a:ln>
                <a:noFill/>
              </a:ln>
            </p:spPr>
          </p:pic>
        </p:grpSp>
        <p:cxnSp>
          <p:nvCxnSpPr>
            <p:cNvPr id="436" name="Google Shape;436;p25"/>
            <p:cNvCxnSpPr/>
            <p:nvPr/>
          </p:nvCxnSpPr>
          <p:spPr>
            <a:xfrm>
              <a:off x="2213313" y="1187571"/>
              <a:ext cx="4208612" cy="0"/>
            </a:xfrm>
            <a:prstGeom prst="straightConnector1">
              <a:avLst/>
            </a:prstGeom>
            <a:noFill/>
            <a:ln w="28575" cap="flat" cmpd="sng">
              <a:solidFill>
                <a:srgbClr val="E46B32"/>
              </a:solidFill>
              <a:prstDash val="solid"/>
              <a:round/>
              <a:headEnd type="none" w="sm" len="sm"/>
              <a:tailEnd type="none" w="sm" len="sm"/>
            </a:ln>
          </p:spPr>
        </p:cxnSp>
      </p:grpSp>
      <p:cxnSp>
        <p:nvCxnSpPr>
          <p:cNvPr id="437" name="Google Shape;437;p25"/>
          <p:cNvCxnSpPr/>
          <p:nvPr/>
        </p:nvCxnSpPr>
        <p:spPr>
          <a:xfrm>
            <a:off x="436076" y="9375775"/>
            <a:ext cx="5985849" cy="0"/>
          </a:xfrm>
          <a:prstGeom prst="straightConnector1">
            <a:avLst/>
          </a:prstGeom>
          <a:noFill/>
          <a:ln w="28575" cap="flat" cmpd="sng">
            <a:solidFill>
              <a:srgbClr val="E46B32"/>
            </a:solidFill>
            <a:prstDash val="solid"/>
            <a:round/>
            <a:headEnd type="none" w="sm" len="sm"/>
            <a:tailEnd type="none" w="sm" len="sm"/>
          </a:ln>
        </p:spPr>
      </p:cxnSp>
      <p:sp>
        <p:nvSpPr>
          <p:cNvPr id="438" name="Google Shape;438;p25"/>
          <p:cNvSpPr/>
          <p:nvPr/>
        </p:nvSpPr>
        <p:spPr>
          <a:xfrm>
            <a:off x="5061523" y="2855021"/>
            <a:ext cx="767145" cy="236671"/>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9" name="Google Shape;439;p25"/>
          <p:cNvSpPr/>
          <p:nvPr/>
        </p:nvSpPr>
        <p:spPr>
          <a:xfrm>
            <a:off x="1720012" y="3147672"/>
            <a:ext cx="3556789" cy="2071635"/>
          </a:xfrm>
          <a:prstGeom prst="roundRect">
            <a:avLst>
              <a:gd name="adj" fmla="val 4939"/>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0" name="Google Shape;440;p25"/>
          <p:cNvSpPr/>
          <p:nvPr/>
        </p:nvSpPr>
        <p:spPr>
          <a:xfrm rot="2022382">
            <a:off x="4780922" y="2885942"/>
            <a:ext cx="248346" cy="431466"/>
          </a:xfrm>
          <a:prstGeom prst="triangl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41" name="Google Shape;441;p25"/>
          <p:cNvPicPr preferRelativeResize="0"/>
          <p:nvPr/>
        </p:nvPicPr>
        <p:blipFill rotWithShape="1">
          <a:blip r:embed="rId6">
            <a:alphaModFix/>
          </a:blip>
          <a:srcRect b="52251"/>
          <a:stretch/>
        </p:blipFill>
        <p:spPr>
          <a:xfrm>
            <a:off x="5307978" y="8170161"/>
            <a:ext cx="1267991" cy="1145206"/>
          </a:xfrm>
          <a:prstGeom prst="rect">
            <a:avLst/>
          </a:prstGeom>
          <a:noFill/>
          <a:ln>
            <a:noFill/>
          </a:ln>
        </p:spPr>
      </p:pic>
      <p:pic>
        <p:nvPicPr>
          <p:cNvPr id="443" name="Google Shape;443;p25"/>
          <p:cNvPicPr preferRelativeResize="0"/>
          <p:nvPr/>
        </p:nvPicPr>
        <p:blipFill rotWithShape="1">
          <a:blip r:embed="rId7">
            <a:alphaModFix/>
          </a:blip>
          <a:srcRect/>
          <a:stretch/>
        </p:blipFill>
        <p:spPr>
          <a:xfrm>
            <a:off x="2211275" y="3350050"/>
            <a:ext cx="2564348" cy="1721776"/>
          </a:xfrm>
          <a:prstGeom prst="rect">
            <a:avLst/>
          </a:prstGeom>
          <a:noFill/>
          <a:ln>
            <a:noFill/>
          </a:ln>
        </p:spPr>
      </p:pic>
      <p:pic>
        <p:nvPicPr>
          <p:cNvPr id="444" name="Google Shape;444;p25"/>
          <p:cNvPicPr preferRelativeResize="0"/>
          <p:nvPr/>
        </p:nvPicPr>
        <p:blipFill rotWithShape="1">
          <a:blip r:embed="rId8">
            <a:alphaModFix/>
          </a:blip>
          <a:srcRect/>
          <a:stretch/>
        </p:blipFill>
        <p:spPr>
          <a:xfrm>
            <a:off x="1024428" y="6106588"/>
            <a:ext cx="4938041" cy="1772345"/>
          </a:xfrm>
          <a:prstGeom prst="rect">
            <a:avLst/>
          </a:prstGeom>
          <a:noFill/>
          <a:ln>
            <a:noFill/>
          </a:ln>
          <a:effectLst>
            <a:outerShdw blurRad="190500" algn="tl" rotWithShape="0">
              <a:srgbClr val="000000">
                <a:alpha val="69803"/>
              </a:srgbClr>
            </a:outerShdw>
          </a:effectLst>
        </p:spPr>
      </p:pic>
      <p:pic>
        <p:nvPicPr>
          <p:cNvPr id="445" name="Google Shape;445;p25"/>
          <p:cNvPicPr preferRelativeResize="0"/>
          <p:nvPr/>
        </p:nvPicPr>
        <p:blipFill rotWithShape="1">
          <a:blip r:embed="rId9">
            <a:alphaModFix/>
          </a:blip>
          <a:srcRect/>
          <a:stretch/>
        </p:blipFill>
        <p:spPr>
          <a:xfrm>
            <a:off x="2720676" y="8140746"/>
            <a:ext cx="1267992" cy="608636"/>
          </a:xfrm>
          <a:prstGeom prst="rect">
            <a:avLst/>
          </a:prstGeom>
          <a:noFill/>
          <a:ln>
            <a:noFill/>
          </a:ln>
        </p:spPr>
      </p:pic>
      <p:sp>
        <p:nvSpPr>
          <p:cNvPr id="446" name="Google Shape;446;p25"/>
          <p:cNvSpPr/>
          <p:nvPr/>
        </p:nvSpPr>
        <p:spPr>
          <a:xfrm>
            <a:off x="4316574" y="4733385"/>
            <a:ext cx="459050" cy="219616"/>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7" name="Google Shape;447;p25"/>
          <p:cNvSpPr/>
          <p:nvPr/>
        </p:nvSpPr>
        <p:spPr>
          <a:xfrm>
            <a:off x="2896044" y="8199963"/>
            <a:ext cx="952055" cy="496368"/>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6"/>
          <p:cNvSpPr/>
          <p:nvPr/>
        </p:nvSpPr>
        <p:spPr>
          <a:xfrm>
            <a:off x="585000" y="1412862"/>
            <a:ext cx="5688000" cy="7734313"/>
          </a:xfrm>
          <a:prstGeom prst="roundRect">
            <a:avLst>
              <a:gd name="adj" fmla="val 2154"/>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26"/>
          <p:cNvSpPr/>
          <p:nvPr/>
        </p:nvSpPr>
        <p:spPr>
          <a:xfrm>
            <a:off x="718096" y="1547104"/>
            <a:ext cx="5421809" cy="7413121"/>
          </a:xfrm>
          <a:prstGeom prst="roundRect">
            <a:avLst>
              <a:gd name="adj" fmla="val 739"/>
            </a:avLst>
          </a:prstGeom>
          <a:solidFill>
            <a:schemeClr val="lt1"/>
          </a:solidFill>
          <a:ln>
            <a:noFill/>
          </a:ln>
          <a:effectLst>
            <a:outerShdw blurRad="50800" algn="ct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400" b="1" i="0" u="none" strike="noStrike" cap="none">
                <a:solidFill>
                  <a:srgbClr val="E46B32"/>
                </a:solidFill>
                <a:latin typeface="Arial"/>
                <a:ea typeface="Arial"/>
                <a:cs typeface="Arial"/>
                <a:sym typeface="Arial"/>
              </a:rPr>
              <a:t> ▮回答時に操作できる項目</a:t>
            </a:r>
            <a:endParaRPr sz="1400" b="1" i="0" u="none" strike="noStrike" cap="none">
              <a:solidFill>
                <a:srgbClr val="E46B32"/>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60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50000"/>
              </a:lnSpc>
              <a:spcBef>
                <a:spcPts val="1800"/>
              </a:spcBef>
              <a:spcAft>
                <a:spcPts val="0"/>
              </a:spcAft>
              <a:buNone/>
            </a:pPr>
            <a:r>
              <a:rPr lang="ja-JP" sz="1400" b="1" i="0" u="none" strike="noStrike" cap="none">
                <a:solidFill>
                  <a:srgbClr val="58A854"/>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54" name="Google Shape;454;p26"/>
          <p:cNvSpPr txBox="1"/>
          <p:nvPr/>
        </p:nvSpPr>
        <p:spPr>
          <a:xfrm>
            <a:off x="718095" y="1992358"/>
            <a:ext cx="5273154" cy="615553"/>
          </a:xfrm>
          <a:prstGeom prst="rect">
            <a:avLst/>
          </a:prstGeom>
          <a:noFill/>
          <a:ln>
            <a:noFill/>
          </a:ln>
        </p:spPr>
        <p:txBody>
          <a:bodyPr spcFirstLastPara="1" wrap="square" lIns="91425" tIns="45700" rIns="91425" bIns="45700" anchor="t" anchorCtr="0">
            <a:spAutoFit/>
          </a:bodyPr>
          <a:lstStyle/>
          <a:p>
            <a:pPr marL="163830" marR="0" lvl="0" indent="0" algn="l" rtl="0">
              <a:lnSpc>
                <a:spcPct val="100000"/>
              </a:lnSpc>
              <a:spcBef>
                <a:spcPts val="0"/>
              </a:spcBef>
              <a:spcAft>
                <a:spcPts val="0"/>
              </a:spcAft>
              <a:buNone/>
            </a:pPr>
            <a:r>
              <a:rPr lang="ja-JP" sz="1200" b="0" i="0" u="none" strike="noStrike" cap="none">
                <a:solidFill>
                  <a:srgbClr val="000000"/>
                </a:solidFill>
                <a:latin typeface="Arial"/>
                <a:ea typeface="Arial"/>
                <a:cs typeface="Arial"/>
                <a:sym typeface="Arial"/>
              </a:rPr>
              <a:t>・添付ファイル</a:t>
            </a:r>
            <a:br>
              <a:rPr lang="ja-JP" sz="1200" b="0" i="0" u="none" strike="noStrike" cap="none">
                <a:solidFill>
                  <a:srgbClr val="000000"/>
                </a:solidFill>
                <a:latin typeface="Arial"/>
                <a:ea typeface="Arial"/>
                <a:cs typeface="Arial"/>
                <a:sym typeface="Arial"/>
              </a:rPr>
            </a:br>
            <a:r>
              <a:rPr lang="ja-JP" sz="1100" b="0" i="0" u="none" strike="noStrike" cap="none">
                <a:solidFill>
                  <a:srgbClr val="000000"/>
                </a:solidFill>
                <a:latin typeface="Arial"/>
                <a:ea typeface="Arial"/>
                <a:cs typeface="Arial"/>
                <a:sym typeface="Arial"/>
              </a:rPr>
              <a:t>履歴書などの書類を添付/削除ができます。</a:t>
            </a:r>
            <a:br>
              <a:rPr lang="ja-JP" sz="1100" b="0" i="0" u="none" strike="noStrike" cap="none">
                <a:solidFill>
                  <a:srgbClr val="000000"/>
                </a:solidFill>
                <a:latin typeface="Arial"/>
                <a:ea typeface="Arial"/>
                <a:cs typeface="Arial"/>
                <a:sym typeface="Arial"/>
              </a:rPr>
            </a:br>
            <a:r>
              <a:rPr lang="ja-JP" sz="1100" b="1" i="0" u="none" strike="noStrike" cap="none">
                <a:solidFill>
                  <a:srgbClr val="FF0000"/>
                </a:solidFill>
                <a:latin typeface="Arial"/>
                <a:ea typeface="Arial"/>
                <a:cs typeface="Arial"/>
                <a:sym typeface="Arial"/>
              </a:rPr>
              <a:t>※添付ファイルのファイルサイズは5MB以下まで対応できます。</a:t>
            </a:r>
            <a:endParaRPr sz="1200" b="0" i="0" u="none" strike="noStrike" cap="none">
              <a:solidFill>
                <a:srgbClr val="000000"/>
              </a:solidFill>
              <a:latin typeface="Arial"/>
              <a:ea typeface="Arial"/>
              <a:cs typeface="Arial"/>
              <a:sym typeface="Arial"/>
            </a:endParaRPr>
          </a:p>
        </p:txBody>
      </p:sp>
      <p:pic>
        <p:nvPicPr>
          <p:cNvPr id="455" name="Google Shape;455;p26"/>
          <p:cNvPicPr preferRelativeResize="0"/>
          <p:nvPr/>
        </p:nvPicPr>
        <p:blipFill rotWithShape="1">
          <a:blip r:embed="rId3">
            <a:alphaModFix/>
          </a:blip>
          <a:srcRect/>
          <a:stretch/>
        </p:blipFill>
        <p:spPr>
          <a:xfrm>
            <a:off x="885651" y="2852908"/>
            <a:ext cx="4938041" cy="1604729"/>
          </a:xfrm>
          <a:prstGeom prst="rect">
            <a:avLst/>
          </a:prstGeom>
          <a:noFill/>
          <a:ln>
            <a:noFill/>
          </a:ln>
          <a:effectLst>
            <a:outerShdw blurRad="190500" algn="tl" rotWithShape="0">
              <a:srgbClr val="000000">
                <a:alpha val="69803"/>
              </a:srgbClr>
            </a:outerShdw>
          </a:effectLst>
        </p:spPr>
      </p:pic>
      <p:sp>
        <p:nvSpPr>
          <p:cNvPr id="456" name="Google Shape;456;p26"/>
          <p:cNvSpPr txBox="1">
            <a:spLocks noGrp="1"/>
          </p:cNvSpPr>
          <p:nvPr>
            <p:ph type="title"/>
          </p:nvPr>
        </p:nvSpPr>
        <p:spPr>
          <a:xfrm>
            <a:off x="369000" y="287816"/>
            <a:ext cx="6120000" cy="30764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入社処理を回答する ⑦ </a:t>
            </a:r>
            <a:endParaRPr/>
          </a:p>
        </p:txBody>
      </p:sp>
      <p:sp>
        <p:nvSpPr>
          <p:cNvPr id="457" name="Google Shape;457;p26"/>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18</a:t>
            </a:fld>
            <a:endParaRPr/>
          </a:p>
        </p:txBody>
      </p:sp>
      <p:sp>
        <p:nvSpPr>
          <p:cNvPr id="458" name="Google Shape;458;p26"/>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4"/>
              </a:rPr>
              <a:t>こちら</a:t>
            </a:r>
            <a:endParaRPr/>
          </a:p>
        </p:txBody>
      </p:sp>
      <p:grpSp>
        <p:nvGrpSpPr>
          <p:cNvPr id="459" name="Google Shape;459;p26"/>
          <p:cNvGrpSpPr/>
          <p:nvPr/>
        </p:nvGrpSpPr>
        <p:grpSpPr>
          <a:xfrm>
            <a:off x="436076" y="900000"/>
            <a:ext cx="5985849" cy="360000"/>
            <a:chOff x="436076" y="993775"/>
            <a:chExt cx="5985849" cy="388800"/>
          </a:xfrm>
        </p:grpSpPr>
        <p:grpSp>
          <p:nvGrpSpPr>
            <p:cNvPr id="460" name="Google Shape;460;p26"/>
            <p:cNvGrpSpPr/>
            <p:nvPr/>
          </p:nvGrpSpPr>
          <p:grpSpPr>
            <a:xfrm>
              <a:off x="436076" y="993775"/>
              <a:ext cx="1560081" cy="388800"/>
              <a:chOff x="461216" y="5156407"/>
              <a:chExt cx="1560081" cy="388800"/>
            </a:xfrm>
          </p:grpSpPr>
          <p:sp>
            <p:nvSpPr>
              <p:cNvPr id="461" name="Google Shape;461;p26"/>
              <p:cNvSpPr/>
              <p:nvPr/>
            </p:nvSpPr>
            <p:spPr>
              <a:xfrm>
                <a:off x="461216" y="5156407"/>
                <a:ext cx="1560081" cy="387592"/>
              </a:xfrm>
              <a:prstGeom prst="rect">
                <a:avLst/>
              </a:prstGeom>
              <a:solidFill>
                <a:srgbClr val="E46B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 ポイント</a:t>
                </a:r>
                <a:endParaRPr/>
              </a:p>
            </p:txBody>
          </p:sp>
          <p:sp>
            <p:nvSpPr>
              <p:cNvPr id="462" name="Google Shape;462;p26"/>
              <p:cNvSpPr/>
              <p:nvPr/>
            </p:nvSpPr>
            <p:spPr>
              <a:xfrm rot="-5400000">
                <a:off x="1788798" y="5312708"/>
                <a:ext cx="388800" cy="76198"/>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63" name="Google Shape;463;p26" descr="電球 単色塗りつぶし"/>
              <p:cNvPicPr preferRelativeResize="0"/>
              <p:nvPr/>
            </p:nvPicPr>
            <p:blipFill rotWithShape="1">
              <a:blip r:embed="rId5">
                <a:alphaModFix/>
              </a:blip>
              <a:srcRect/>
              <a:stretch/>
            </p:blipFill>
            <p:spPr>
              <a:xfrm>
                <a:off x="1600200" y="5231579"/>
                <a:ext cx="261786" cy="261786"/>
              </a:xfrm>
              <a:prstGeom prst="rect">
                <a:avLst/>
              </a:prstGeom>
              <a:noFill/>
              <a:ln>
                <a:noFill/>
              </a:ln>
            </p:spPr>
          </p:pic>
        </p:grpSp>
        <p:cxnSp>
          <p:nvCxnSpPr>
            <p:cNvPr id="464" name="Google Shape;464;p26"/>
            <p:cNvCxnSpPr/>
            <p:nvPr/>
          </p:nvCxnSpPr>
          <p:spPr>
            <a:xfrm>
              <a:off x="2213313" y="1187571"/>
              <a:ext cx="4208612" cy="0"/>
            </a:xfrm>
            <a:prstGeom prst="straightConnector1">
              <a:avLst/>
            </a:prstGeom>
            <a:noFill/>
            <a:ln w="28575" cap="flat" cmpd="sng">
              <a:solidFill>
                <a:srgbClr val="E46B32"/>
              </a:solidFill>
              <a:prstDash val="solid"/>
              <a:round/>
              <a:headEnd type="none" w="sm" len="sm"/>
              <a:tailEnd type="none" w="sm" len="sm"/>
            </a:ln>
          </p:spPr>
        </p:cxnSp>
      </p:grpSp>
      <p:cxnSp>
        <p:nvCxnSpPr>
          <p:cNvPr id="465" name="Google Shape;465;p26"/>
          <p:cNvCxnSpPr/>
          <p:nvPr/>
        </p:nvCxnSpPr>
        <p:spPr>
          <a:xfrm>
            <a:off x="436076" y="9375775"/>
            <a:ext cx="5985849" cy="0"/>
          </a:xfrm>
          <a:prstGeom prst="straightConnector1">
            <a:avLst/>
          </a:prstGeom>
          <a:noFill/>
          <a:ln w="28575" cap="flat" cmpd="sng">
            <a:solidFill>
              <a:srgbClr val="E46B32"/>
            </a:solidFill>
            <a:prstDash val="solid"/>
            <a:round/>
            <a:headEnd type="none" w="sm" len="sm"/>
            <a:tailEnd type="none" w="sm" len="sm"/>
          </a:ln>
        </p:spPr>
      </p:cxnSp>
      <p:pic>
        <p:nvPicPr>
          <p:cNvPr id="466" name="Google Shape;466;p26"/>
          <p:cNvPicPr preferRelativeResize="0"/>
          <p:nvPr/>
        </p:nvPicPr>
        <p:blipFill rotWithShape="1">
          <a:blip r:embed="rId6">
            <a:alphaModFix/>
          </a:blip>
          <a:srcRect b="52251"/>
          <a:stretch/>
        </p:blipFill>
        <p:spPr>
          <a:xfrm>
            <a:off x="5307978" y="8170161"/>
            <a:ext cx="1267991" cy="1145206"/>
          </a:xfrm>
          <a:prstGeom prst="rect">
            <a:avLst/>
          </a:prstGeom>
          <a:noFill/>
          <a:ln>
            <a:noFill/>
          </a:ln>
        </p:spPr>
      </p:pic>
      <p:sp>
        <p:nvSpPr>
          <p:cNvPr id="467" name="Google Shape;467;p26"/>
          <p:cNvSpPr/>
          <p:nvPr/>
        </p:nvSpPr>
        <p:spPr>
          <a:xfrm>
            <a:off x="4618722" y="3851532"/>
            <a:ext cx="328272" cy="329209"/>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468" name="Google Shape;468;p26"/>
          <p:cNvGrpSpPr/>
          <p:nvPr/>
        </p:nvGrpSpPr>
        <p:grpSpPr>
          <a:xfrm>
            <a:off x="2110000" y="2913936"/>
            <a:ext cx="2669439" cy="1497539"/>
            <a:chOff x="8992985" y="5624186"/>
            <a:chExt cx="2669439" cy="1497539"/>
          </a:xfrm>
        </p:grpSpPr>
        <p:sp>
          <p:nvSpPr>
            <p:cNvPr id="469" name="Google Shape;469;p26"/>
            <p:cNvSpPr/>
            <p:nvPr/>
          </p:nvSpPr>
          <p:spPr>
            <a:xfrm>
              <a:off x="8992985" y="5624186"/>
              <a:ext cx="2330543" cy="1497539"/>
            </a:xfrm>
            <a:prstGeom prst="roundRect">
              <a:avLst>
                <a:gd name="adj" fmla="val 4939"/>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0" name="Google Shape;470;p26"/>
            <p:cNvSpPr/>
            <p:nvPr/>
          </p:nvSpPr>
          <p:spPr>
            <a:xfrm rot="7602685">
              <a:off x="11291078" y="6365715"/>
              <a:ext cx="248346" cy="431466"/>
            </a:xfrm>
            <a:prstGeom prst="triangl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1" name="Google Shape;471;p26"/>
            <p:cNvPicPr preferRelativeResize="0"/>
            <p:nvPr/>
          </p:nvPicPr>
          <p:blipFill rotWithShape="1">
            <a:blip r:embed="rId7">
              <a:alphaModFix/>
            </a:blip>
            <a:srcRect/>
            <a:stretch/>
          </p:blipFill>
          <p:spPr>
            <a:xfrm>
              <a:off x="9181347" y="5882270"/>
              <a:ext cx="1953817" cy="981369"/>
            </a:xfrm>
            <a:prstGeom prst="rect">
              <a:avLst/>
            </a:prstGeom>
            <a:noFill/>
            <a:ln>
              <a:noFill/>
            </a:ln>
            <a:effectLst>
              <a:outerShdw blurRad="63500" sx="102000" sy="102000" algn="ctr" rotWithShape="0">
                <a:srgbClr val="000000">
                  <a:alpha val="40000"/>
                </a:srgbClr>
              </a:outerShdw>
            </a:effectLst>
          </p:spPr>
        </p:pic>
      </p:grpSp>
      <p:sp>
        <p:nvSpPr>
          <p:cNvPr id="473" name="Google Shape;473;p26"/>
          <p:cNvSpPr txBox="1"/>
          <p:nvPr/>
        </p:nvSpPr>
        <p:spPr>
          <a:xfrm>
            <a:off x="792423" y="4659482"/>
            <a:ext cx="5273154" cy="646331"/>
          </a:xfrm>
          <a:prstGeom prst="rect">
            <a:avLst/>
          </a:prstGeom>
          <a:noFill/>
          <a:ln>
            <a:noFill/>
          </a:ln>
        </p:spPr>
        <p:txBody>
          <a:bodyPr spcFirstLastPara="1" wrap="square" lIns="91425" tIns="45700" rIns="91425" bIns="45700" anchor="t" anchorCtr="0">
            <a:spAutoFit/>
          </a:bodyPr>
          <a:lstStyle/>
          <a:p>
            <a:pPr marL="163830" marR="0" lvl="0" indent="0" algn="l" rtl="0">
              <a:lnSpc>
                <a:spcPct val="100000"/>
              </a:lnSpc>
              <a:spcBef>
                <a:spcPts val="0"/>
              </a:spcBef>
              <a:spcAft>
                <a:spcPts val="0"/>
              </a:spcAft>
              <a:buNone/>
            </a:pPr>
            <a:r>
              <a:rPr lang="ja-JP" sz="1200" b="0" i="0" u="none" strike="noStrike" cap="none">
                <a:solidFill>
                  <a:srgbClr val="000000"/>
                </a:solidFill>
                <a:latin typeface="Arial"/>
                <a:ea typeface="Arial"/>
                <a:cs typeface="Arial"/>
                <a:sym typeface="Arial"/>
              </a:rPr>
              <a:t>・画像トリミング</a:t>
            </a:r>
            <a:br>
              <a:rPr lang="ja-JP" sz="1200" b="0" i="0" u="none" strike="noStrike" cap="none">
                <a:solidFill>
                  <a:srgbClr val="000000"/>
                </a:solidFill>
                <a:latin typeface="Arial"/>
                <a:ea typeface="Arial"/>
                <a:cs typeface="Arial"/>
                <a:sym typeface="Arial"/>
              </a:rPr>
            </a:br>
            <a:r>
              <a:rPr lang="ja-JP" sz="1200" b="0" i="0" u="none" strike="noStrike" cap="none">
                <a:solidFill>
                  <a:srgbClr val="000000"/>
                </a:solidFill>
                <a:latin typeface="Arial"/>
                <a:ea typeface="Arial"/>
                <a:cs typeface="Arial"/>
                <a:sym typeface="Arial"/>
              </a:rPr>
              <a:t>従業員の顔写真を登録する際にトリミングができます。</a:t>
            </a:r>
            <a:br>
              <a:rPr lang="ja-JP" sz="1100" b="0" i="0" u="none" strike="noStrike" cap="none">
                <a:solidFill>
                  <a:srgbClr val="000000"/>
                </a:solidFill>
                <a:latin typeface="Arial"/>
                <a:ea typeface="Arial"/>
                <a:cs typeface="Arial"/>
                <a:sym typeface="Arial"/>
              </a:rPr>
            </a:br>
            <a:endParaRPr sz="1200" b="0" i="0" u="none" strike="noStrike" cap="none">
              <a:solidFill>
                <a:srgbClr val="000000"/>
              </a:solidFill>
              <a:latin typeface="Arial"/>
              <a:ea typeface="Arial"/>
              <a:cs typeface="Arial"/>
              <a:sym typeface="Arial"/>
            </a:endParaRPr>
          </a:p>
        </p:txBody>
      </p:sp>
      <p:pic>
        <p:nvPicPr>
          <p:cNvPr id="474" name="Google Shape;474;p26"/>
          <p:cNvPicPr preferRelativeResize="0"/>
          <p:nvPr/>
        </p:nvPicPr>
        <p:blipFill rotWithShape="1">
          <a:blip r:embed="rId8">
            <a:alphaModFix/>
          </a:blip>
          <a:srcRect/>
          <a:stretch/>
        </p:blipFill>
        <p:spPr>
          <a:xfrm>
            <a:off x="885650" y="5140230"/>
            <a:ext cx="4938041" cy="1666697"/>
          </a:xfrm>
          <a:prstGeom prst="rect">
            <a:avLst/>
          </a:prstGeom>
          <a:noFill/>
          <a:ln>
            <a:noFill/>
          </a:ln>
        </p:spPr>
      </p:pic>
      <p:sp>
        <p:nvSpPr>
          <p:cNvPr id="475" name="Google Shape;475;p26"/>
          <p:cNvSpPr/>
          <p:nvPr/>
        </p:nvSpPr>
        <p:spPr>
          <a:xfrm>
            <a:off x="1206391" y="6463045"/>
            <a:ext cx="4101587" cy="2359031"/>
          </a:xfrm>
          <a:prstGeom prst="roundRect">
            <a:avLst>
              <a:gd name="adj" fmla="val 4939"/>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76" name="Google Shape;476;p26"/>
          <p:cNvPicPr preferRelativeResize="0"/>
          <p:nvPr/>
        </p:nvPicPr>
        <p:blipFill rotWithShape="1">
          <a:blip r:embed="rId9">
            <a:alphaModFix/>
          </a:blip>
          <a:srcRect/>
          <a:stretch/>
        </p:blipFill>
        <p:spPr>
          <a:xfrm>
            <a:off x="1522605" y="6641540"/>
            <a:ext cx="3424389" cy="1965569"/>
          </a:xfrm>
          <a:prstGeom prst="rect">
            <a:avLst/>
          </a:prstGeom>
          <a:noFill/>
          <a:ln>
            <a:noFill/>
          </a:ln>
        </p:spPr>
      </p:pic>
      <p:sp>
        <p:nvSpPr>
          <p:cNvPr id="477" name="Google Shape;477;p26"/>
          <p:cNvSpPr/>
          <p:nvPr/>
        </p:nvSpPr>
        <p:spPr>
          <a:xfrm rot="833593">
            <a:off x="3955666" y="6146716"/>
            <a:ext cx="248346" cy="431466"/>
          </a:xfrm>
          <a:prstGeom prst="triangle">
            <a:avLst>
              <a:gd name="adj" fmla="val 50000"/>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26"/>
          <p:cNvSpPr/>
          <p:nvPr/>
        </p:nvSpPr>
        <p:spPr>
          <a:xfrm>
            <a:off x="3262570" y="5548924"/>
            <a:ext cx="801430" cy="766379"/>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9" name="Google Shape;479;p26"/>
          <p:cNvSpPr/>
          <p:nvPr/>
        </p:nvSpPr>
        <p:spPr>
          <a:xfrm>
            <a:off x="3962098" y="5961661"/>
            <a:ext cx="1320480" cy="353642"/>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Shape 483"/>
        <p:cNvGrpSpPr/>
        <p:nvPr/>
      </p:nvGrpSpPr>
      <p:grpSpPr>
        <a:xfrm>
          <a:off x="0" y="0"/>
          <a:ext cx="0" cy="0"/>
          <a:chOff x="0" y="0"/>
          <a:chExt cx="0" cy="0"/>
        </a:xfrm>
      </p:grpSpPr>
      <p:sp>
        <p:nvSpPr>
          <p:cNvPr id="484" name="Google Shape;484;p27"/>
          <p:cNvSpPr/>
          <p:nvPr/>
        </p:nvSpPr>
        <p:spPr>
          <a:xfrm>
            <a:off x="408337" y="957329"/>
            <a:ext cx="6041327" cy="8456861"/>
          </a:xfrm>
          <a:prstGeom prst="roundRect">
            <a:avLst>
              <a:gd name="adj" fmla="val 799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485" name="Google Shape;485;p27"/>
          <p:cNvSpPr/>
          <p:nvPr/>
        </p:nvSpPr>
        <p:spPr>
          <a:xfrm>
            <a:off x="2709460" y="237790"/>
            <a:ext cx="1439078" cy="1439078"/>
          </a:xfrm>
          <a:prstGeom prst="ellipse">
            <a:avLst/>
          </a:prstGeom>
          <a:solidFill>
            <a:srgbClr val="E46B32"/>
          </a:solidFill>
          <a:ln w="114300" cap="flat" cmpd="sng">
            <a:solidFill>
              <a:srgbClr val="E46B3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ja-JP" sz="6596" b="1" i="0" u="none" strike="noStrike" cap="none">
                <a:solidFill>
                  <a:schemeClr val="lt1"/>
                </a:solidFill>
                <a:latin typeface="Arial"/>
                <a:ea typeface="Arial"/>
                <a:cs typeface="Arial"/>
                <a:sym typeface="Arial"/>
              </a:rPr>
              <a:t>3</a:t>
            </a:r>
            <a:endParaRPr sz="6596" b="1" i="0" u="none" strike="noStrike" cap="none">
              <a:solidFill>
                <a:schemeClr val="lt1"/>
              </a:solidFill>
              <a:latin typeface="Arial"/>
              <a:ea typeface="Arial"/>
              <a:cs typeface="Arial"/>
              <a:sym typeface="Arial"/>
            </a:endParaRPr>
          </a:p>
        </p:txBody>
      </p:sp>
      <p:sp>
        <p:nvSpPr>
          <p:cNvPr id="486" name="Google Shape;486;p27"/>
          <p:cNvSpPr txBox="1"/>
          <p:nvPr/>
        </p:nvSpPr>
        <p:spPr>
          <a:xfrm>
            <a:off x="640787" y="4354095"/>
            <a:ext cx="5953056" cy="522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798" b="1" i="0" u="none" strike="noStrike" cap="none">
                <a:solidFill>
                  <a:srgbClr val="E46B32"/>
                </a:solidFill>
                <a:latin typeface="Arial"/>
                <a:ea typeface="Arial"/>
                <a:cs typeface="Arial"/>
                <a:sym typeface="Arial"/>
              </a:rPr>
              <a:t>おわりに</a:t>
            </a:r>
            <a:endParaRPr sz="2798" b="1" i="0" u="none" strike="noStrike" cap="none">
              <a:solidFill>
                <a:srgbClr val="E46B32"/>
              </a:solidFill>
              <a:latin typeface="Arial"/>
              <a:ea typeface="Arial"/>
              <a:cs typeface="Arial"/>
              <a:sym typeface="Arial"/>
            </a:endParaRPr>
          </a:p>
        </p:txBody>
      </p:sp>
      <p:sp>
        <p:nvSpPr>
          <p:cNvPr id="487" name="Google Shape;487;p27"/>
          <p:cNvSpPr txBox="1"/>
          <p:nvPr/>
        </p:nvSpPr>
        <p:spPr>
          <a:xfrm>
            <a:off x="640788" y="5194374"/>
            <a:ext cx="5576425" cy="3076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399" b="0" i="0" u="none" strike="noStrike" cap="none">
                <a:solidFill>
                  <a:schemeClr val="dk1"/>
                </a:solidFill>
                <a:latin typeface="Arial"/>
                <a:ea typeface="Arial"/>
                <a:cs typeface="Arial"/>
                <a:sym typeface="Arial"/>
              </a:rPr>
              <a:t>本章では参考資料についてご案内します。</a:t>
            </a:r>
            <a:endParaRPr/>
          </a:p>
        </p:txBody>
      </p:sp>
      <p:sp>
        <p:nvSpPr>
          <p:cNvPr id="488" name="Google Shape;488;p27"/>
          <p:cNvSpPr/>
          <p:nvPr/>
        </p:nvSpPr>
        <p:spPr>
          <a:xfrm>
            <a:off x="730730" y="5023203"/>
            <a:ext cx="5396541" cy="45690"/>
          </a:xfrm>
          <a:prstGeom prst="roundRect">
            <a:avLst>
              <a:gd name="adj" fmla="val 50000"/>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2</a:t>
            </a:fld>
            <a:endParaRPr/>
          </a:p>
        </p:txBody>
      </p:sp>
      <p:sp>
        <p:nvSpPr>
          <p:cNvPr id="173" name="Google Shape;173;p6"/>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本マニュアルをご利用いただくご担当者の方へ</a:t>
            </a:r>
            <a:endParaRPr/>
          </a:p>
        </p:txBody>
      </p:sp>
      <p:grpSp>
        <p:nvGrpSpPr>
          <p:cNvPr id="174" name="Google Shape;174;p6"/>
          <p:cNvGrpSpPr/>
          <p:nvPr/>
        </p:nvGrpSpPr>
        <p:grpSpPr>
          <a:xfrm>
            <a:off x="335892" y="1079308"/>
            <a:ext cx="6484455" cy="2035661"/>
            <a:chOff x="333909" y="1080000"/>
            <a:chExt cx="6488612" cy="2036963"/>
          </a:xfrm>
        </p:grpSpPr>
        <p:sp>
          <p:nvSpPr>
            <p:cNvPr id="175" name="Google Shape;175;p6"/>
            <p:cNvSpPr txBox="1"/>
            <p:nvPr/>
          </p:nvSpPr>
          <p:spPr>
            <a:xfrm>
              <a:off x="333909" y="1332000"/>
              <a:ext cx="6120000" cy="1784963"/>
            </a:xfrm>
            <a:prstGeom prst="rect">
              <a:avLst/>
            </a:prstGeom>
            <a:noFill/>
            <a:ln>
              <a:noFill/>
            </a:ln>
          </p:spPr>
          <p:txBody>
            <a:bodyPr spcFirstLastPara="1" wrap="square" lIns="91425" tIns="45700" rIns="91425" bIns="45700" anchor="t" anchorCtr="0">
              <a:spAutoFit/>
            </a:bodyPr>
            <a:lstStyle/>
            <a:p>
              <a:pPr marL="12692" marR="0" lvl="0" indent="0" algn="l" rtl="0">
                <a:lnSpc>
                  <a:spcPct val="100000"/>
                </a:lnSpc>
                <a:spcBef>
                  <a:spcPts val="0"/>
                </a:spcBef>
                <a:spcAft>
                  <a:spcPts val="0"/>
                </a:spcAft>
                <a:buNone/>
              </a:pPr>
              <a:r>
                <a:rPr lang="ja-JP" sz="1099" b="0" i="0" u="none" strike="noStrike" cap="none" dirty="0">
                  <a:solidFill>
                    <a:schemeClr val="dk1"/>
                  </a:solidFill>
                  <a:latin typeface="Arial"/>
                  <a:ea typeface="Arial"/>
                  <a:cs typeface="Arial"/>
                  <a:sym typeface="Arial"/>
                </a:rPr>
                <a:t>本マニュアルは、2025年</a:t>
              </a:r>
              <a:r>
                <a:rPr lang="en-US" altLang="ja-JP" sz="1099" b="0" i="0" u="none" strike="noStrike" cap="none" dirty="0">
                  <a:solidFill>
                    <a:schemeClr val="dk1"/>
                  </a:solidFill>
                  <a:latin typeface="Arial"/>
                  <a:ea typeface="Arial"/>
                  <a:cs typeface="Arial"/>
                  <a:sym typeface="Arial"/>
                </a:rPr>
                <a:t>10</a:t>
              </a:r>
              <a:r>
                <a:rPr lang="ja-JP" sz="1099" b="0" i="0" u="none" strike="noStrike" cap="none" dirty="0">
                  <a:solidFill>
                    <a:schemeClr val="dk1"/>
                  </a:solidFill>
                  <a:latin typeface="Arial"/>
                  <a:ea typeface="Arial"/>
                  <a:cs typeface="Arial"/>
                  <a:sym typeface="Arial"/>
                </a:rPr>
                <a:t>月</a:t>
              </a:r>
              <a:r>
                <a:rPr lang="en-US" altLang="ja-JP" sz="1099" b="0" i="0" u="none" strike="noStrike" cap="none" dirty="0">
                  <a:solidFill>
                    <a:schemeClr val="dk1"/>
                  </a:solidFill>
                  <a:latin typeface="Arial"/>
                  <a:ea typeface="Arial"/>
                  <a:cs typeface="Arial"/>
                  <a:sym typeface="Arial"/>
                </a:rPr>
                <a:t>15</a:t>
              </a:r>
              <a:r>
                <a:rPr lang="ja-JP" sz="1099" b="0" i="0" u="none" strike="noStrike" cap="none" dirty="0">
                  <a:solidFill>
                    <a:schemeClr val="dk1"/>
                  </a:solidFill>
                  <a:latin typeface="Arial"/>
                  <a:ea typeface="Arial"/>
                  <a:cs typeface="Arial"/>
                  <a:sym typeface="Arial"/>
                </a:rPr>
                <a:t>日のジンジャーの仕様で説明を記載しております。</a:t>
              </a:r>
              <a:endParaRPr dirty="0"/>
            </a:p>
            <a:p>
              <a:pPr marL="12692" marR="0" lvl="0" indent="0" algn="l" rtl="0">
                <a:lnSpc>
                  <a:spcPct val="100000"/>
                </a:lnSpc>
                <a:spcBef>
                  <a:spcPts val="0"/>
                </a:spcBef>
                <a:spcAft>
                  <a:spcPts val="0"/>
                </a:spcAft>
                <a:buNone/>
              </a:pPr>
              <a:r>
                <a:rPr lang="ja-JP" sz="1099" b="0" i="0" u="none" strike="noStrike" cap="none" dirty="0">
                  <a:solidFill>
                    <a:schemeClr val="dk1"/>
                  </a:solidFill>
                  <a:latin typeface="Arial"/>
                  <a:ea typeface="Arial"/>
                  <a:cs typeface="Arial"/>
                  <a:sym typeface="Arial"/>
                </a:rPr>
                <a:t>機能アップデートに伴い、仕様が変更される可能性がございますので、あらかじめご了承ください。</a:t>
              </a:r>
              <a:endParaRPr sz="1099" b="0" i="0" u="none" strike="noStrike" cap="none" dirty="0">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dirty="0">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r>
                <a:rPr lang="ja-JP" sz="1099" b="0" i="0" u="none" strike="noStrike" cap="none" dirty="0">
                  <a:solidFill>
                    <a:schemeClr val="dk1"/>
                  </a:solidFill>
                  <a:latin typeface="Arial"/>
                  <a:ea typeface="Arial"/>
                  <a:cs typeface="Arial"/>
                  <a:sym typeface="Arial"/>
                </a:rPr>
                <a:t>なお、2025年</a:t>
              </a:r>
              <a:r>
                <a:rPr lang="en-US" altLang="ja-JP" sz="1099" dirty="0">
                  <a:solidFill>
                    <a:schemeClr val="dk1"/>
                  </a:solidFill>
                </a:rPr>
                <a:t>10</a:t>
              </a:r>
              <a:r>
                <a:rPr lang="ja-JP" sz="1099" b="0" i="0" u="none" strike="noStrike" cap="none" dirty="0">
                  <a:solidFill>
                    <a:schemeClr val="dk1"/>
                  </a:solidFill>
                  <a:latin typeface="Arial"/>
                  <a:ea typeface="Arial"/>
                  <a:cs typeface="Arial"/>
                  <a:sym typeface="Arial"/>
                </a:rPr>
                <a:t>月</a:t>
              </a:r>
              <a:r>
                <a:rPr lang="en-US" altLang="ja-JP" sz="1099" b="0" i="0" u="none" strike="noStrike" cap="none" dirty="0">
                  <a:solidFill>
                    <a:schemeClr val="dk1"/>
                  </a:solidFill>
                  <a:latin typeface="Arial"/>
                  <a:ea typeface="Arial"/>
                  <a:cs typeface="Arial"/>
                  <a:sym typeface="Arial"/>
                </a:rPr>
                <a:t>15</a:t>
              </a:r>
              <a:r>
                <a:rPr lang="ja-JP" sz="1099" b="0" i="0" u="none" strike="noStrike" cap="none" dirty="0">
                  <a:solidFill>
                    <a:schemeClr val="dk1"/>
                  </a:solidFill>
                  <a:latin typeface="Arial"/>
                  <a:ea typeface="Arial"/>
                  <a:cs typeface="Arial"/>
                  <a:sym typeface="Arial"/>
                </a:rPr>
                <a:t>日以前にジンジャー人事労務をご契約されている場合は、企業設定＞画面切り替えにて旧の入社処理画面へ切り替えることができます。</a:t>
              </a:r>
              <a:endParaRPr sz="1099" b="0" i="0" u="none" strike="noStrike" cap="none" dirty="0">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r>
                <a:rPr lang="ja-JP" sz="1099" b="0" i="0" u="none" strike="noStrike" cap="none" dirty="0">
                  <a:solidFill>
                    <a:schemeClr val="dk1"/>
                  </a:solidFill>
                  <a:latin typeface="Arial"/>
                  <a:ea typeface="Arial"/>
                  <a:cs typeface="Arial"/>
                  <a:sym typeface="Arial"/>
                </a:rPr>
                <a:t>詳細は</a:t>
              </a:r>
              <a:r>
                <a:rPr lang="ja-JP" sz="1099" b="0" i="0" u="sng" strike="noStrike" cap="none" dirty="0">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こちら</a:t>
              </a:r>
              <a:endParaRPr sz="1099" b="0" i="0" u="none" strike="noStrike" cap="none" dirty="0">
                <a:solidFill>
                  <a:schemeClr val="accent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dirty="0">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dirty="0">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dirty="0">
                <a:solidFill>
                  <a:schemeClr val="dk1"/>
                </a:solidFill>
                <a:latin typeface="Arial"/>
                <a:ea typeface="Arial"/>
                <a:cs typeface="Arial"/>
                <a:sym typeface="Arial"/>
              </a:endParaRPr>
            </a:p>
          </p:txBody>
        </p:sp>
        <p:grpSp>
          <p:nvGrpSpPr>
            <p:cNvPr id="176" name="Google Shape;176;p6"/>
            <p:cNvGrpSpPr/>
            <p:nvPr/>
          </p:nvGrpSpPr>
          <p:grpSpPr>
            <a:xfrm>
              <a:off x="360001" y="1080000"/>
              <a:ext cx="6462520" cy="215444"/>
              <a:chOff x="266892" y="1251896"/>
              <a:chExt cx="6462520" cy="215444"/>
            </a:xfrm>
          </p:grpSpPr>
          <p:sp>
            <p:nvSpPr>
              <p:cNvPr id="177" name="Google Shape;177;p6"/>
              <p:cNvSpPr txBox="1"/>
              <p:nvPr/>
            </p:nvSpPr>
            <p:spPr>
              <a:xfrm>
                <a:off x="426910" y="1251896"/>
                <a:ext cx="6302502" cy="215444"/>
              </a:xfrm>
              <a:prstGeom prst="rect">
                <a:avLst/>
              </a:prstGeom>
              <a:noFill/>
              <a:ln>
                <a:noFill/>
              </a:ln>
            </p:spPr>
            <p:txBody>
              <a:bodyPr spcFirstLastPara="1" wrap="square" lIns="0" tIns="0" rIns="0" bIns="0" anchor="t" anchorCtr="0">
                <a:spAutoFit/>
              </a:bodyPr>
              <a:lstStyle/>
              <a:p>
                <a:pPr marL="457200" marR="0" lvl="0" indent="-456926" algn="l" rtl="0">
                  <a:lnSpc>
                    <a:spcPct val="100000"/>
                  </a:lnSpc>
                  <a:spcBef>
                    <a:spcPts val="0"/>
                  </a:spcBef>
                  <a:spcAft>
                    <a:spcPts val="0"/>
                  </a:spcAft>
                  <a:buClr>
                    <a:srgbClr val="000000"/>
                  </a:buClr>
                  <a:buSzPts val="1400"/>
                  <a:buFont typeface="Arial"/>
                  <a:buNone/>
                </a:pPr>
                <a:r>
                  <a:rPr lang="ja-JP" sz="1399" b="1" i="0" u="none" strike="noStrike" cap="none">
                    <a:solidFill>
                      <a:schemeClr val="dk1"/>
                    </a:solidFill>
                    <a:latin typeface="Arial"/>
                    <a:ea typeface="Arial"/>
                    <a:cs typeface="Arial"/>
                    <a:sym typeface="Arial"/>
                  </a:rPr>
                  <a:t>免責事項</a:t>
                </a:r>
                <a:endParaRPr sz="1399" b="1" i="0" u="none" strike="noStrike" cap="none">
                  <a:solidFill>
                    <a:schemeClr val="dk1"/>
                  </a:solidFill>
                  <a:latin typeface="Arial"/>
                  <a:ea typeface="Arial"/>
                  <a:cs typeface="Arial"/>
                  <a:sym typeface="Arial"/>
                </a:endParaRPr>
              </a:p>
            </p:txBody>
          </p:sp>
          <p:sp>
            <p:nvSpPr>
              <p:cNvPr id="178" name="Google Shape;178;p6"/>
              <p:cNvSpPr/>
              <p:nvPr/>
            </p:nvSpPr>
            <p:spPr>
              <a:xfrm rot="-54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799" b="0" i="0" u="none" strike="noStrike" cap="none">
                  <a:solidFill>
                    <a:srgbClr val="F2E425"/>
                  </a:solidFill>
                  <a:latin typeface="Calibri"/>
                  <a:ea typeface="Calibri"/>
                  <a:cs typeface="Calibri"/>
                  <a:sym typeface="Calibri"/>
                </a:endParaRPr>
              </a:p>
            </p:txBody>
          </p:sp>
        </p:grpSp>
      </p:grpSp>
      <p:grpSp>
        <p:nvGrpSpPr>
          <p:cNvPr id="179" name="Google Shape;179;p6"/>
          <p:cNvGrpSpPr/>
          <p:nvPr/>
        </p:nvGrpSpPr>
        <p:grpSpPr>
          <a:xfrm>
            <a:off x="335892" y="3075255"/>
            <a:ext cx="6458380" cy="712078"/>
            <a:chOff x="360001" y="2275049"/>
            <a:chExt cx="6462520" cy="712535"/>
          </a:xfrm>
        </p:grpSpPr>
        <p:sp>
          <p:nvSpPr>
            <p:cNvPr id="180" name="Google Shape;180;p6"/>
            <p:cNvSpPr txBox="1"/>
            <p:nvPr/>
          </p:nvSpPr>
          <p:spPr>
            <a:xfrm>
              <a:off x="369000" y="2556677"/>
              <a:ext cx="6120000" cy="4309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099" b="0" i="0" u="none" strike="noStrike" cap="none">
                  <a:solidFill>
                    <a:srgbClr val="000000"/>
                  </a:solidFill>
                  <a:latin typeface="Arial"/>
                  <a:ea typeface="Arial"/>
                  <a:cs typeface="Arial"/>
                  <a:sym typeface="Arial"/>
                </a:rPr>
                <a:t>本マニュアルは、入社処理の従業員向けの参考マニュアルです。</a:t>
              </a:r>
              <a:endParaRPr sz="1099"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099" b="0" i="0" u="none" strike="noStrike" cap="none">
                  <a:solidFill>
                    <a:srgbClr val="000000"/>
                  </a:solidFill>
                  <a:latin typeface="Arial"/>
                  <a:ea typeface="Arial"/>
                  <a:cs typeface="Arial"/>
                  <a:sym typeface="Arial"/>
                </a:rPr>
                <a:t>雛形のため、企業さまごとの運用に応じてご調整ください。</a:t>
              </a:r>
              <a:endParaRPr sz="1099" b="0" i="0" u="none" strike="noStrike" cap="none">
                <a:solidFill>
                  <a:srgbClr val="000000"/>
                </a:solidFill>
                <a:latin typeface="Arial"/>
                <a:ea typeface="Arial"/>
                <a:cs typeface="Arial"/>
                <a:sym typeface="Arial"/>
              </a:endParaRPr>
            </a:p>
          </p:txBody>
        </p:sp>
        <p:grpSp>
          <p:nvGrpSpPr>
            <p:cNvPr id="181" name="Google Shape;181;p6"/>
            <p:cNvGrpSpPr/>
            <p:nvPr/>
          </p:nvGrpSpPr>
          <p:grpSpPr>
            <a:xfrm>
              <a:off x="360000" y="2275049"/>
              <a:ext cx="6462520" cy="215444"/>
              <a:chOff x="277938" y="2550512"/>
              <a:chExt cx="6462519" cy="215444"/>
            </a:xfrm>
          </p:grpSpPr>
          <p:sp>
            <p:nvSpPr>
              <p:cNvPr id="182" name="Google Shape;182;p6"/>
              <p:cNvSpPr txBox="1"/>
              <p:nvPr/>
            </p:nvSpPr>
            <p:spPr>
              <a:xfrm>
                <a:off x="437955" y="2550512"/>
                <a:ext cx="6302502" cy="215444"/>
              </a:xfrm>
              <a:prstGeom prst="rect">
                <a:avLst/>
              </a:prstGeom>
              <a:noFill/>
              <a:ln>
                <a:noFill/>
              </a:ln>
            </p:spPr>
            <p:txBody>
              <a:bodyPr spcFirstLastPara="1" wrap="square" lIns="0" tIns="0" rIns="0" bIns="0" anchor="t" anchorCtr="0">
                <a:spAutoFit/>
              </a:bodyPr>
              <a:lstStyle/>
              <a:p>
                <a:pPr marL="457200" marR="0" lvl="0" indent="-456926" algn="l" rtl="0">
                  <a:lnSpc>
                    <a:spcPct val="100000"/>
                  </a:lnSpc>
                  <a:spcBef>
                    <a:spcPts val="0"/>
                  </a:spcBef>
                  <a:spcAft>
                    <a:spcPts val="0"/>
                  </a:spcAft>
                  <a:buClr>
                    <a:srgbClr val="000000"/>
                  </a:buClr>
                  <a:buSzPts val="1400"/>
                  <a:buFont typeface="Arial"/>
                  <a:buNone/>
                </a:pPr>
                <a:r>
                  <a:rPr lang="ja-JP" sz="1399" b="1" i="0" u="none" strike="noStrike" cap="none">
                    <a:solidFill>
                      <a:schemeClr val="dk1"/>
                    </a:solidFill>
                    <a:latin typeface="Arial"/>
                    <a:ea typeface="Arial"/>
                    <a:cs typeface="Arial"/>
                    <a:sym typeface="Arial"/>
                  </a:rPr>
                  <a:t>事前にご確認いただきたいこと</a:t>
                </a:r>
                <a:endParaRPr sz="1399" b="1" i="0" u="none" strike="noStrike" cap="none">
                  <a:solidFill>
                    <a:schemeClr val="dk1"/>
                  </a:solidFill>
                  <a:latin typeface="Arial"/>
                  <a:ea typeface="Arial"/>
                  <a:cs typeface="Arial"/>
                  <a:sym typeface="Arial"/>
                </a:endParaRPr>
              </a:p>
            </p:txBody>
          </p:sp>
          <p:sp>
            <p:nvSpPr>
              <p:cNvPr id="183" name="Google Shape;183;p6"/>
              <p:cNvSpPr/>
              <p:nvPr/>
            </p:nvSpPr>
            <p:spPr>
              <a:xfrm rot="-54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799" b="0" i="0" u="none" strike="noStrike" cap="none">
                  <a:solidFill>
                    <a:srgbClr val="F2E425"/>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28"/>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おわりに</a:t>
            </a:r>
            <a:endParaRPr/>
          </a:p>
        </p:txBody>
      </p:sp>
      <p:grpSp>
        <p:nvGrpSpPr>
          <p:cNvPr id="494" name="Google Shape;494;p28"/>
          <p:cNvGrpSpPr/>
          <p:nvPr/>
        </p:nvGrpSpPr>
        <p:grpSpPr>
          <a:xfrm>
            <a:off x="361966" y="1079308"/>
            <a:ext cx="6116079" cy="215306"/>
            <a:chOff x="266892" y="1251896"/>
            <a:chExt cx="6462520" cy="215444"/>
          </a:xfrm>
        </p:grpSpPr>
        <p:sp>
          <p:nvSpPr>
            <p:cNvPr id="495" name="Google Shape;495;p28"/>
            <p:cNvSpPr txBox="1"/>
            <p:nvPr/>
          </p:nvSpPr>
          <p:spPr>
            <a:xfrm>
              <a:off x="426909" y="1251896"/>
              <a:ext cx="6302502" cy="215444"/>
            </a:xfrm>
            <a:prstGeom prst="rect">
              <a:avLst/>
            </a:prstGeom>
            <a:noFill/>
            <a:ln>
              <a:noFill/>
            </a:ln>
          </p:spPr>
          <p:txBody>
            <a:bodyPr spcFirstLastPara="1" wrap="square" lIns="0" tIns="0" rIns="0" bIns="0" anchor="t" anchorCtr="0">
              <a:spAutoFit/>
            </a:bodyPr>
            <a:lstStyle/>
            <a:p>
              <a:pPr marL="457200" marR="0" lvl="0" indent="-456926" algn="l" rtl="0">
                <a:lnSpc>
                  <a:spcPct val="100000"/>
                </a:lnSpc>
                <a:spcBef>
                  <a:spcPts val="0"/>
                </a:spcBef>
                <a:spcAft>
                  <a:spcPts val="0"/>
                </a:spcAft>
                <a:buClr>
                  <a:srgbClr val="000000"/>
                </a:buClr>
                <a:buSzPts val="1400"/>
                <a:buFont typeface="Arial"/>
                <a:buNone/>
              </a:pPr>
              <a:r>
                <a:rPr lang="ja-JP" sz="1399" b="1" i="0" u="none" strike="noStrike" cap="none">
                  <a:solidFill>
                    <a:schemeClr val="dk1"/>
                  </a:solidFill>
                  <a:latin typeface="Arial"/>
                  <a:ea typeface="Arial"/>
                  <a:cs typeface="Arial"/>
                  <a:sym typeface="Arial"/>
                </a:rPr>
                <a:t>ヘルプページのご案内</a:t>
              </a:r>
              <a:endParaRPr sz="1399" b="1" i="0" u="none" strike="noStrike" cap="none">
                <a:solidFill>
                  <a:schemeClr val="dk1"/>
                </a:solidFill>
                <a:latin typeface="Arial"/>
                <a:ea typeface="Arial"/>
                <a:cs typeface="Arial"/>
                <a:sym typeface="Arial"/>
              </a:endParaRPr>
            </a:p>
          </p:txBody>
        </p:sp>
        <p:sp>
          <p:nvSpPr>
            <p:cNvPr id="496" name="Google Shape;496;p28"/>
            <p:cNvSpPr/>
            <p:nvPr/>
          </p:nvSpPr>
          <p:spPr>
            <a:xfrm rot="-54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799" b="0" i="0" u="none" strike="noStrike" cap="none">
                <a:solidFill>
                  <a:srgbClr val="F2E425"/>
                </a:solidFill>
                <a:latin typeface="Calibri"/>
                <a:ea typeface="Calibri"/>
                <a:cs typeface="Calibri"/>
                <a:sym typeface="Calibri"/>
              </a:endParaRPr>
            </a:p>
          </p:txBody>
        </p:sp>
      </p:grpSp>
      <p:sp>
        <p:nvSpPr>
          <p:cNvPr id="497" name="Google Shape;497;p28"/>
          <p:cNvSpPr txBox="1"/>
          <p:nvPr/>
        </p:nvSpPr>
        <p:spPr>
          <a:xfrm>
            <a:off x="370961" y="1383458"/>
            <a:ext cx="6116079" cy="768928"/>
          </a:xfrm>
          <a:prstGeom prst="rect">
            <a:avLst/>
          </a:prstGeom>
          <a:noFill/>
          <a:ln>
            <a:noFill/>
          </a:ln>
        </p:spPr>
        <p:txBody>
          <a:bodyPr spcFirstLastPara="1" wrap="square" lIns="91425" tIns="45700" rIns="91425" bIns="45700" anchor="t" anchorCtr="0">
            <a:spAutoFit/>
          </a:bodyPr>
          <a:lstStyle/>
          <a:p>
            <a:pPr marL="12692"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操作の手順などご不明な部分がございましたら、本資料にも記載がございます</a:t>
            </a:r>
            <a:r>
              <a:rPr lang="ja-JP" sz="1099" b="1" i="0" u="none" strike="noStrike" cap="none">
                <a:solidFill>
                  <a:schemeClr val="dk1"/>
                </a:solidFill>
                <a:latin typeface="Arial"/>
                <a:ea typeface="Arial"/>
                <a:cs typeface="Arial"/>
                <a:sym typeface="Arial"/>
              </a:rPr>
              <a:t>ヘルプページ</a:t>
            </a:r>
            <a:r>
              <a:rPr lang="ja-JP" sz="1099" b="0" i="0" u="none" strike="noStrike" cap="none">
                <a:solidFill>
                  <a:schemeClr val="dk1"/>
                </a:solidFill>
                <a:latin typeface="Arial"/>
                <a:ea typeface="Arial"/>
                <a:cs typeface="Arial"/>
                <a:sym typeface="Arial"/>
              </a:rPr>
              <a:t>をご確認ください。</a:t>
            </a:r>
            <a:endParaRPr sz="1099" b="0" i="0" u="none" strike="noStrike" cap="none">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 ヘルプページの確認は</a:t>
            </a:r>
            <a:r>
              <a:rPr lang="ja-JP" sz="1099" b="1" i="0" u="sng" strike="noStrike" cap="none">
                <a:solidFill>
                  <a:srgbClr val="576BC9"/>
                </a:solidFill>
                <a:latin typeface="Arial"/>
                <a:ea typeface="Arial"/>
                <a:cs typeface="Arial"/>
                <a:sym typeface="Arial"/>
                <a:hlinkClick r:id="rId3">
                  <a:extLst>
                    <a:ext uri="{A12FA001-AC4F-418D-AE19-62706E023703}">
                      <ahyp:hlinkClr xmlns:ahyp="http://schemas.microsoft.com/office/drawing/2018/hyperlinkcolor" val="tx"/>
                    </a:ext>
                  </a:extLst>
                </a:hlinkClick>
              </a:rPr>
              <a:t>こちら</a:t>
            </a:r>
            <a:endParaRPr sz="1099" b="1" i="0" u="none" strike="noStrike" cap="none">
              <a:solidFill>
                <a:srgbClr val="576BC9"/>
              </a:solidFill>
              <a:latin typeface="Arial"/>
              <a:ea typeface="Arial"/>
              <a:cs typeface="Arial"/>
              <a:sym typeface="Arial"/>
            </a:endParaRPr>
          </a:p>
        </p:txBody>
      </p:sp>
      <p:grpSp>
        <p:nvGrpSpPr>
          <p:cNvPr id="498" name="Google Shape;498;p28"/>
          <p:cNvGrpSpPr/>
          <p:nvPr/>
        </p:nvGrpSpPr>
        <p:grpSpPr>
          <a:xfrm>
            <a:off x="361966" y="2665791"/>
            <a:ext cx="6116079" cy="215306"/>
            <a:chOff x="266892" y="1251896"/>
            <a:chExt cx="6462520" cy="215444"/>
          </a:xfrm>
        </p:grpSpPr>
        <p:sp>
          <p:nvSpPr>
            <p:cNvPr id="499" name="Google Shape;499;p28"/>
            <p:cNvSpPr txBox="1"/>
            <p:nvPr/>
          </p:nvSpPr>
          <p:spPr>
            <a:xfrm>
              <a:off x="426909" y="1251896"/>
              <a:ext cx="6302502" cy="215444"/>
            </a:xfrm>
            <a:prstGeom prst="rect">
              <a:avLst/>
            </a:prstGeom>
            <a:noFill/>
            <a:ln>
              <a:noFill/>
            </a:ln>
          </p:spPr>
          <p:txBody>
            <a:bodyPr spcFirstLastPara="1" wrap="square" lIns="0" tIns="0" rIns="0" bIns="0" anchor="t" anchorCtr="0">
              <a:spAutoFit/>
            </a:bodyPr>
            <a:lstStyle/>
            <a:p>
              <a:pPr marL="457200" marR="0" lvl="0" indent="-456926" algn="l" rtl="0">
                <a:lnSpc>
                  <a:spcPct val="100000"/>
                </a:lnSpc>
                <a:spcBef>
                  <a:spcPts val="0"/>
                </a:spcBef>
                <a:spcAft>
                  <a:spcPts val="0"/>
                </a:spcAft>
                <a:buClr>
                  <a:srgbClr val="000000"/>
                </a:buClr>
                <a:buSzPts val="1400"/>
                <a:buFont typeface="Arial"/>
                <a:buNone/>
              </a:pPr>
              <a:r>
                <a:rPr lang="ja-JP" sz="1399" b="1" i="0" u="none" strike="noStrike" cap="none">
                  <a:solidFill>
                    <a:schemeClr val="dk1"/>
                  </a:solidFill>
                  <a:latin typeface="Arial"/>
                  <a:ea typeface="Arial"/>
                  <a:cs typeface="Arial"/>
                  <a:sym typeface="Arial"/>
                </a:rPr>
                <a:t>お問い合わせ先</a:t>
              </a:r>
              <a:endParaRPr sz="1399" b="1" i="0" u="none" strike="noStrike" cap="none">
                <a:solidFill>
                  <a:schemeClr val="dk1"/>
                </a:solidFill>
                <a:latin typeface="Arial"/>
                <a:ea typeface="Arial"/>
                <a:cs typeface="Arial"/>
                <a:sym typeface="Arial"/>
              </a:endParaRPr>
            </a:p>
          </p:txBody>
        </p:sp>
        <p:sp>
          <p:nvSpPr>
            <p:cNvPr id="500" name="Google Shape;500;p28"/>
            <p:cNvSpPr/>
            <p:nvPr/>
          </p:nvSpPr>
          <p:spPr>
            <a:xfrm rot="-54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799" b="0" i="0" u="none" strike="noStrike" cap="none">
                <a:solidFill>
                  <a:srgbClr val="F2E425"/>
                </a:solidFill>
                <a:latin typeface="Calibri"/>
                <a:ea typeface="Calibri"/>
                <a:cs typeface="Calibri"/>
                <a:sym typeface="Calibri"/>
              </a:endParaRPr>
            </a:p>
          </p:txBody>
        </p:sp>
      </p:grpSp>
      <p:sp>
        <p:nvSpPr>
          <p:cNvPr id="501" name="Google Shape;501;p28"/>
          <p:cNvSpPr txBox="1"/>
          <p:nvPr/>
        </p:nvSpPr>
        <p:spPr>
          <a:xfrm>
            <a:off x="370961" y="2969941"/>
            <a:ext cx="6116079" cy="768948"/>
          </a:xfrm>
          <a:prstGeom prst="rect">
            <a:avLst/>
          </a:prstGeom>
          <a:noFill/>
          <a:ln>
            <a:noFill/>
          </a:ln>
        </p:spPr>
        <p:txBody>
          <a:bodyPr spcFirstLastPara="1" wrap="square" lIns="91425" tIns="45700" rIns="91425" bIns="45700" anchor="t" anchorCtr="0">
            <a:spAutoFit/>
          </a:bodyPr>
          <a:lstStyle/>
          <a:p>
            <a:pPr marL="12692"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ご不明点がある場合には、下記担当へご連絡ください。</a:t>
            </a:r>
            <a:endParaRPr sz="1099" b="0" i="0" u="none" strike="noStrike" cap="none">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◆担当部署：</a:t>
            </a:r>
            <a:endParaRPr sz="1099" b="0" i="0" u="none" strike="noStrike" cap="none">
              <a:solidFill>
                <a:schemeClr val="dk1"/>
              </a:solidFill>
              <a:latin typeface="Arial"/>
              <a:ea typeface="Arial"/>
              <a:cs typeface="Arial"/>
              <a:sym typeface="Arial"/>
            </a:endParaRPr>
          </a:p>
          <a:p>
            <a:pPr marL="12692"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◆お問い合わせ先：</a:t>
            </a:r>
            <a:endParaRPr sz="1099" b="0" i="0" u="none" strike="noStrike" cap="none">
              <a:solidFill>
                <a:schemeClr val="dk1"/>
              </a:solidFill>
              <a:latin typeface="Arial"/>
              <a:ea typeface="Arial"/>
              <a:cs typeface="Arial"/>
              <a:sym typeface="Arial"/>
            </a:endParaRPr>
          </a:p>
        </p:txBody>
      </p:sp>
      <p:sp>
        <p:nvSpPr>
          <p:cNvPr id="502" name="Google Shape;502;p28"/>
          <p:cNvSpPr/>
          <p:nvPr/>
        </p:nvSpPr>
        <p:spPr>
          <a:xfrm>
            <a:off x="1855210" y="3364469"/>
            <a:ext cx="4622836" cy="338337"/>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399" b="0" i="0" u="none" strike="noStrike" cap="none">
                <a:solidFill>
                  <a:schemeClr val="lt1"/>
                </a:solidFill>
                <a:latin typeface="Arial"/>
                <a:ea typeface="Arial"/>
                <a:cs typeface="Arial"/>
                <a:sym typeface="Arial"/>
              </a:rPr>
              <a:t>貴社の担当部署へのご連絡先をご記載ください。</a:t>
            </a:r>
            <a:endParaRPr/>
          </a:p>
        </p:txBody>
      </p:sp>
      <p:sp>
        <p:nvSpPr>
          <p:cNvPr id="503" name="Google Shape;503;p28"/>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20</a:t>
            </a:fld>
            <a:endParaRPr/>
          </a:p>
        </p:txBody>
      </p:sp>
      <p:grpSp>
        <p:nvGrpSpPr>
          <p:cNvPr id="504" name="Google Shape;504;p28"/>
          <p:cNvGrpSpPr/>
          <p:nvPr/>
        </p:nvGrpSpPr>
        <p:grpSpPr>
          <a:xfrm>
            <a:off x="397237" y="4268842"/>
            <a:ext cx="6125074" cy="992813"/>
            <a:chOff x="361966" y="2665791"/>
            <a:chExt cx="6125074" cy="992813"/>
          </a:xfrm>
        </p:grpSpPr>
        <p:grpSp>
          <p:nvGrpSpPr>
            <p:cNvPr id="505" name="Google Shape;505;p28"/>
            <p:cNvGrpSpPr/>
            <p:nvPr/>
          </p:nvGrpSpPr>
          <p:grpSpPr>
            <a:xfrm>
              <a:off x="361966" y="2665791"/>
              <a:ext cx="6116079" cy="215306"/>
              <a:chOff x="266892" y="1251896"/>
              <a:chExt cx="6462520" cy="215444"/>
            </a:xfrm>
          </p:grpSpPr>
          <p:sp>
            <p:nvSpPr>
              <p:cNvPr id="506" name="Google Shape;506;p28"/>
              <p:cNvSpPr txBox="1"/>
              <p:nvPr/>
            </p:nvSpPr>
            <p:spPr>
              <a:xfrm>
                <a:off x="426909" y="1251896"/>
                <a:ext cx="6302502" cy="215444"/>
              </a:xfrm>
              <a:prstGeom prst="rect">
                <a:avLst/>
              </a:prstGeom>
              <a:noFill/>
              <a:ln>
                <a:noFill/>
              </a:ln>
            </p:spPr>
            <p:txBody>
              <a:bodyPr spcFirstLastPara="1" wrap="square" lIns="0" tIns="0" rIns="0" bIns="0" anchor="t" anchorCtr="0">
                <a:spAutoFit/>
              </a:bodyPr>
              <a:lstStyle/>
              <a:p>
                <a:pPr marL="457200" marR="0" lvl="0" indent="-456926" algn="l" rtl="0">
                  <a:lnSpc>
                    <a:spcPct val="100000"/>
                  </a:lnSpc>
                  <a:spcBef>
                    <a:spcPts val="0"/>
                  </a:spcBef>
                  <a:spcAft>
                    <a:spcPts val="0"/>
                  </a:spcAft>
                  <a:buClr>
                    <a:srgbClr val="000000"/>
                  </a:buClr>
                  <a:buSzPts val="1400"/>
                  <a:buFont typeface="Arial"/>
                  <a:buNone/>
                </a:pPr>
                <a:r>
                  <a:rPr lang="ja-JP" sz="1399" b="1" i="0" u="none" strike="noStrike" cap="none">
                    <a:solidFill>
                      <a:schemeClr val="dk1"/>
                    </a:solidFill>
                    <a:latin typeface="Arial"/>
                    <a:ea typeface="Arial"/>
                    <a:cs typeface="Arial"/>
                    <a:sym typeface="Arial"/>
                  </a:rPr>
                  <a:t>その他マニュアル</a:t>
                </a:r>
                <a:endParaRPr sz="1399" b="1" i="0" u="none" strike="noStrike" cap="none">
                  <a:solidFill>
                    <a:schemeClr val="dk1"/>
                  </a:solidFill>
                  <a:latin typeface="Arial"/>
                  <a:ea typeface="Arial"/>
                  <a:cs typeface="Arial"/>
                  <a:sym typeface="Arial"/>
                </a:endParaRPr>
              </a:p>
            </p:txBody>
          </p:sp>
          <p:sp>
            <p:nvSpPr>
              <p:cNvPr id="507" name="Google Shape;507;p28"/>
              <p:cNvSpPr/>
              <p:nvPr/>
            </p:nvSpPr>
            <p:spPr>
              <a:xfrm rot="-54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799" b="0" i="0" u="none" strike="noStrike" cap="none">
                  <a:solidFill>
                    <a:srgbClr val="F2E425"/>
                  </a:solidFill>
                  <a:latin typeface="Calibri"/>
                  <a:ea typeface="Calibri"/>
                  <a:cs typeface="Calibri"/>
                  <a:sym typeface="Calibri"/>
                </a:endParaRPr>
              </a:p>
            </p:txBody>
          </p:sp>
        </p:grpSp>
        <p:sp>
          <p:nvSpPr>
            <p:cNvPr id="508" name="Google Shape;508;p28"/>
            <p:cNvSpPr txBox="1"/>
            <p:nvPr/>
          </p:nvSpPr>
          <p:spPr>
            <a:xfrm>
              <a:off x="370961" y="2969941"/>
              <a:ext cx="6116079" cy="261482"/>
            </a:xfrm>
            <a:prstGeom prst="rect">
              <a:avLst/>
            </a:prstGeom>
            <a:noFill/>
            <a:ln>
              <a:noFill/>
            </a:ln>
          </p:spPr>
          <p:txBody>
            <a:bodyPr spcFirstLastPara="1" wrap="square" lIns="91425" tIns="45700" rIns="91425" bIns="45700" anchor="t" anchorCtr="0">
              <a:spAutoFit/>
            </a:bodyPr>
            <a:lstStyle/>
            <a:p>
              <a:pPr marL="12692"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◆マニュアルの確認はこちら</a:t>
              </a:r>
              <a:endParaRPr sz="1099" b="0" i="0" u="none" strike="noStrike" cap="none">
                <a:solidFill>
                  <a:schemeClr val="dk1"/>
                </a:solidFill>
                <a:latin typeface="Arial"/>
                <a:ea typeface="Arial"/>
                <a:cs typeface="Arial"/>
                <a:sym typeface="Arial"/>
              </a:endParaRPr>
            </a:p>
          </p:txBody>
        </p:sp>
        <p:sp>
          <p:nvSpPr>
            <p:cNvPr id="509" name="Google Shape;509;p28"/>
            <p:cNvSpPr/>
            <p:nvPr/>
          </p:nvSpPr>
          <p:spPr>
            <a:xfrm>
              <a:off x="1864204" y="3320267"/>
              <a:ext cx="4622836" cy="338337"/>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399" b="0" i="0" u="none" strike="noStrike" cap="none">
                  <a:solidFill>
                    <a:schemeClr val="lt1"/>
                  </a:solidFill>
                  <a:latin typeface="Arial"/>
                  <a:ea typeface="Arial"/>
                  <a:cs typeface="Arial"/>
                  <a:sym typeface="Arial"/>
                </a:rPr>
                <a:t>貴社にて作成されているマニュアルをご記載ください。</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目次 </a:t>
            </a:r>
            <a:endParaRPr/>
          </a:p>
        </p:txBody>
      </p:sp>
      <p:sp>
        <p:nvSpPr>
          <p:cNvPr id="189" name="Google Shape;189;p8"/>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3</a:t>
            </a:fld>
            <a:endParaRPr/>
          </a:p>
        </p:txBody>
      </p:sp>
      <p:grpSp>
        <p:nvGrpSpPr>
          <p:cNvPr id="190" name="Google Shape;190;p8"/>
          <p:cNvGrpSpPr/>
          <p:nvPr/>
        </p:nvGrpSpPr>
        <p:grpSpPr>
          <a:xfrm>
            <a:off x="370810" y="845800"/>
            <a:ext cx="6116079" cy="1289606"/>
            <a:chOff x="370961" y="845800"/>
            <a:chExt cx="6116079" cy="1289606"/>
          </a:xfrm>
        </p:grpSpPr>
        <p:cxnSp>
          <p:nvCxnSpPr>
            <p:cNvPr id="191" name="Google Shape;191;p8"/>
            <p:cNvCxnSpPr/>
            <p:nvPr/>
          </p:nvCxnSpPr>
          <p:spPr>
            <a:xfrm>
              <a:off x="370961" y="2135406"/>
              <a:ext cx="6116079" cy="0"/>
            </a:xfrm>
            <a:prstGeom prst="straightConnector1">
              <a:avLst/>
            </a:prstGeom>
            <a:noFill/>
            <a:ln w="12700" cap="flat" cmpd="sng">
              <a:solidFill>
                <a:srgbClr val="A5A5A5"/>
              </a:solidFill>
              <a:prstDash val="dash"/>
              <a:round/>
              <a:headEnd type="none" w="sm" len="sm"/>
              <a:tailEnd type="none" w="sm" len="sm"/>
            </a:ln>
          </p:spPr>
        </p:cxnSp>
        <p:grpSp>
          <p:nvGrpSpPr>
            <p:cNvPr id="192" name="Google Shape;192;p8"/>
            <p:cNvGrpSpPr/>
            <p:nvPr/>
          </p:nvGrpSpPr>
          <p:grpSpPr>
            <a:xfrm>
              <a:off x="504723" y="845800"/>
              <a:ext cx="5848555" cy="1049197"/>
              <a:chOff x="426150" y="961393"/>
              <a:chExt cx="5852304" cy="1049869"/>
            </a:xfrm>
          </p:grpSpPr>
          <p:grpSp>
            <p:nvGrpSpPr>
              <p:cNvPr id="193" name="Google Shape;193;p8"/>
              <p:cNvGrpSpPr/>
              <p:nvPr/>
            </p:nvGrpSpPr>
            <p:grpSpPr>
              <a:xfrm>
                <a:off x="426150" y="961393"/>
                <a:ext cx="3710154" cy="276999"/>
                <a:chOff x="682206" y="1315610"/>
                <a:chExt cx="3710154" cy="276999"/>
              </a:xfrm>
            </p:grpSpPr>
            <p:sp>
              <p:nvSpPr>
                <p:cNvPr id="194" name="Google Shape;194;p8"/>
                <p:cNvSpPr/>
                <p:nvPr/>
              </p:nvSpPr>
              <p:spPr>
                <a:xfrm>
                  <a:off x="682206" y="1366456"/>
                  <a:ext cx="223242" cy="200047"/>
                </a:xfrm>
                <a:prstGeom prst="roundRect">
                  <a:avLst>
                    <a:gd name="adj" fmla="val 16667"/>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199" b="1" i="0" u="none" strike="noStrike" cap="none">
                      <a:solidFill>
                        <a:schemeClr val="lt1"/>
                      </a:solidFill>
                      <a:latin typeface="Arial"/>
                      <a:ea typeface="Arial"/>
                      <a:cs typeface="Arial"/>
                      <a:sym typeface="Arial"/>
                    </a:rPr>
                    <a:t>1</a:t>
                  </a:r>
                  <a:endParaRPr sz="1199" b="1" i="0" u="none" strike="noStrike" cap="none">
                    <a:solidFill>
                      <a:schemeClr val="lt1"/>
                    </a:solidFill>
                    <a:latin typeface="Arial"/>
                    <a:ea typeface="Arial"/>
                    <a:cs typeface="Arial"/>
                    <a:sym typeface="Arial"/>
                  </a:endParaRPr>
                </a:p>
              </p:txBody>
            </p:sp>
            <p:sp>
              <p:nvSpPr>
                <p:cNvPr id="195" name="Google Shape;195;p8"/>
                <p:cNvSpPr txBox="1"/>
                <p:nvPr/>
              </p:nvSpPr>
              <p:spPr>
                <a:xfrm>
                  <a:off x="905448" y="1315610"/>
                  <a:ext cx="34869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99" b="1" i="0" u="sng" strike="noStrike" cap="none" dirty="0">
                      <a:solidFill>
                        <a:schemeClr val="accent2"/>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はじめに</a:t>
                  </a:r>
                  <a:endParaRPr sz="1199" b="1" i="0" u="none" strike="noStrike" cap="none" dirty="0">
                    <a:solidFill>
                      <a:schemeClr val="accent2"/>
                    </a:solidFill>
                    <a:latin typeface="Arial"/>
                    <a:ea typeface="Arial"/>
                    <a:cs typeface="Arial"/>
                    <a:sym typeface="Arial"/>
                  </a:endParaRPr>
                </a:p>
              </p:txBody>
            </p:sp>
          </p:grpSp>
          <p:sp>
            <p:nvSpPr>
              <p:cNvPr id="196" name="Google Shape;196;p8"/>
              <p:cNvSpPr txBox="1"/>
              <p:nvPr/>
            </p:nvSpPr>
            <p:spPr>
              <a:xfrm>
                <a:off x="657000" y="1295608"/>
                <a:ext cx="5621454" cy="71565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49" b="0" i="0" u="none" strike="noStrike" cap="none">
                    <a:solidFill>
                      <a:schemeClr val="dk1"/>
                    </a:solidFill>
                    <a:latin typeface="Arial"/>
                    <a:ea typeface="Arial"/>
                    <a:cs typeface="Arial"/>
                    <a:sym typeface="Arial"/>
                  </a:rPr>
                  <a:t>ジンジャーの推奨環境	…… P.  5</a:t>
                </a:r>
                <a:endParaRPr/>
              </a:p>
              <a:p>
                <a:pPr marL="0" marR="0" lvl="0" indent="0" algn="l" rtl="0">
                  <a:lnSpc>
                    <a:spcPct val="100000"/>
                  </a:lnSpc>
                  <a:spcBef>
                    <a:spcPts val="600"/>
                  </a:spcBef>
                  <a:spcAft>
                    <a:spcPts val="0"/>
                  </a:spcAft>
                  <a:buClr>
                    <a:srgbClr val="000000"/>
                  </a:buClr>
                  <a:buSzPts val="1400"/>
                  <a:buFont typeface="Arial"/>
                  <a:buNone/>
                </a:pPr>
                <a:r>
                  <a:rPr lang="ja-JP" sz="1049" b="1" i="0" u="none" strike="noStrike" cap="none">
                    <a:solidFill>
                      <a:srgbClr val="E46B32"/>
                    </a:solidFill>
                    <a:latin typeface="Arial"/>
                    <a:ea typeface="Arial"/>
                    <a:cs typeface="Arial"/>
                    <a:sym typeface="Arial"/>
                  </a:rPr>
                  <a:t>1</a:t>
                </a:r>
                <a:r>
                  <a:rPr lang="ja-JP" sz="1049" b="1" i="0" u="none" strike="noStrike" cap="none">
                    <a:solidFill>
                      <a:srgbClr val="F2E425"/>
                    </a:solidFill>
                    <a:latin typeface="Arial"/>
                    <a:ea typeface="Arial"/>
                    <a:cs typeface="Arial"/>
                    <a:sym typeface="Arial"/>
                  </a:rPr>
                  <a:t>　</a:t>
                </a:r>
                <a:r>
                  <a:rPr lang="ja-JP" sz="1049" b="0" i="0" u="none" strike="noStrike" cap="none">
                    <a:solidFill>
                      <a:schemeClr val="dk1"/>
                    </a:solidFill>
                    <a:latin typeface="Arial"/>
                    <a:ea typeface="Arial"/>
                    <a:cs typeface="Arial"/>
                    <a:sym typeface="Arial"/>
                  </a:rPr>
                  <a:t>ログインする　	…… P.  6</a:t>
                </a:r>
                <a:endParaRPr/>
              </a:p>
              <a:p>
                <a:pPr marL="0" marR="0" lvl="0" indent="0" algn="l" rtl="0">
                  <a:lnSpc>
                    <a:spcPct val="100000"/>
                  </a:lnSpc>
                  <a:spcBef>
                    <a:spcPts val="600"/>
                  </a:spcBef>
                  <a:spcAft>
                    <a:spcPts val="600"/>
                  </a:spcAft>
                  <a:buClr>
                    <a:srgbClr val="000000"/>
                  </a:buClr>
                  <a:buSzPts val="1400"/>
                  <a:buFont typeface="Arial"/>
                  <a:buNone/>
                </a:pPr>
                <a:r>
                  <a:rPr lang="ja-JP" sz="1049" b="1" i="0" u="none" strike="noStrike" cap="none">
                    <a:solidFill>
                      <a:srgbClr val="E46B32"/>
                    </a:solidFill>
                    <a:latin typeface="Arial"/>
                    <a:ea typeface="Arial"/>
                    <a:cs typeface="Arial"/>
                    <a:sym typeface="Arial"/>
                  </a:rPr>
                  <a:t>2</a:t>
                </a:r>
                <a:r>
                  <a:rPr lang="ja-JP" sz="1049" b="1" i="0" u="none" strike="noStrike" cap="none">
                    <a:solidFill>
                      <a:srgbClr val="F2E425"/>
                    </a:solidFill>
                    <a:latin typeface="Arial"/>
                    <a:ea typeface="Arial"/>
                    <a:cs typeface="Arial"/>
                    <a:sym typeface="Arial"/>
                  </a:rPr>
                  <a:t>　</a:t>
                </a:r>
                <a:r>
                  <a:rPr lang="ja-JP" sz="1049" b="0" i="0" u="none" strike="noStrike" cap="none">
                    <a:solidFill>
                      <a:schemeClr val="dk1"/>
                    </a:solidFill>
                    <a:latin typeface="Arial"/>
                    <a:ea typeface="Arial"/>
                    <a:cs typeface="Arial"/>
                    <a:sym typeface="Arial"/>
                  </a:rPr>
                  <a:t>パスワードを変更する	…… P.  8</a:t>
                </a:r>
                <a:endParaRPr/>
              </a:p>
            </p:txBody>
          </p:sp>
        </p:grpSp>
      </p:grpSp>
      <p:grpSp>
        <p:nvGrpSpPr>
          <p:cNvPr id="197" name="Google Shape;197;p8"/>
          <p:cNvGrpSpPr/>
          <p:nvPr/>
        </p:nvGrpSpPr>
        <p:grpSpPr>
          <a:xfrm>
            <a:off x="504572" y="2302329"/>
            <a:ext cx="5848555" cy="810798"/>
            <a:chOff x="426150" y="961393"/>
            <a:chExt cx="5852304" cy="811317"/>
          </a:xfrm>
        </p:grpSpPr>
        <p:grpSp>
          <p:nvGrpSpPr>
            <p:cNvPr id="198" name="Google Shape;198;p8"/>
            <p:cNvGrpSpPr/>
            <p:nvPr/>
          </p:nvGrpSpPr>
          <p:grpSpPr>
            <a:xfrm>
              <a:off x="426150" y="961393"/>
              <a:ext cx="3710154" cy="276999"/>
              <a:chOff x="682206" y="1315610"/>
              <a:chExt cx="3710154" cy="276999"/>
            </a:xfrm>
          </p:grpSpPr>
          <p:sp>
            <p:nvSpPr>
              <p:cNvPr id="199" name="Google Shape;199;p8"/>
              <p:cNvSpPr/>
              <p:nvPr/>
            </p:nvSpPr>
            <p:spPr>
              <a:xfrm>
                <a:off x="682206" y="1366456"/>
                <a:ext cx="223242" cy="200047"/>
              </a:xfrm>
              <a:prstGeom prst="roundRect">
                <a:avLst>
                  <a:gd name="adj" fmla="val 16667"/>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199" b="1" i="0" u="none" strike="noStrike" cap="none">
                    <a:solidFill>
                      <a:schemeClr val="lt1"/>
                    </a:solidFill>
                    <a:latin typeface="Arial"/>
                    <a:ea typeface="Arial"/>
                    <a:cs typeface="Arial"/>
                    <a:sym typeface="Arial"/>
                  </a:rPr>
                  <a:t>2</a:t>
                </a:r>
                <a:endParaRPr sz="1199" b="1" i="0" u="none" strike="noStrike" cap="none">
                  <a:solidFill>
                    <a:schemeClr val="lt1"/>
                  </a:solidFill>
                  <a:latin typeface="Arial"/>
                  <a:ea typeface="Arial"/>
                  <a:cs typeface="Arial"/>
                  <a:sym typeface="Arial"/>
                </a:endParaRPr>
              </a:p>
            </p:txBody>
          </p:sp>
          <p:sp>
            <p:nvSpPr>
              <p:cNvPr id="200" name="Google Shape;200;p8"/>
              <p:cNvSpPr txBox="1"/>
              <p:nvPr/>
            </p:nvSpPr>
            <p:spPr>
              <a:xfrm>
                <a:off x="905448" y="1315610"/>
                <a:ext cx="34869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99" b="1" i="0" u="sng" strike="noStrike" cap="none" dirty="0">
                    <a:solidFill>
                      <a:schemeClr val="accent2"/>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入社処理を回答する</a:t>
                </a:r>
                <a:endParaRPr sz="1199" b="1" i="0" u="none" strike="noStrike" cap="none" dirty="0">
                  <a:solidFill>
                    <a:schemeClr val="accent2"/>
                  </a:solidFill>
                  <a:latin typeface="Arial"/>
                  <a:ea typeface="Arial"/>
                  <a:cs typeface="Arial"/>
                  <a:sym typeface="Arial"/>
                </a:endParaRPr>
              </a:p>
            </p:txBody>
          </p:sp>
        </p:grpSp>
        <p:sp>
          <p:nvSpPr>
            <p:cNvPr id="201" name="Google Shape;201;p8"/>
            <p:cNvSpPr txBox="1"/>
            <p:nvPr/>
          </p:nvSpPr>
          <p:spPr>
            <a:xfrm>
              <a:off x="657000" y="1295608"/>
              <a:ext cx="5621454" cy="47710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49" b="1" i="0" u="none" strike="noStrike" cap="none">
                  <a:solidFill>
                    <a:srgbClr val="E46B32"/>
                  </a:solidFill>
                  <a:latin typeface="Arial"/>
                  <a:ea typeface="Arial"/>
                  <a:cs typeface="Arial"/>
                  <a:sym typeface="Arial"/>
                </a:rPr>
                <a:t>1</a:t>
              </a:r>
              <a:r>
                <a:rPr lang="ja-JP" sz="1049" b="1" i="0" u="none" strike="noStrike" cap="none">
                  <a:solidFill>
                    <a:srgbClr val="F2E425"/>
                  </a:solidFill>
                  <a:latin typeface="Arial"/>
                  <a:ea typeface="Arial"/>
                  <a:cs typeface="Arial"/>
                  <a:sym typeface="Arial"/>
                </a:rPr>
                <a:t>　</a:t>
              </a:r>
              <a:r>
                <a:rPr lang="ja-JP" sz="1049" b="0" i="0" u="none" strike="noStrike" cap="none">
                  <a:solidFill>
                    <a:schemeClr val="dk1"/>
                  </a:solidFill>
                  <a:latin typeface="Arial"/>
                  <a:ea typeface="Arial"/>
                  <a:cs typeface="Arial"/>
                  <a:sym typeface="Arial"/>
                </a:rPr>
                <a:t>入社処理の依頼を確認する　	…… P.  11</a:t>
              </a:r>
              <a:endParaRPr/>
            </a:p>
            <a:p>
              <a:pPr marL="0" marR="0" lvl="0" indent="0" algn="l" rtl="0">
                <a:lnSpc>
                  <a:spcPct val="100000"/>
                </a:lnSpc>
                <a:spcBef>
                  <a:spcPts val="600"/>
                </a:spcBef>
                <a:spcAft>
                  <a:spcPts val="600"/>
                </a:spcAft>
                <a:buClr>
                  <a:srgbClr val="000000"/>
                </a:buClr>
                <a:buSzPts val="1400"/>
                <a:buFont typeface="Arial"/>
                <a:buNone/>
              </a:pPr>
              <a:r>
                <a:rPr lang="ja-JP" sz="1049" b="1" i="0" u="none" strike="noStrike" cap="none">
                  <a:solidFill>
                    <a:srgbClr val="E46B32"/>
                  </a:solidFill>
                  <a:latin typeface="Arial"/>
                  <a:ea typeface="Arial"/>
                  <a:cs typeface="Arial"/>
                  <a:sym typeface="Arial"/>
                </a:rPr>
                <a:t>2</a:t>
              </a:r>
              <a:r>
                <a:rPr lang="ja-JP" sz="1049" b="1" i="0" u="none" strike="noStrike" cap="none">
                  <a:solidFill>
                    <a:srgbClr val="F2E425"/>
                  </a:solidFill>
                  <a:latin typeface="Arial"/>
                  <a:ea typeface="Arial"/>
                  <a:cs typeface="Arial"/>
                  <a:sym typeface="Arial"/>
                </a:rPr>
                <a:t>　</a:t>
              </a:r>
              <a:r>
                <a:rPr lang="ja-JP" sz="1049" b="0" i="0" u="none" strike="noStrike" cap="none">
                  <a:solidFill>
                    <a:schemeClr val="dk1"/>
                  </a:solidFill>
                  <a:latin typeface="Arial"/>
                  <a:ea typeface="Arial"/>
                  <a:cs typeface="Arial"/>
                  <a:sym typeface="Arial"/>
                </a:rPr>
                <a:t>入社処理を回答する　	…… P.  12</a:t>
              </a:r>
              <a:endParaRPr/>
            </a:p>
          </p:txBody>
        </p:sp>
      </p:grpSp>
      <p:cxnSp>
        <p:nvCxnSpPr>
          <p:cNvPr id="202" name="Google Shape;202;p8"/>
          <p:cNvCxnSpPr/>
          <p:nvPr/>
        </p:nvCxnSpPr>
        <p:spPr>
          <a:xfrm>
            <a:off x="370961" y="3302412"/>
            <a:ext cx="6116079" cy="0"/>
          </a:xfrm>
          <a:prstGeom prst="straightConnector1">
            <a:avLst/>
          </a:prstGeom>
          <a:noFill/>
          <a:ln w="12700" cap="flat" cmpd="sng">
            <a:solidFill>
              <a:srgbClr val="A5A5A5"/>
            </a:solidFill>
            <a:prstDash val="dash"/>
            <a:round/>
            <a:headEnd type="none" w="sm" len="sm"/>
            <a:tailEnd type="none" w="sm" len="sm"/>
          </a:ln>
        </p:spPr>
      </p:cxnSp>
      <p:grpSp>
        <p:nvGrpSpPr>
          <p:cNvPr id="203" name="Google Shape;203;p8"/>
          <p:cNvGrpSpPr/>
          <p:nvPr/>
        </p:nvGrpSpPr>
        <p:grpSpPr>
          <a:xfrm>
            <a:off x="504572" y="3475574"/>
            <a:ext cx="5848555" cy="572400"/>
            <a:chOff x="426150" y="961394"/>
            <a:chExt cx="5852304" cy="572766"/>
          </a:xfrm>
        </p:grpSpPr>
        <p:grpSp>
          <p:nvGrpSpPr>
            <p:cNvPr id="204" name="Google Shape;204;p8"/>
            <p:cNvGrpSpPr/>
            <p:nvPr/>
          </p:nvGrpSpPr>
          <p:grpSpPr>
            <a:xfrm>
              <a:off x="426150" y="961394"/>
              <a:ext cx="3710154" cy="276999"/>
              <a:chOff x="682206" y="1315611"/>
              <a:chExt cx="3710154" cy="276999"/>
            </a:xfrm>
          </p:grpSpPr>
          <p:sp>
            <p:nvSpPr>
              <p:cNvPr id="205" name="Google Shape;205;p8"/>
              <p:cNvSpPr/>
              <p:nvPr/>
            </p:nvSpPr>
            <p:spPr>
              <a:xfrm>
                <a:off x="682206" y="1366456"/>
                <a:ext cx="223242" cy="200047"/>
              </a:xfrm>
              <a:prstGeom prst="roundRect">
                <a:avLst>
                  <a:gd name="adj" fmla="val 16667"/>
                </a:avLst>
              </a:prstGeom>
              <a:solidFill>
                <a:srgbClr val="E46B3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199" b="1" i="0" u="none" strike="noStrike" cap="none">
                    <a:solidFill>
                      <a:schemeClr val="lt1"/>
                    </a:solidFill>
                    <a:latin typeface="Arial"/>
                    <a:ea typeface="Arial"/>
                    <a:cs typeface="Arial"/>
                    <a:sym typeface="Arial"/>
                  </a:rPr>
                  <a:t>3</a:t>
                </a:r>
                <a:endParaRPr sz="1199" b="1" i="0" u="none" strike="noStrike" cap="none">
                  <a:solidFill>
                    <a:schemeClr val="lt1"/>
                  </a:solidFill>
                  <a:latin typeface="Arial"/>
                  <a:ea typeface="Arial"/>
                  <a:cs typeface="Arial"/>
                  <a:sym typeface="Arial"/>
                </a:endParaRPr>
              </a:p>
            </p:txBody>
          </p:sp>
          <p:sp>
            <p:nvSpPr>
              <p:cNvPr id="206" name="Google Shape;206;p8"/>
              <p:cNvSpPr txBox="1"/>
              <p:nvPr/>
            </p:nvSpPr>
            <p:spPr>
              <a:xfrm>
                <a:off x="905448" y="1315611"/>
                <a:ext cx="348691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199" b="1" i="0" u="sng" strike="noStrike" cap="none" dirty="0">
                    <a:solidFill>
                      <a:schemeClr val="accent2"/>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おわりに</a:t>
                </a:r>
                <a:endParaRPr sz="1199" b="1" i="0" u="none" strike="noStrike" cap="none" dirty="0">
                  <a:solidFill>
                    <a:schemeClr val="accent2"/>
                  </a:solidFill>
                  <a:latin typeface="Arial"/>
                  <a:ea typeface="Arial"/>
                  <a:cs typeface="Arial"/>
                  <a:sym typeface="Arial"/>
                </a:endParaRPr>
              </a:p>
            </p:txBody>
          </p:sp>
        </p:grpSp>
        <p:sp>
          <p:nvSpPr>
            <p:cNvPr id="207" name="Google Shape;207;p8"/>
            <p:cNvSpPr txBox="1"/>
            <p:nvPr/>
          </p:nvSpPr>
          <p:spPr>
            <a:xfrm>
              <a:off x="657000" y="1295608"/>
              <a:ext cx="5621454" cy="23855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600"/>
                </a:spcAft>
                <a:buClr>
                  <a:srgbClr val="000000"/>
                </a:buClr>
                <a:buSzPts val="1400"/>
                <a:buFont typeface="Arial"/>
                <a:buNone/>
              </a:pPr>
              <a:r>
                <a:rPr lang="ja-JP" sz="1049" b="0" i="0" u="none" strike="noStrike" cap="none" dirty="0">
                  <a:solidFill>
                    <a:schemeClr val="dk1"/>
                  </a:solidFill>
                  <a:latin typeface="Arial"/>
                  <a:ea typeface="Arial"/>
                  <a:cs typeface="Arial"/>
                  <a:sym typeface="Arial"/>
                </a:rPr>
                <a:t>おわりに　	…… P.  </a:t>
              </a:r>
              <a:r>
                <a:rPr lang="en-US" altLang="ja-JP" sz="1049" dirty="0">
                  <a:solidFill>
                    <a:schemeClr val="dk1"/>
                  </a:solidFill>
                </a:rPr>
                <a:t>20</a:t>
              </a: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Shape 211"/>
        <p:cNvGrpSpPr/>
        <p:nvPr/>
      </p:nvGrpSpPr>
      <p:grpSpPr>
        <a:xfrm>
          <a:off x="0" y="0"/>
          <a:ext cx="0" cy="0"/>
          <a:chOff x="0" y="0"/>
          <a:chExt cx="0" cy="0"/>
        </a:xfrm>
      </p:grpSpPr>
      <p:sp>
        <p:nvSpPr>
          <p:cNvPr id="212" name="Google Shape;212;p9"/>
          <p:cNvSpPr/>
          <p:nvPr/>
        </p:nvSpPr>
        <p:spPr>
          <a:xfrm>
            <a:off x="408337" y="957329"/>
            <a:ext cx="6041327" cy="8456861"/>
          </a:xfrm>
          <a:prstGeom prst="roundRect">
            <a:avLst>
              <a:gd name="adj" fmla="val 799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213" name="Google Shape;213;p9"/>
          <p:cNvSpPr/>
          <p:nvPr/>
        </p:nvSpPr>
        <p:spPr>
          <a:xfrm>
            <a:off x="2709460" y="237790"/>
            <a:ext cx="1439078" cy="1439078"/>
          </a:xfrm>
          <a:prstGeom prst="ellipse">
            <a:avLst/>
          </a:prstGeom>
          <a:solidFill>
            <a:srgbClr val="E46B32"/>
          </a:solidFill>
          <a:ln w="114300" cap="flat" cmpd="sng">
            <a:solidFill>
              <a:srgbClr val="E46B32"/>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None/>
            </a:pPr>
            <a:r>
              <a:rPr lang="ja-JP" sz="6596" b="1" i="0" u="none" strike="noStrike" cap="none">
                <a:solidFill>
                  <a:schemeClr val="lt1"/>
                </a:solidFill>
                <a:latin typeface="Arial"/>
                <a:ea typeface="Arial"/>
                <a:cs typeface="Arial"/>
                <a:sym typeface="Arial"/>
              </a:rPr>
              <a:t>1</a:t>
            </a:r>
            <a:endParaRPr sz="6596" b="1" i="0" u="none" strike="noStrike" cap="none">
              <a:solidFill>
                <a:schemeClr val="lt1"/>
              </a:solidFill>
              <a:latin typeface="Arial"/>
              <a:ea typeface="Arial"/>
              <a:cs typeface="Arial"/>
              <a:sym typeface="Arial"/>
            </a:endParaRPr>
          </a:p>
        </p:txBody>
      </p:sp>
      <p:sp>
        <p:nvSpPr>
          <p:cNvPr id="214" name="Google Shape;214;p9"/>
          <p:cNvSpPr txBox="1"/>
          <p:nvPr/>
        </p:nvSpPr>
        <p:spPr>
          <a:xfrm>
            <a:off x="640788" y="4354095"/>
            <a:ext cx="3959491" cy="5228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798" b="1" i="0" u="none" strike="noStrike" cap="none">
                <a:solidFill>
                  <a:srgbClr val="E46B32"/>
                </a:solidFill>
                <a:latin typeface="Arial"/>
                <a:ea typeface="Arial"/>
                <a:cs typeface="Arial"/>
                <a:sym typeface="Arial"/>
              </a:rPr>
              <a:t>はじめに</a:t>
            </a:r>
            <a:endParaRPr/>
          </a:p>
        </p:txBody>
      </p:sp>
      <p:sp>
        <p:nvSpPr>
          <p:cNvPr id="215" name="Google Shape;215;p9"/>
          <p:cNvSpPr txBox="1"/>
          <p:nvPr/>
        </p:nvSpPr>
        <p:spPr>
          <a:xfrm>
            <a:off x="640788" y="5194374"/>
            <a:ext cx="5576425" cy="5229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399" b="0" i="0" u="none" strike="noStrike" cap="none">
                <a:solidFill>
                  <a:schemeClr val="dk1"/>
                </a:solidFill>
                <a:latin typeface="Arial"/>
                <a:ea typeface="Arial"/>
                <a:cs typeface="Arial"/>
                <a:sym typeface="Arial"/>
              </a:rPr>
              <a:t>本章では、推奨する動作環境や基本操作について説明します。</a:t>
            </a:r>
            <a:endParaRPr sz="13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399" b="0" i="0" u="none" strike="noStrike" cap="none">
                <a:solidFill>
                  <a:schemeClr val="dk1"/>
                </a:solidFill>
                <a:latin typeface="Arial"/>
                <a:ea typeface="Arial"/>
                <a:cs typeface="Arial"/>
                <a:sym typeface="Arial"/>
              </a:rPr>
              <a:t>ご利用の際には、必ずお読みください。</a:t>
            </a:r>
            <a:endParaRPr/>
          </a:p>
        </p:txBody>
      </p:sp>
      <p:sp>
        <p:nvSpPr>
          <p:cNvPr id="216" name="Google Shape;216;p9"/>
          <p:cNvSpPr/>
          <p:nvPr/>
        </p:nvSpPr>
        <p:spPr>
          <a:xfrm>
            <a:off x="730730" y="5023203"/>
            <a:ext cx="5396541" cy="45690"/>
          </a:xfrm>
          <a:prstGeom prst="roundRect">
            <a:avLst>
              <a:gd name="adj" fmla="val 50000"/>
            </a:avLst>
          </a:prstGeom>
          <a:solidFill>
            <a:srgbClr val="E46B32"/>
          </a:solidFill>
          <a:ln w="25400" cap="flat" cmpd="sng">
            <a:solidFill>
              <a:srgbClr val="E46B3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0"/>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ジンジャーの推奨環境</a:t>
            </a:r>
            <a:endParaRPr/>
          </a:p>
        </p:txBody>
      </p:sp>
      <p:grpSp>
        <p:nvGrpSpPr>
          <p:cNvPr id="222" name="Google Shape;222;p10"/>
          <p:cNvGrpSpPr/>
          <p:nvPr/>
        </p:nvGrpSpPr>
        <p:grpSpPr>
          <a:xfrm>
            <a:off x="369000" y="960960"/>
            <a:ext cx="6120000" cy="1169389"/>
            <a:chOff x="189000" y="4326247"/>
            <a:chExt cx="6480000" cy="1528244"/>
          </a:xfrm>
        </p:grpSpPr>
        <p:sp>
          <p:nvSpPr>
            <p:cNvPr id="223" name="Google Shape;223;p10"/>
            <p:cNvSpPr/>
            <p:nvPr/>
          </p:nvSpPr>
          <p:spPr>
            <a:xfrm>
              <a:off x="189000" y="4432301"/>
              <a:ext cx="6480000" cy="1422190"/>
            </a:xfrm>
            <a:prstGeom prst="roundRect">
              <a:avLst>
                <a:gd name="adj" fmla="val 6019"/>
              </a:avLst>
            </a:prstGeom>
            <a:solidFill>
              <a:schemeClr val="lt1"/>
            </a:solidFill>
            <a:ln w="25400" cap="flat" cmpd="sng">
              <a:solidFill>
                <a:srgbClr val="FF0000"/>
              </a:solidFill>
              <a:prstDash val="solid"/>
              <a:round/>
              <a:headEnd type="none" w="sm" len="sm"/>
              <a:tailEnd type="none" w="sm" len="sm"/>
            </a:ln>
          </p:spPr>
          <p:txBody>
            <a:bodyPr spcFirstLastPara="1" wrap="square" lIns="91425" tIns="45700" rIns="91425" bIns="45700" anchor="b" anchorCtr="0">
              <a:noAutofit/>
            </a:bodyPr>
            <a:lstStyle/>
            <a:p>
              <a:pPr marL="180000" marR="0" lvl="0" indent="0" algn="l" rtl="0">
                <a:lnSpc>
                  <a:spcPct val="140000"/>
                </a:lnSpc>
                <a:spcBef>
                  <a:spcPts val="0"/>
                </a:spcBef>
                <a:spcAft>
                  <a:spcPts val="0"/>
                </a:spcAft>
                <a:buClr>
                  <a:srgbClr val="3B3838"/>
                </a:buClr>
                <a:buSzPts val="1100"/>
                <a:buFont typeface="Arial"/>
                <a:buNone/>
              </a:pPr>
              <a:r>
                <a:rPr lang="ja-JP" sz="1100" b="0" i="0" u="none" strike="noStrike" cap="none">
                  <a:solidFill>
                    <a:srgbClr val="FF0000"/>
                  </a:solidFill>
                  <a:latin typeface="Arial"/>
                  <a:ea typeface="Arial"/>
                  <a:cs typeface="Arial"/>
                  <a:sym typeface="Arial"/>
                </a:rPr>
                <a:t>推奨環境外でも利用できる場合がありますが、全機能の正常動作は保証できません。</a:t>
              </a:r>
              <a:endParaRPr/>
            </a:p>
            <a:p>
              <a:pPr marL="180000" marR="0" lvl="0" indent="0" algn="l" rtl="0">
                <a:lnSpc>
                  <a:spcPct val="140000"/>
                </a:lnSpc>
                <a:spcBef>
                  <a:spcPts val="0"/>
                </a:spcBef>
                <a:spcAft>
                  <a:spcPts val="0"/>
                </a:spcAft>
                <a:buClr>
                  <a:srgbClr val="3B3838"/>
                </a:buClr>
                <a:buSzPts val="1100"/>
                <a:buFont typeface="Arial"/>
                <a:buNone/>
              </a:pPr>
              <a:r>
                <a:rPr lang="ja-JP" sz="1100" b="0" i="0" u="none" strike="noStrike" cap="none">
                  <a:solidFill>
                    <a:srgbClr val="FF0000"/>
                  </a:solidFill>
                  <a:latin typeface="Arial"/>
                  <a:ea typeface="Arial"/>
                  <a:cs typeface="Arial"/>
                  <a:sym typeface="Arial"/>
                </a:rPr>
                <a:t>OSのアップデートが終了した端末は、推奨環境の対象外ですのでご了承ください。</a:t>
              </a:r>
              <a:endParaRPr/>
            </a:p>
            <a:p>
              <a:pPr marL="180000" marR="0" lvl="0" indent="0" algn="l" rtl="0">
                <a:lnSpc>
                  <a:spcPct val="140000"/>
                </a:lnSpc>
                <a:spcBef>
                  <a:spcPts val="0"/>
                </a:spcBef>
                <a:spcAft>
                  <a:spcPts val="0"/>
                </a:spcAft>
                <a:buClr>
                  <a:srgbClr val="3B3838"/>
                </a:buClr>
                <a:buSzPts val="1100"/>
                <a:buFont typeface="Arial"/>
                <a:buNone/>
              </a:pPr>
              <a:r>
                <a:rPr lang="ja-JP" sz="1100" b="0" i="0" u="none" strike="noStrike" cap="none">
                  <a:solidFill>
                    <a:srgbClr val="FF0000"/>
                  </a:solidFill>
                  <a:latin typeface="Arial"/>
                  <a:ea typeface="Arial"/>
                  <a:cs typeface="Arial"/>
                  <a:sym typeface="Arial"/>
                </a:rPr>
                <a:t>利用環境を満たしていても、端末・利用環境の組み合わせによっては、</a:t>
              </a:r>
              <a:endParaRPr sz="1100" b="0" i="0" u="none" strike="noStrike" cap="none">
                <a:solidFill>
                  <a:srgbClr val="FF0000"/>
                </a:solidFill>
                <a:latin typeface="Arial"/>
                <a:ea typeface="Arial"/>
                <a:cs typeface="Arial"/>
                <a:sym typeface="Arial"/>
              </a:endParaRPr>
            </a:p>
            <a:p>
              <a:pPr marL="180000" marR="0" lvl="0" indent="0" algn="l" rtl="0">
                <a:lnSpc>
                  <a:spcPct val="140000"/>
                </a:lnSpc>
                <a:spcBef>
                  <a:spcPts val="0"/>
                </a:spcBef>
                <a:spcAft>
                  <a:spcPts val="0"/>
                </a:spcAft>
                <a:buClr>
                  <a:srgbClr val="3B3838"/>
                </a:buClr>
                <a:buSzPts val="1100"/>
                <a:buFont typeface="Arial"/>
                <a:buNone/>
              </a:pPr>
              <a:r>
                <a:rPr lang="ja-JP" sz="1100" b="0" i="0" u="none" strike="noStrike" cap="none">
                  <a:solidFill>
                    <a:srgbClr val="FF0000"/>
                  </a:solidFill>
                  <a:latin typeface="Arial"/>
                  <a:ea typeface="Arial"/>
                  <a:cs typeface="Arial"/>
                  <a:sym typeface="Arial"/>
                </a:rPr>
                <a:t>正常に動作しない可能性があります。</a:t>
              </a:r>
              <a:endParaRPr sz="1100" b="0" i="0" u="none" strike="noStrike" cap="none">
                <a:solidFill>
                  <a:srgbClr val="FF0000"/>
                </a:solidFill>
                <a:latin typeface="Arial"/>
                <a:ea typeface="Arial"/>
                <a:cs typeface="Arial"/>
                <a:sym typeface="Arial"/>
              </a:endParaRPr>
            </a:p>
          </p:txBody>
        </p:sp>
        <p:grpSp>
          <p:nvGrpSpPr>
            <p:cNvPr id="224" name="Google Shape;224;p10"/>
            <p:cNvGrpSpPr/>
            <p:nvPr/>
          </p:nvGrpSpPr>
          <p:grpSpPr>
            <a:xfrm>
              <a:off x="404308" y="4326247"/>
              <a:ext cx="699405" cy="203106"/>
              <a:chOff x="347158" y="4326247"/>
              <a:chExt cx="699405" cy="203106"/>
            </a:xfrm>
          </p:grpSpPr>
          <p:sp>
            <p:nvSpPr>
              <p:cNvPr id="225" name="Google Shape;225;p10"/>
              <p:cNvSpPr/>
              <p:nvPr/>
            </p:nvSpPr>
            <p:spPr>
              <a:xfrm>
                <a:off x="347158" y="4326247"/>
                <a:ext cx="699405" cy="203106"/>
              </a:xfrm>
              <a:prstGeom prst="rect">
                <a:avLst/>
              </a:prstGeom>
              <a:solidFill>
                <a:schemeClr val="lt1"/>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None/>
                </a:pPr>
                <a:r>
                  <a:rPr lang="ja-JP" sz="1200" b="1" i="0" u="none" strike="noStrike" cap="none">
                    <a:solidFill>
                      <a:srgbClr val="FF0000"/>
                    </a:solidFill>
                    <a:latin typeface="Arial"/>
                    <a:ea typeface="Arial"/>
                    <a:cs typeface="Arial"/>
                    <a:sym typeface="Arial"/>
                  </a:rPr>
                  <a:t>　注意</a:t>
                </a:r>
                <a:endParaRPr/>
              </a:p>
            </p:txBody>
          </p:sp>
          <p:pic>
            <p:nvPicPr>
              <p:cNvPr id="226" name="Google Shape;226;p10" descr="警告 単色塗りつぶし"/>
              <p:cNvPicPr preferRelativeResize="0"/>
              <p:nvPr/>
            </p:nvPicPr>
            <p:blipFill rotWithShape="1">
              <a:blip r:embed="rId3">
                <a:alphaModFix/>
              </a:blip>
              <a:srcRect/>
              <a:stretch/>
            </p:blipFill>
            <p:spPr>
              <a:xfrm flipH="1">
                <a:off x="411907" y="4355559"/>
                <a:ext cx="147132" cy="147132"/>
              </a:xfrm>
              <a:prstGeom prst="rect">
                <a:avLst/>
              </a:prstGeom>
              <a:noFill/>
              <a:ln>
                <a:noFill/>
              </a:ln>
            </p:spPr>
          </p:pic>
        </p:grpSp>
      </p:grpSp>
      <p:cxnSp>
        <p:nvCxnSpPr>
          <p:cNvPr id="227" name="Google Shape;227;p10"/>
          <p:cNvCxnSpPr/>
          <p:nvPr/>
        </p:nvCxnSpPr>
        <p:spPr>
          <a:xfrm>
            <a:off x="369000" y="4343770"/>
            <a:ext cx="6120000" cy="0"/>
          </a:xfrm>
          <a:prstGeom prst="straightConnector1">
            <a:avLst/>
          </a:prstGeom>
          <a:noFill/>
          <a:ln w="12700" cap="flat" cmpd="sng">
            <a:solidFill>
              <a:srgbClr val="A5A5A5"/>
            </a:solidFill>
            <a:prstDash val="dash"/>
            <a:round/>
            <a:headEnd type="none" w="sm" len="sm"/>
            <a:tailEnd type="none" w="sm" len="sm"/>
          </a:ln>
        </p:spPr>
      </p:cxnSp>
      <p:grpSp>
        <p:nvGrpSpPr>
          <p:cNvPr id="228" name="Google Shape;228;p10"/>
          <p:cNvGrpSpPr/>
          <p:nvPr/>
        </p:nvGrpSpPr>
        <p:grpSpPr>
          <a:xfrm>
            <a:off x="279000" y="2408122"/>
            <a:ext cx="6300000" cy="360000"/>
            <a:chOff x="407502" y="1728889"/>
            <a:chExt cx="6042992" cy="356680"/>
          </a:xfrm>
        </p:grpSpPr>
        <p:sp>
          <p:nvSpPr>
            <p:cNvPr id="229" name="Google Shape;229;p10"/>
            <p:cNvSpPr/>
            <p:nvPr/>
          </p:nvSpPr>
          <p:spPr>
            <a:xfrm>
              <a:off x="407502" y="1728889"/>
              <a:ext cx="6042992" cy="3566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　パソコン環境</a:t>
              </a:r>
              <a:endParaRPr/>
            </a:p>
          </p:txBody>
        </p:sp>
        <p:sp>
          <p:nvSpPr>
            <p:cNvPr id="230" name="Google Shape;230;p10"/>
            <p:cNvSpPr/>
            <p:nvPr/>
          </p:nvSpPr>
          <p:spPr>
            <a:xfrm rot="-54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2E425"/>
                </a:solidFill>
                <a:latin typeface="Calibri"/>
                <a:ea typeface="Calibri"/>
                <a:cs typeface="Calibri"/>
                <a:sym typeface="Calibri"/>
              </a:endParaRPr>
            </a:p>
          </p:txBody>
        </p:sp>
      </p:grpSp>
      <p:sp>
        <p:nvSpPr>
          <p:cNvPr id="231" name="Google Shape;231;p10"/>
          <p:cNvSpPr/>
          <p:nvPr/>
        </p:nvSpPr>
        <p:spPr>
          <a:xfrm>
            <a:off x="320808" y="2994163"/>
            <a:ext cx="2988000" cy="1044000"/>
          </a:xfrm>
          <a:prstGeom prst="roundRect">
            <a:avLst>
              <a:gd name="adj" fmla="val 6943"/>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1100" b="1" i="0" u="none" strike="noStrike" cap="none">
                <a:solidFill>
                  <a:srgbClr val="E46B32"/>
                </a:solidFill>
                <a:latin typeface="Arial"/>
                <a:ea typeface="Arial"/>
                <a:cs typeface="Arial"/>
                <a:sym typeface="Arial"/>
              </a:rPr>
              <a:t>Windows</a:t>
            </a:r>
            <a:endParaRPr/>
          </a:p>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OS：最新版</a:t>
            </a:r>
            <a:r>
              <a:rPr lang="ja-JP" sz="1050" b="0" i="0" u="none" strike="noStrike" cap="none">
                <a:solidFill>
                  <a:schemeClr val="dk1"/>
                </a:solidFill>
                <a:latin typeface="Arial"/>
                <a:ea typeface="Arial"/>
                <a:cs typeface="Arial"/>
                <a:sym typeface="Arial"/>
              </a:rPr>
              <a:t>（Microsoftのサポート期間内）</a:t>
            </a:r>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Webブラウザ：Google Chrome 最新版</a:t>
            </a:r>
            <a:endParaRPr sz="1100" b="0" i="0" u="none" strike="noStrike" cap="none">
              <a:solidFill>
                <a:schemeClr val="dk1"/>
              </a:solidFill>
              <a:latin typeface="Arial"/>
              <a:ea typeface="Arial"/>
              <a:cs typeface="Arial"/>
              <a:sym typeface="Arial"/>
            </a:endParaRPr>
          </a:p>
        </p:txBody>
      </p:sp>
      <p:sp>
        <p:nvSpPr>
          <p:cNvPr id="232" name="Google Shape;232;p10"/>
          <p:cNvSpPr/>
          <p:nvPr/>
        </p:nvSpPr>
        <p:spPr>
          <a:xfrm>
            <a:off x="3549192" y="2994163"/>
            <a:ext cx="2988000" cy="1044000"/>
          </a:xfrm>
          <a:prstGeom prst="roundRect">
            <a:avLst>
              <a:gd name="adj" fmla="val 6943"/>
            </a:avLst>
          </a:prstGeom>
          <a:solidFill>
            <a:srgbClr val="EDED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1100" b="1" i="0" u="none" strike="noStrike" cap="none">
                <a:solidFill>
                  <a:srgbClr val="E46B32"/>
                </a:solidFill>
                <a:latin typeface="Arial"/>
                <a:ea typeface="Arial"/>
                <a:cs typeface="Arial"/>
                <a:sym typeface="Arial"/>
              </a:rPr>
              <a:t>Mac</a:t>
            </a:r>
            <a:endParaRPr/>
          </a:p>
          <a:p>
            <a:pPr marL="0" marR="0" lvl="0" indent="0" algn="l"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OS：最新版</a:t>
            </a:r>
            <a:r>
              <a:rPr lang="ja-JP" sz="1050" b="0" i="0" u="none" strike="noStrike" cap="none">
                <a:solidFill>
                  <a:schemeClr val="dk1"/>
                </a:solidFill>
                <a:latin typeface="Arial"/>
                <a:ea typeface="Arial"/>
                <a:cs typeface="Arial"/>
                <a:sym typeface="Arial"/>
              </a:rPr>
              <a:t>（Appleのサポート期間内）</a:t>
            </a:r>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※最新のService Packが適用</a:t>
            </a:r>
            <a:endParaRPr/>
          </a:p>
          <a:p>
            <a:pPr marL="0" marR="0" lvl="0" indent="0" algn="l" rtl="0">
              <a:lnSpc>
                <a:spcPct val="100000"/>
              </a:lnSpc>
              <a:spcBef>
                <a:spcPts val="0"/>
              </a:spcBef>
              <a:spcAft>
                <a:spcPts val="0"/>
              </a:spcAft>
              <a:buNone/>
            </a:pPr>
            <a:r>
              <a:rPr lang="ja-JP" sz="1100" b="0" i="0" u="none" strike="noStrike" cap="none">
                <a:solidFill>
                  <a:schemeClr val="dk1"/>
                </a:solidFill>
                <a:latin typeface="Arial"/>
                <a:ea typeface="Arial"/>
                <a:cs typeface="Arial"/>
                <a:sym typeface="Arial"/>
              </a:rPr>
              <a:t>Webブラウザ：Google Chrome 最新版</a:t>
            </a:r>
            <a:endParaRPr/>
          </a:p>
        </p:txBody>
      </p:sp>
      <p:sp>
        <p:nvSpPr>
          <p:cNvPr id="233" name="Google Shape;233;p10"/>
          <p:cNvSpPr/>
          <p:nvPr/>
        </p:nvSpPr>
        <p:spPr>
          <a:xfrm>
            <a:off x="394061" y="4560325"/>
            <a:ext cx="1910227" cy="84427"/>
          </a:xfrm>
          <a:prstGeom prst="rect">
            <a:avLst/>
          </a:prstGeom>
          <a:solidFill>
            <a:srgbClr val="E46B32">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E46B32"/>
              </a:solidFill>
              <a:latin typeface="Arial"/>
              <a:ea typeface="Arial"/>
              <a:cs typeface="Arial"/>
              <a:sym typeface="Arial"/>
            </a:endParaRPr>
          </a:p>
        </p:txBody>
      </p:sp>
      <p:sp>
        <p:nvSpPr>
          <p:cNvPr id="234" name="Google Shape;234;p10"/>
          <p:cNvSpPr txBox="1"/>
          <p:nvPr/>
        </p:nvSpPr>
        <p:spPr>
          <a:xfrm>
            <a:off x="334604" y="4368388"/>
            <a:ext cx="61200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200" b="1" i="0" u="none" strike="noStrike" cap="none">
                <a:solidFill>
                  <a:srgbClr val="000000"/>
                </a:solidFill>
                <a:latin typeface="Arial"/>
                <a:ea typeface="Arial"/>
                <a:cs typeface="Arial"/>
                <a:sym typeface="Arial"/>
              </a:rPr>
              <a:t>ディスプレイ表示について</a:t>
            </a:r>
            <a:endParaRPr sz="1200" b="1" i="0" u="none" strike="noStrike" cap="none">
              <a:solidFill>
                <a:srgbClr val="000000"/>
              </a:solidFill>
              <a:latin typeface="Arial"/>
              <a:ea typeface="Arial"/>
              <a:cs typeface="Arial"/>
              <a:sym typeface="Arial"/>
            </a:endParaRPr>
          </a:p>
        </p:txBody>
      </p:sp>
      <p:sp>
        <p:nvSpPr>
          <p:cNvPr id="235" name="Google Shape;235;p10"/>
          <p:cNvSpPr txBox="1"/>
          <p:nvPr/>
        </p:nvSpPr>
        <p:spPr>
          <a:xfrm>
            <a:off x="369000" y="4667328"/>
            <a:ext cx="6120000"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1100"/>
              <a:buFont typeface="Arial"/>
              <a:buNone/>
            </a:pPr>
            <a:r>
              <a:rPr lang="ja-JP" sz="1100" b="0" i="0" u="none" strike="noStrike" cap="none">
                <a:solidFill>
                  <a:schemeClr val="dk1"/>
                </a:solidFill>
                <a:latin typeface="Arial"/>
                <a:ea typeface="Arial"/>
                <a:cs typeface="Arial"/>
                <a:sym typeface="Arial"/>
              </a:rPr>
              <a:t>パソコン本体の項目サイズを拡大したり、ブラウザ上でズームサイズを変更したりすると、</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ja-JP" sz="1100" b="0" i="0" u="none" strike="noStrike" cap="none">
                <a:solidFill>
                  <a:schemeClr val="dk1"/>
                </a:solidFill>
                <a:latin typeface="Arial"/>
                <a:ea typeface="Arial"/>
                <a:cs typeface="Arial"/>
                <a:sym typeface="Arial"/>
              </a:rPr>
              <a:t>ジンジャーの画面が正常に表示されない可能性があります。</a:t>
            </a:r>
            <a:endParaRPr/>
          </a:p>
          <a:p>
            <a:pPr marL="0" marR="0" lvl="0" indent="0" algn="l" rtl="0">
              <a:lnSpc>
                <a:spcPct val="100000"/>
              </a:lnSpc>
              <a:spcBef>
                <a:spcPts val="0"/>
              </a:spcBef>
              <a:spcAft>
                <a:spcPts val="0"/>
              </a:spcAft>
              <a:buClr>
                <a:srgbClr val="3F3F3F"/>
              </a:buClr>
              <a:buSzPts val="1100"/>
              <a:buFont typeface="Arial"/>
              <a:buNone/>
            </a:pPr>
            <a:r>
              <a:rPr lang="ja-JP" sz="1100" b="0" i="0" u="none" strike="noStrike" cap="none">
                <a:solidFill>
                  <a:schemeClr val="dk1"/>
                </a:solidFill>
                <a:latin typeface="Arial"/>
                <a:ea typeface="Arial"/>
                <a:cs typeface="Arial"/>
                <a:sym typeface="Arial"/>
              </a:rPr>
              <a:t>（例：文字化けしてしまう、打刻ボタンが表示されない など）</a:t>
            </a:r>
            <a:endParaRPr/>
          </a:p>
          <a:p>
            <a:pPr marL="0" marR="0" lvl="0" indent="0" algn="l" rtl="0">
              <a:lnSpc>
                <a:spcPct val="100000"/>
              </a:lnSpc>
              <a:spcBef>
                <a:spcPts val="0"/>
              </a:spcBef>
              <a:spcAft>
                <a:spcPts val="0"/>
              </a:spcAft>
              <a:buClr>
                <a:srgbClr val="3F3F3F"/>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ja-JP" sz="1100" b="0" i="0" u="none" strike="noStrike" cap="none">
                <a:solidFill>
                  <a:schemeClr val="dk1"/>
                </a:solidFill>
                <a:latin typeface="Arial"/>
                <a:ea typeface="Arial"/>
                <a:cs typeface="Arial"/>
                <a:sym typeface="Arial"/>
              </a:rPr>
              <a:t>ディスプレイの表示が常に「項目サイズ100%　解像度1920×1080　ズーム100%」と</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F3F3F"/>
              </a:buClr>
              <a:buSzPts val="1100"/>
              <a:buFont typeface="Arial"/>
              <a:buNone/>
            </a:pPr>
            <a:r>
              <a:rPr lang="ja-JP" sz="1100" b="0" i="0" u="none" strike="noStrike" cap="none">
                <a:solidFill>
                  <a:schemeClr val="dk1"/>
                </a:solidFill>
                <a:latin typeface="Arial"/>
                <a:ea typeface="Arial"/>
                <a:cs typeface="Arial"/>
                <a:sym typeface="Arial"/>
              </a:rPr>
              <a:t>なっているかご確認ください。</a:t>
            </a:r>
            <a:endParaRPr/>
          </a:p>
        </p:txBody>
      </p:sp>
      <p:sp>
        <p:nvSpPr>
          <p:cNvPr id="236" name="Google Shape;236;p10"/>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dirty="0"/>
              <a:t>ヘルプページ</a:t>
            </a:r>
            <a:r>
              <a:rPr lang="ja-JP" altLang="en-US" dirty="0"/>
              <a:t>は</a:t>
            </a:r>
            <a:r>
              <a:rPr lang="ja-JP" u="sng" dirty="0">
                <a:solidFill>
                  <a:schemeClr val="hlink"/>
                </a:solidFill>
                <a:hlinkClick r:id="rId4"/>
              </a:rPr>
              <a:t>こちら</a:t>
            </a:r>
            <a:endParaRPr dirty="0"/>
          </a:p>
        </p:txBody>
      </p:sp>
      <p:sp>
        <p:nvSpPr>
          <p:cNvPr id="237" name="Google Shape;237;p10"/>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1 ログインする ①</a:t>
            </a:r>
            <a:endParaRPr/>
          </a:p>
        </p:txBody>
      </p:sp>
      <p:sp>
        <p:nvSpPr>
          <p:cNvPr id="243" name="Google Shape;243;p11"/>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6</a:t>
            </a:fld>
            <a:endParaRPr/>
          </a:p>
        </p:txBody>
      </p:sp>
      <p:grpSp>
        <p:nvGrpSpPr>
          <p:cNvPr id="244" name="Google Shape;244;p11"/>
          <p:cNvGrpSpPr/>
          <p:nvPr/>
        </p:nvGrpSpPr>
        <p:grpSpPr>
          <a:xfrm>
            <a:off x="370961" y="949791"/>
            <a:ext cx="6116079" cy="4001936"/>
            <a:chOff x="369000" y="950400"/>
            <a:chExt cx="6120000" cy="4004502"/>
          </a:xfrm>
        </p:grpSpPr>
        <p:sp>
          <p:nvSpPr>
            <p:cNvPr id="245" name="Google Shape;245;p11"/>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1</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事前に届いているメールを確認し、パスワード設定用のURLをクリックします。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46" name="Google Shape;246;p11"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grpSp>
        <p:nvGrpSpPr>
          <p:cNvPr id="247" name="Google Shape;247;p11"/>
          <p:cNvGrpSpPr/>
          <p:nvPr/>
        </p:nvGrpSpPr>
        <p:grpSpPr>
          <a:xfrm>
            <a:off x="370961" y="5181454"/>
            <a:ext cx="6116079" cy="4001936"/>
            <a:chOff x="369000" y="950400"/>
            <a:chExt cx="6120000" cy="4004502"/>
          </a:xfrm>
        </p:grpSpPr>
        <p:sp>
          <p:nvSpPr>
            <p:cNvPr id="248" name="Google Shape;248;p11"/>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E46B32"/>
                  </a:solidFill>
                  <a:latin typeface="Arial"/>
                  <a:ea typeface="Arial"/>
                  <a:cs typeface="Arial"/>
                  <a:sym typeface="Arial"/>
                </a:rPr>
                <a:t> 2 </a:t>
              </a:r>
              <a:r>
                <a:rPr lang="ja-JP" sz="1099" b="0" i="0" u="none" strike="noStrike" cap="none">
                  <a:solidFill>
                    <a:schemeClr val="dk1"/>
                  </a:solidFill>
                  <a:latin typeface="Arial"/>
                  <a:ea typeface="Arial"/>
                  <a:cs typeface="Arial"/>
                  <a:sym typeface="Arial"/>
                </a:rPr>
                <a:t>ご自身で指定したパスワードを入力し、</a:t>
              </a:r>
              <a:endParaRPr sz="10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　　  ［送信］をクリックしてパスワードの設定を完了させます。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49" name="Google Shape;249;p11"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pic>
        <p:nvPicPr>
          <p:cNvPr id="250" name="Google Shape;250;p11" descr="グラフィカル ユーザー インターフェイス, テキスト, アプリケーション, メール&#10;&#10;自動的に生成された説明"/>
          <p:cNvPicPr preferRelativeResize="0"/>
          <p:nvPr/>
        </p:nvPicPr>
        <p:blipFill rotWithShape="1">
          <a:blip r:embed="rId4">
            <a:alphaModFix/>
          </a:blip>
          <a:srcRect/>
          <a:stretch/>
        </p:blipFill>
        <p:spPr>
          <a:xfrm>
            <a:off x="1379598" y="1801590"/>
            <a:ext cx="4098806" cy="2846806"/>
          </a:xfrm>
          <a:prstGeom prst="rect">
            <a:avLst/>
          </a:prstGeom>
          <a:noFill/>
          <a:ln>
            <a:noFill/>
          </a:ln>
          <a:effectLst>
            <a:outerShdw blurRad="63500" sx="102000" sy="102000" algn="ctr" rotWithShape="0">
              <a:srgbClr val="000000">
                <a:alpha val="40000"/>
              </a:srgbClr>
            </a:outerShdw>
          </a:effectLst>
        </p:spPr>
      </p:pic>
      <p:sp>
        <p:nvSpPr>
          <p:cNvPr id="251" name="Google Shape;251;p11"/>
          <p:cNvSpPr/>
          <p:nvPr/>
        </p:nvSpPr>
        <p:spPr>
          <a:xfrm>
            <a:off x="1533054" y="4091629"/>
            <a:ext cx="2922174" cy="391394"/>
          </a:xfrm>
          <a:prstGeom prst="roundRect">
            <a:avLst>
              <a:gd name="adj" fmla="val 7425"/>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pic>
        <p:nvPicPr>
          <p:cNvPr id="252" name="Google Shape;252;p11"/>
          <p:cNvPicPr preferRelativeResize="0"/>
          <p:nvPr/>
        </p:nvPicPr>
        <p:blipFill rotWithShape="1">
          <a:blip r:embed="rId5">
            <a:alphaModFix/>
          </a:blip>
          <a:srcRect/>
          <a:stretch/>
        </p:blipFill>
        <p:spPr>
          <a:xfrm>
            <a:off x="2169807" y="6095268"/>
            <a:ext cx="2518386" cy="2541867"/>
          </a:xfrm>
          <a:prstGeom prst="rect">
            <a:avLst/>
          </a:prstGeom>
          <a:noFill/>
          <a:ln>
            <a:noFill/>
          </a:ln>
          <a:effectLst>
            <a:outerShdw blurRad="63500" sx="102000" sy="102000" algn="ctr" rotWithShape="0">
              <a:srgbClr val="000000">
                <a:alpha val="40000"/>
              </a:srgbClr>
            </a:outerShdw>
          </a:effectLst>
        </p:spPr>
      </p:pic>
      <p:sp>
        <p:nvSpPr>
          <p:cNvPr id="253" name="Google Shape;253;p11"/>
          <p:cNvSpPr/>
          <p:nvPr/>
        </p:nvSpPr>
        <p:spPr>
          <a:xfrm>
            <a:off x="2767501" y="7999048"/>
            <a:ext cx="1322999" cy="257666"/>
          </a:xfrm>
          <a:prstGeom prst="roundRect">
            <a:avLst>
              <a:gd name="adj" fmla="val 7425"/>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1 ログインする ②</a:t>
            </a:r>
            <a:endParaRPr/>
          </a:p>
        </p:txBody>
      </p:sp>
      <p:sp>
        <p:nvSpPr>
          <p:cNvPr id="259" name="Google Shape;259;p12"/>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7</a:t>
            </a:fld>
            <a:endParaRPr/>
          </a:p>
        </p:txBody>
      </p:sp>
      <p:grpSp>
        <p:nvGrpSpPr>
          <p:cNvPr id="260" name="Google Shape;260;p12"/>
          <p:cNvGrpSpPr/>
          <p:nvPr/>
        </p:nvGrpSpPr>
        <p:grpSpPr>
          <a:xfrm>
            <a:off x="370961" y="949791"/>
            <a:ext cx="6116079" cy="4001936"/>
            <a:chOff x="369000" y="950400"/>
            <a:chExt cx="6120000" cy="4004502"/>
          </a:xfrm>
        </p:grpSpPr>
        <p:sp>
          <p:nvSpPr>
            <p:cNvPr id="261" name="Google Shape;261;p12"/>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3</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パスワード設定が完了すると、登録しているメールアドレス宛に通知が届きます。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62" name="Google Shape;262;p12"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sp>
        <p:nvSpPr>
          <p:cNvPr id="263" name="Google Shape;263;p12"/>
          <p:cNvSpPr/>
          <p:nvPr/>
        </p:nvSpPr>
        <p:spPr>
          <a:xfrm>
            <a:off x="370961" y="5181453"/>
            <a:ext cx="6116079" cy="3811347"/>
          </a:xfrm>
          <a:prstGeom prst="roundRect">
            <a:avLst>
              <a:gd name="adj" fmla="val 1603"/>
            </a:avLst>
          </a:prstGeom>
          <a:solidFill>
            <a:srgbClr val="FBE4D4"/>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4</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［ログイン］をクリックし、</a:t>
            </a:r>
            <a:r>
              <a:rPr lang="ja-JP" sz="1099" b="1" i="0" u="none" strike="noStrike" cap="none">
                <a:solidFill>
                  <a:srgbClr val="E46B32"/>
                </a:solidFill>
                <a:latin typeface="Arial"/>
                <a:ea typeface="Arial"/>
                <a:cs typeface="Arial"/>
                <a:sym typeface="Arial"/>
              </a:rPr>
              <a:t>1</a:t>
            </a:r>
            <a:r>
              <a:rPr lang="ja-JP" sz="1099" b="0" i="0" u="none" strike="noStrike" cap="none">
                <a:solidFill>
                  <a:schemeClr val="dk1"/>
                </a:solidFill>
                <a:latin typeface="Arial"/>
                <a:ea typeface="Arial"/>
                <a:cs typeface="Arial"/>
                <a:sym typeface="Arial"/>
              </a:rPr>
              <a:t>のメールに記載のある企業IDと社員番号を入力します。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64" name="Google Shape;264;p12" descr="テキスト&#10;&#10;自動的に生成された説明"/>
          <p:cNvPicPr preferRelativeResize="0"/>
          <p:nvPr/>
        </p:nvPicPr>
        <p:blipFill rotWithShape="1">
          <a:blip r:embed="rId4">
            <a:alphaModFix/>
          </a:blip>
          <a:srcRect/>
          <a:stretch/>
        </p:blipFill>
        <p:spPr>
          <a:xfrm>
            <a:off x="1429666" y="1990009"/>
            <a:ext cx="3998669" cy="1744572"/>
          </a:xfrm>
          <a:prstGeom prst="rect">
            <a:avLst/>
          </a:prstGeom>
          <a:noFill/>
          <a:ln>
            <a:noFill/>
          </a:ln>
          <a:effectLst>
            <a:outerShdw blurRad="63500" sx="102000" sy="102000" algn="ctr" rotWithShape="0">
              <a:srgbClr val="000000">
                <a:alpha val="40000"/>
              </a:srgbClr>
            </a:outerShdw>
          </a:effectLst>
        </p:spPr>
      </p:pic>
      <p:grpSp>
        <p:nvGrpSpPr>
          <p:cNvPr id="265" name="Google Shape;265;p12"/>
          <p:cNvGrpSpPr/>
          <p:nvPr/>
        </p:nvGrpSpPr>
        <p:grpSpPr>
          <a:xfrm>
            <a:off x="673436" y="6171419"/>
            <a:ext cx="5511129" cy="2518386"/>
            <a:chOff x="513508" y="4803991"/>
            <a:chExt cx="5514662" cy="2520000"/>
          </a:xfrm>
        </p:grpSpPr>
        <p:pic>
          <p:nvPicPr>
            <p:cNvPr id="266" name="Google Shape;266;p12"/>
            <p:cNvPicPr preferRelativeResize="0"/>
            <p:nvPr/>
          </p:nvPicPr>
          <p:blipFill rotWithShape="1">
            <a:blip r:embed="rId5">
              <a:alphaModFix/>
            </a:blip>
            <a:srcRect r="54033" b="5799"/>
            <a:stretch/>
          </p:blipFill>
          <p:spPr>
            <a:xfrm>
              <a:off x="3482591" y="4803991"/>
              <a:ext cx="2545579" cy="2520000"/>
            </a:xfrm>
            <a:prstGeom prst="rect">
              <a:avLst/>
            </a:prstGeom>
            <a:noFill/>
            <a:ln>
              <a:noFill/>
            </a:ln>
            <a:effectLst>
              <a:outerShdw blurRad="63500" sx="102000" sy="102000" algn="ctr" rotWithShape="0">
                <a:srgbClr val="000000">
                  <a:alpha val="40000"/>
                </a:srgbClr>
              </a:outerShdw>
            </a:effectLst>
          </p:spPr>
        </p:pic>
        <p:pic>
          <p:nvPicPr>
            <p:cNvPr id="267" name="Google Shape;267;p12"/>
            <p:cNvPicPr preferRelativeResize="0"/>
            <p:nvPr/>
          </p:nvPicPr>
          <p:blipFill rotWithShape="1">
            <a:blip r:embed="rId6">
              <a:alphaModFix/>
            </a:blip>
            <a:srcRect b="1407"/>
            <a:stretch/>
          </p:blipFill>
          <p:spPr>
            <a:xfrm>
              <a:off x="513508" y="4803991"/>
              <a:ext cx="2523534" cy="2520000"/>
            </a:xfrm>
            <a:prstGeom prst="rect">
              <a:avLst/>
            </a:prstGeom>
            <a:noFill/>
            <a:ln>
              <a:noFill/>
            </a:ln>
            <a:effectLst>
              <a:outerShdw blurRad="63500" sx="102000" sy="102000" algn="ctr" rotWithShape="0">
                <a:srgbClr val="000000">
                  <a:alpha val="40000"/>
                </a:srgbClr>
              </a:outerShdw>
            </a:effectLst>
          </p:spPr>
        </p:pic>
      </p:grpSp>
      <p:cxnSp>
        <p:nvCxnSpPr>
          <p:cNvPr id="268" name="Google Shape;268;p12"/>
          <p:cNvCxnSpPr/>
          <p:nvPr/>
        </p:nvCxnSpPr>
        <p:spPr>
          <a:xfrm>
            <a:off x="3200547" y="7237536"/>
            <a:ext cx="342680" cy="0"/>
          </a:xfrm>
          <a:prstGeom prst="straightConnector1">
            <a:avLst/>
          </a:prstGeom>
          <a:noFill/>
          <a:ln w="38100" cap="flat" cmpd="sng">
            <a:solidFill>
              <a:srgbClr val="E46B32"/>
            </a:solidFill>
            <a:prstDash val="solid"/>
            <a:round/>
            <a:headEnd type="none" w="sm" len="sm"/>
            <a:tailEnd type="stealth" w="med" len="med"/>
          </a:ln>
        </p:spPr>
      </p:cxnSp>
      <p:sp>
        <p:nvSpPr>
          <p:cNvPr id="269" name="Google Shape;269;p12"/>
          <p:cNvSpPr/>
          <p:nvPr/>
        </p:nvSpPr>
        <p:spPr>
          <a:xfrm>
            <a:off x="4251090" y="7846745"/>
            <a:ext cx="1322999" cy="228454"/>
          </a:xfrm>
          <a:prstGeom prst="roundRect">
            <a:avLst>
              <a:gd name="adj" fmla="val 7425"/>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270" name="Google Shape;270;p12"/>
          <p:cNvSpPr/>
          <p:nvPr/>
        </p:nvSpPr>
        <p:spPr>
          <a:xfrm>
            <a:off x="1272895" y="7846745"/>
            <a:ext cx="1322999" cy="228454"/>
          </a:xfrm>
          <a:prstGeom prst="roundRect">
            <a:avLst>
              <a:gd name="adj" fmla="val 7425"/>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271" name="Google Shape;271;p12"/>
          <p:cNvSpPr/>
          <p:nvPr/>
        </p:nvSpPr>
        <p:spPr>
          <a:xfrm>
            <a:off x="5042143" y="6436464"/>
            <a:ext cx="333374" cy="19731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パスワードを変更する ①</a:t>
            </a:r>
            <a:endParaRPr/>
          </a:p>
        </p:txBody>
      </p:sp>
      <p:sp>
        <p:nvSpPr>
          <p:cNvPr id="277" name="Google Shape;277;p14"/>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8</a:t>
            </a:fld>
            <a:endParaRPr/>
          </a:p>
        </p:txBody>
      </p:sp>
      <p:grpSp>
        <p:nvGrpSpPr>
          <p:cNvPr id="278" name="Google Shape;278;p14"/>
          <p:cNvGrpSpPr/>
          <p:nvPr/>
        </p:nvGrpSpPr>
        <p:grpSpPr>
          <a:xfrm>
            <a:off x="370961" y="949791"/>
            <a:ext cx="6116079" cy="4001936"/>
            <a:chOff x="369000" y="950400"/>
            <a:chExt cx="6120000" cy="4004502"/>
          </a:xfrm>
        </p:grpSpPr>
        <p:sp>
          <p:nvSpPr>
            <p:cNvPr id="279" name="Google Shape;279;p14"/>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1</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ログインページを開き、［パスワードを忘れた/変更したい方はこちら］を</a:t>
              </a:r>
              <a:br>
                <a:rPr lang="ja-JP" sz="1099" b="0" i="0" u="none" strike="noStrike" cap="none">
                  <a:solidFill>
                    <a:schemeClr val="dk1"/>
                  </a:solidFill>
                  <a:latin typeface="Arial"/>
                  <a:ea typeface="Arial"/>
                  <a:cs typeface="Arial"/>
                  <a:sym typeface="Arial"/>
                </a:rPr>
              </a:br>
              <a:r>
                <a:rPr lang="ja-JP" sz="1099" b="0" i="0" u="none" strike="noStrike" cap="none">
                  <a:solidFill>
                    <a:schemeClr val="dk1"/>
                  </a:solidFill>
                  <a:latin typeface="Arial"/>
                  <a:ea typeface="Arial"/>
                  <a:cs typeface="Arial"/>
                  <a:sym typeface="Arial"/>
                </a:rPr>
                <a:t>　　クリックします。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80" name="Google Shape;280;p14"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grpSp>
        <p:nvGrpSpPr>
          <p:cNvPr id="281" name="Google Shape;281;p14"/>
          <p:cNvGrpSpPr/>
          <p:nvPr/>
        </p:nvGrpSpPr>
        <p:grpSpPr>
          <a:xfrm>
            <a:off x="370961" y="5181454"/>
            <a:ext cx="6116079" cy="4001936"/>
            <a:chOff x="369000" y="950400"/>
            <a:chExt cx="6120000" cy="4004502"/>
          </a:xfrm>
        </p:grpSpPr>
        <p:sp>
          <p:nvSpPr>
            <p:cNvPr id="282" name="Google Shape;282;p14"/>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E46B32"/>
                  </a:solidFill>
                  <a:latin typeface="Arial"/>
                  <a:ea typeface="Arial"/>
                  <a:cs typeface="Arial"/>
                  <a:sym typeface="Arial"/>
                </a:rPr>
                <a:t> 2 </a:t>
              </a:r>
              <a:r>
                <a:rPr lang="ja-JP" sz="1099" b="0" i="0" u="none" strike="noStrike" cap="none">
                  <a:solidFill>
                    <a:schemeClr val="dk1"/>
                  </a:solidFill>
                  <a:latin typeface="Arial"/>
                  <a:ea typeface="Arial"/>
                  <a:cs typeface="Arial"/>
                  <a:sym typeface="Arial"/>
                </a:rPr>
                <a:t>企業ID・社用メールアドレス・社員番号を入力し、［送信］をクリックします。</a:t>
              </a:r>
              <a:endParaRPr sz="10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283" name="Google Shape;283;p14"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pic>
        <p:nvPicPr>
          <p:cNvPr id="285" name="Google Shape;285;p14"/>
          <p:cNvPicPr preferRelativeResize="0"/>
          <p:nvPr/>
        </p:nvPicPr>
        <p:blipFill rotWithShape="1">
          <a:blip r:embed="rId4">
            <a:alphaModFix/>
          </a:blip>
          <a:srcRect r="54033" b="5799"/>
          <a:stretch/>
        </p:blipFill>
        <p:spPr>
          <a:xfrm>
            <a:off x="2151798" y="1925416"/>
            <a:ext cx="2554406" cy="2528735"/>
          </a:xfrm>
          <a:prstGeom prst="rect">
            <a:avLst/>
          </a:prstGeom>
          <a:noFill/>
          <a:ln>
            <a:noFill/>
          </a:ln>
          <a:effectLst>
            <a:outerShdw blurRad="63500" sx="102000" sy="102000" algn="ctr" rotWithShape="0">
              <a:srgbClr val="000000">
                <a:alpha val="40000"/>
              </a:srgbClr>
            </a:outerShdw>
          </a:effectLst>
        </p:spPr>
      </p:pic>
      <p:sp>
        <p:nvSpPr>
          <p:cNvPr id="286" name="Google Shape;286;p14"/>
          <p:cNvSpPr/>
          <p:nvPr/>
        </p:nvSpPr>
        <p:spPr>
          <a:xfrm>
            <a:off x="2914140" y="3798227"/>
            <a:ext cx="1028881" cy="103332"/>
          </a:xfrm>
          <a:prstGeom prst="roundRect">
            <a:avLst>
              <a:gd name="adj" fmla="val 7193"/>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pic>
        <p:nvPicPr>
          <p:cNvPr id="287" name="Google Shape;287;p14" descr="カーソル 単色塗りつぶし"/>
          <p:cNvPicPr preferRelativeResize="0"/>
          <p:nvPr/>
        </p:nvPicPr>
        <p:blipFill rotWithShape="1">
          <a:blip r:embed="rId5">
            <a:alphaModFix/>
          </a:blip>
          <a:srcRect/>
          <a:stretch/>
        </p:blipFill>
        <p:spPr>
          <a:xfrm>
            <a:off x="3832201" y="3821934"/>
            <a:ext cx="221639" cy="221639"/>
          </a:xfrm>
          <a:prstGeom prst="rect">
            <a:avLst/>
          </a:prstGeom>
          <a:noFill/>
          <a:ln>
            <a:noFill/>
          </a:ln>
        </p:spPr>
      </p:pic>
      <p:grpSp>
        <p:nvGrpSpPr>
          <p:cNvPr id="288" name="Google Shape;288;p14"/>
          <p:cNvGrpSpPr/>
          <p:nvPr/>
        </p:nvGrpSpPr>
        <p:grpSpPr>
          <a:xfrm>
            <a:off x="675346" y="6156619"/>
            <a:ext cx="5507308" cy="2503995"/>
            <a:chOff x="854403" y="5339712"/>
            <a:chExt cx="5510838" cy="2505600"/>
          </a:xfrm>
        </p:grpSpPr>
        <p:grpSp>
          <p:nvGrpSpPr>
            <p:cNvPr id="289" name="Google Shape;289;p14"/>
            <p:cNvGrpSpPr/>
            <p:nvPr/>
          </p:nvGrpSpPr>
          <p:grpSpPr>
            <a:xfrm>
              <a:off x="854403" y="5339712"/>
              <a:ext cx="2520000" cy="2499909"/>
              <a:chOff x="2169000" y="5359173"/>
              <a:chExt cx="2520000" cy="2499909"/>
            </a:xfrm>
          </p:grpSpPr>
          <p:pic>
            <p:nvPicPr>
              <p:cNvPr id="290" name="Google Shape;290;p14"/>
              <p:cNvPicPr preferRelativeResize="0"/>
              <p:nvPr/>
            </p:nvPicPr>
            <p:blipFill rotWithShape="1">
              <a:blip r:embed="rId6">
                <a:alphaModFix/>
              </a:blip>
              <a:srcRect/>
              <a:stretch/>
            </p:blipFill>
            <p:spPr>
              <a:xfrm>
                <a:off x="2169000" y="5359173"/>
                <a:ext cx="2520000" cy="2499909"/>
              </a:xfrm>
              <a:prstGeom prst="rect">
                <a:avLst/>
              </a:prstGeom>
              <a:noFill/>
              <a:ln>
                <a:noFill/>
              </a:ln>
              <a:effectLst>
                <a:outerShdw blurRad="63500" sx="102000" sy="102000" algn="ctr" rotWithShape="0">
                  <a:srgbClr val="000000">
                    <a:alpha val="40000"/>
                  </a:srgbClr>
                </a:outerShdw>
              </a:effectLst>
            </p:spPr>
          </p:pic>
          <p:sp>
            <p:nvSpPr>
              <p:cNvPr id="291" name="Google Shape;291;p14"/>
              <p:cNvSpPr/>
              <p:nvPr/>
            </p:nvSpPr>
            <p:spPr>
              <a:xfrm>
                <a:off x="2770934" y="6433338"/>
                <a:ext cx="1305766" cy="1028547"/>
              </a:xfrm>
              <a:prstGeom prst="roundRect">
                <a:avLst>
                  <a:gd name="adj" fmla="val 719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grpSp>
        <p:pic>
          <p:nvPicPr>
            <p:cNvPr id="292" name="Google Shape;292;p14"/>
            <p:cNvPicPr preferRelativeResize="0"/>
            <p:nvPr/>
          </p:nvPicPr>
          <p:blipFill rotWithShape="1">
            <a:blip r:embed="rId7">
              <a:alphaModFix/>
            </a:blip>
            <a:srcRect/>
            <a:stretch/>
          </p:blipFill>
          <p:spPr>
            <a:xfrm>
              <a:off x="3845241" y="5339712"/>
              <a:ext cx="2520000" cy="2505600"/>
            </a:xfrm>
            <a:prstGeom prst="rect">
              <a:avLst/>
            </a:prstGeom>
            <a:noFill/>
            <a:ln>
              <a:noFill/>
            </a:ln>
            <a:effectLst>
              <a:outerShdw blurRad="63500" sx="102000" sy="102000" algn="ctr" rotWithShape="0">
                <a:srgbClr val="000000">
                  <a:alpha val="40000"/>
                </a:srgbClr>
              </a:outerShdw>
            </a:effectLst>
          </p:spPr>
        </p:pic>
      </p:grpSp>
      <p:sp>
        <p:nvSpPr>
          <p:cNvPr id="293" name="Google Shape;293;p14"/>
          <p:cNvSpPr/>
          <p:nvPr/>
        </p:nvSpPr>
        <p:spPr>
          <a:xfrm>
            <a:off x="3555206" y="2240823"/>
            <a:ext cx="252413" cy="157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4"/>
          <p:cNvSpPr/>
          <p:nvPr/>
        </p:nvSpPr>
        <p:spPr>
          <a:xfrm>
            <a:off x="2066289" y="6676057"/>
            <a:ext cx="252413" cy="157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5" name="Google Shape;295;p14"/>
          <p:cNvSpPr/>
          <p:nvPr/>
        </p:nvSpPr>
        <p:spPr>
          <a:xfrm>
            <a:off x="5058022" y="6930031"/>
            <a:ext cx="252413" cy="15709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14"/>
          <p:cNvSpPr/>
          <p:nvPr/>
        </p:nvSpPr>
        <p:spPr>
          <a:xfrm>
            <a:off x="1339632" y="8063984"/>
            <a:ext cx="1188183" cy="168947"/>
          </a:xfrm>
          <a:prstGeom prst="roundRect">
            <a:avLst>
              <a:gd name="adj" fmla="val 7193"/>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pic>
        <p:nvPicPr>
          <p:cNvPr id="297" name="Google Shape;297;p14" descr="カーソル 単色塗りつぶし"/>
          <p:cNvPicPr preferRelativeResize="0"/>
          <p:nvPr/>
        </p:nvPicPr>
        <p:blipFill rotWithShape="1">
          <a:blip r:embed="rId5">
            <a:alphaModFix/>
          </a:blip>
          <a:srcRect/>
          <a:stretch/>
        </p:blipFill>
        <p:spPr>
          <a:xfrm>
            <a:off x="2318702" y="8140703"/>
            <a:ext cx="221639" cy="221639"/>
          </a:xfrm>
          <a:prstGeom prst="rect">
            <a:avLst/>
          </a:prstGeom>
          <a:noFill/>
          <a:ln>
            <a:noFill/>
          </a:ln>
        </p:spPr>
      </p:pic>
      <p:sp>
        <p:nvSpPr>
          <p:cNvPr id="298" name="Google Shape;298;p14"/>
          <p:cNvSpPr/>
          <p:nvPr/>
        </p:nvSpPr>
        <p:spPr>
          <a:xfrm>
            <a:off x="4319132" y="7795323"/>
            <a:ext cx="1249448" cy="185261"/>
          </a:xfrm>
          <a:prstGeom prst="roundRect">
            <a:avLst>
              <a:gd name="adj" fmla="val 7193"/>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
        <p:nvSpPr>
          <p:cNvPr id="5" name="Google Shape;309;p17">
            <a:extLst>
              <a:ext uri="{FF2B5EF4-FFF2-40B4-BE49-F238E27FC236}">
                <a16:creationId xmlns:a16="http://schemas.microsoft.com/office/drawing/2014/main" id="{C5408E03-7900-5004-F127-D53F5A8CFC17}"/>
              </a:ext>
            </a:extLst>
          </p:cNvPr>
          <p:cNvSpPr txBox="1">
            <a:spLocks noGrp="1"/>
          </p:cNvSpPr>
          <p:nvPr>
            <p:ph type="body" idx="1"/>
          </p:nvPr>
        </p:nvSpPr>
        <p:spPr>
          <a:xfrm>
            <a:off x="166435" y="9658324"/>
            <a:ext cx="1662365" cy="176859"/>
          </a:xfrm>
          <a:prstGeom prst="rect">
            <a:avLst/>
          </a:prstGeom>
          <a:noFill/>
          <a:ln>
            <a:noFill/>
          </a:ln>
        </p:spPr>
        <p:txBody>
          <a:bodyPr spcFirstLastPara="1" wrap="square" lIns="91425" tIns="45700" rIns="91425" bIns="45700" anchor="b" anchorCtr="0">
            <a:normAutofit/>
          </a:bodyPr>
          <a:lstStyle/>
          <a:p>
            <a:pPr marL="0" lvl="0" indent="0" algn="l" rtl="0">
              <a:lnSpc>
                <a:spcPct val="0"/>
              </a:lnSpc>
              <a:spcBef>
                <a:spcPts val="0"/>
              </a:spcBef>
              <a:spcAft>
                <a:spcPts val="0"/>
              </a:spcAft>
              <a:buSzPts val="2100"/>
              <a:buNone/>
            </a:pPr>
            <a:r>
              <a:rPr lang="ja-JP"/>
              <a:t>ヘルプページは</a:t>
            </a:r>
            <a:r>
              <a:rPr lang="ja-JP" u="sng">
                <a:solidFill>
                  <a:schemeClr val="hlink"/>
                </a:solidFill>
                <a:hlinkClick r:id="rId8"/>
              </a:rPr>
              <a:t>こちら</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7"/>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ja-JP"/>
              <a:t>2 パスワードを変更する ②</a:t>
            </a:r>
            <a:endParaRPr/>
          </a:p>
        </p:txBody>
      </p:sp>
      <p:sp>
        <p:nvSpPr>
          <p:cNvPr id="304" name="Google Shape;304;p17"/>
          <p:cNvSpPr txBox="1">
            <a:spLocks noGrp="1"/>
          </p:cNvSpPr>
          <p:nvPr>
            <p:ph type="sldNum" idx="12"/>
          </p:nvPr>
        </p:nvSpPr>
        <p:spPr>
          <a:xfrm>
            <a:off x="6352975" y="9667004"/>
            <a:ext cx="338673" cy="176859"/>
          </a:xfrm>
          <a:prstGeom prst="rect">
            <a:avLst/>
          </a:prstGeom>
          <a:noFill/>
          <a:ln>
            <a:noFill/>
          </a:ln>
        </p:spPr>
        <p:txBody>
          <a:bodyPr spcFirstLastPara="1" wrap="square" lIns="0" tIns="0" rIns="0" bIns="0" anchor="t" anchorCtr="0">
            <a:spAutoFit/>
          </a:bodyPr>
          <a:lstStyle/>
          <a:p>
            <a:pPr marL="38077" lvl="0" indent="0" algn="r" rtl="0">
              <a:lnSpc>
                <a:spcPct val="100000"/>
              </a:lnSpc>
              <a:spcBef>
                <a:spcPts val="0"/>
              </a:spcBef>
              <a:spcAft>
                <a:spcPts val="0"/>
              </a:spcAft>
              <a:buSzPts val="1150"/>
              <a:buNone/>
            </a:pPr>
            <a:fld id="{00000000-1234-1234-1234-123412341234}" type="slidenum">
              <a:rPr lang="en-US" altLang="ja-JP"/>
              <a:t>9</a:t>
            </a:fld>
            <a:endParaRPr/>
          </a:p>
        </p:txBody>
      </p:sp>
      <p:grpSp>
        <p:nvGrpSpPr>
          <p:cNvPr id="305" name="Google Shape;305;p17"/>
          <p:cNvGrpSpPr/>
          <p:nvPr/>
        </p:nvGrpSpPr>
        <p:grpSpPr>
          <a:xfrm>
            <a:off x="370961" y="949791"/>
            <a:ext cx="6116079" cy="4001936"/>
            <a:chOff x="369000" y="950400"/>
            <a:chExt cx="6120000" cy="4004502"/>
          </a:xfrm>
        </p:grpSpPr>
        <p:sp>
          <p:nvSpPr>
            <p:cNvPr id="306" name="Google Shape;306;p17"/>
            <p:cNvSpPr/>
            <p:nvPr/>
          </p:nvSpPr>
          <p:spPr>
            <a:xfrm>
              <a:off x="369000" y="950400"/>
              <a:ext cx="6120000" cy="3813790"/>
            </a:xfrm>
            <a:prstGeom prst="roundRect">
              <a:avLst>
                <a:gd name="adj" fmla="val 1603"/>
              </a:avLst>
            </a:prstGeom>
            <a:solidFill>
              <a:srgbClr val="F2F2F2"/>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3</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対象のアドレスにパスワード変更のメールが届きます。</a:t>
              </a:r>
              <a:endParaRPr sz="10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099" b="0" i="0" u="none" strike="noStrike" cap="none">
                  <a:solidFill>
                    <a:schemeClr val="dk1"/>
                  </a:solidFill>
                  <a:latin typeface="Arial"/>
                  <a:ea typeface="Arial"/>
                  <a:cs typeface="Arial"/>
                  <a:sym typeface="Arial"/>
                </a:rPr>
                <a:t>　　  URLをクリックして、パスワードの再設定画面に移ります。</a:t>
              </a: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307" name="Google Shape;307;p17" descr="再生 単色塗りつぶし"/>
            <p:cNvPicPr preferRelativeResize="0"/>
            <p:nvPr/>
          </p:nvPicPr>
          <p:blipFill rotWithShape="1">
            <a:blip r:embed="rId3">
              <a:alphaModFix/>
            </a:blip>
            <a:srcRect/>
            <a:stretch/>
          </p:blipFill>
          <p:spPr>
            <a:xfrm rot="5400000">
              <a:off x="638922" y="4610414"/>
              <a:ext cx="231775" cy="457200"/>
            </a:xfrm>
            <a:prstGeom prst="rect">
              <a:avLst/>
            </a:prstGeom>
            <a:noFill/>
            <a:ln>
              <a:noFill/>
            </a:ln>
          </p:spPr>
        </p:pic>
      </p:grpSp>
      <p:sp>
        <p:nvSpPr>
          <p:cNvPr id="308" name="Google Shape;308;p17"/>
          <p:cNvSpPr/>
          <p:nvPr/>
        </p:nvSpPr>
        <p:spPr>
          <a:xfrm>
            <a:off x="370961" y="5181453"/>
            <a:ext cx="6116079" cy="3811347"/>
          </a:xfrm>
          <a:prstGeom prst="roundRect">
            <a:avLst>
              <a:gd name="adj" fmla="val 1603"/>
            </a:avLst>
          </a:prstGeom>
          <a:solidFill>
            <a:srgbClr val="FBE4D4"/>
          </a:solid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ja-JP" sz="1999" b="1" i="0" u="none" strike="noStrike" cap="none">
                <a:solidFill>
                  <a:srgbClr val="58A854"/>
                </a:solidFill>
                <a:latin typeface="Arial"/>
                <a:ea typeface="Arial"/>
                <a:cs typeface="Arial"/>
                <a:sym typeface="Arial"/>
              </a:rPr>
              <a:t> </a:t>
            </a:r>
            <a:r>
              <a:rPr lang="ja-JP" sz="1999" b="1" i="0" u="none" strike="noStrike" cap="none">
                <a:solidFill>
                  <a:srgbClr val="E46B32"/>
                </a:solidFill>
                <a:latin typeface="Arial"/>
                <a:ea typeface="Arial"/>
                <a:cs typeface="Arial"/>
                <a:sym typeface="Arial"/>
              </a:rPr>
              <a:t>4</a:t>
            </a:r>
            <a:r>
              <a:rPr lang="ja-JP" sz="1999" b="1" i="0" u="none" strike="noStrike" cap="none">
                <a:solidFill>
                  <a:srgbClr val="58A854"/>
                </a:solidFill>
                <a:latin typeface="Arial"/>
                <a:ea typeface="Arial"/>
                <a:cs typeface="Arial"/>
                <a:sym typeface="Arial"/>
              </a:rPr>
              <a:t> </a:t>
            </a:r>
            <a:r>
              <a:rPr lang="ja-JP" sz="1099" b="0" i="0" u="none" strike="noStrike" cap="none">
                <a:solidFill>
                  <a:schemeClr val="dk1"/>
                </a:solidFill>
                <a:latin typeface="Arial"/>
                <a:ea typeface="Arial"/>
                <a:cs typeface="Arial"/>
                <a:sym typeface="Arial"/>
              </a:rPr>
              <a:t>新しいパスワードを入力して［送信］をクリックして設定完了です。</a:t>
            </a:r>
            <a:endParaRPr sz="1099"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09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endParaRPr sz="1099" b="0" i="0" u="none" strike="noStrike" cap="none">
              <a:solidFill>
                <a:schemeClr val="dk1"/>
              </a:solidFill>
              <a:latin typeface="Arial"/>
              <a:ea typeface="Arial"/>
              <a:cs typeface="Arial"/>
              <a:sym typeface="Arial"/>
            </a:endParaRPr>
          </a:p>
        </p:txBody>
      </p:sp>
      <p:pic>
        <p:nvPicPr>
          <p:cNvPr id="310" name="Google Shape;310;p17" descr="グラフィカル ユーザー インターフェイス, テキスト, アプリケーション, メール&#10;&#10;自動的に生成された説明"/>
          <p:cNvPicPr preferRelativeResize="0"/>
          <p:nvPr/>
        </p:nvPicPr>
        <p:blipFill rotWithShape="1">
          <a:blip r:embed="rId4">
            <a:alphaModFix/>
          </a:blip>
          <a:srcRect/>
          <a:stretch/>
        </p:blipFill>
        <p:spPr>
          <a:xfrm>
            <a:off x="1135296" y="1984755"/>
            <a:ext cx="4587409" cy="2301679"/>
          </a:xfrm>
          <a:prstGeom prst="rect">
            <a:avLst/>
          </a:prstGeom>
          <a:noFill/>
          <a:ln>
            <a:noFill/>
          </a:ln>
          <a:effectLst>
            <a:outerShdw blurRad="63500" sx="102000" sy="102000" algn="ctr" rotWithShape="0">
              <a:srgbClr val="000000">
                <a:alpha val="40000"/>
              </a:srgbClr>
            </a:outerShdw>
          </a:effectLst>
        </p:spPr>
      </p:pic>
      <p:pic>
        <p:nvPicPr>
          <p:cNvPr id="311" name="Google Shape;311;p17" descr="グラフィカル ユーザー インターフェイス&#10;&#10;自動的に生成された説明"/>
          <p:cNvPicPr preferRelativeResize="0"/>
          <p:nvPr/>
        </p:nvPicPr>
        <p:blipFill rotWithShape="1">
          <a:blip r:embed="rId5">
            <a:alphaModFix/>
          </a:blip>
          <a:srcRect r="55371" b="9397"/>
          <a:stretch/>
        </p:blipFill>
        <p:spPr>
          <a:xfrm>
            <a:off x="1899631" y="5821795"/>
            <a:ext cx="3058739" cy="3011408"/>
          </a:xfrm>
          <a:prstGeom prst="rect">
            <a:avLst/>
          </a:prstGeom>
          <a:noFill/>
          <a:ln>
            <a:noFill/>
          </a:ln>
          <a:effectLst>
            <a:outerShdw blurRad="63500" sx="102000" sy="102000" algn="ctr" rotWithShape="0">
              <a:srgbClr val="000000">
                <a:alpha val="40000"/>
              </a:srgbClr>
            </a:outerShdw>
          </a:effectLst>
        </p:spPr>
      </p:pic>
      <p:sp>
        <p:nvSpPr>
          <p:cNvPr id="312" name="Google Shape;312;p17"/>
          <p:cNvSpPr/>
          <p:nvPr/>
        </p:nvSpPr>
        <p:spPr>
          <a:xfrm>
            <a:off x="3606801" y="6336834"/>
            <a:ext cx="333374" cy="197316"/>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3" name="Google Shape;313;p17"/>
          <p:cNvSpPr/>
          <p:nvPr/>
        </p:nvSpPr>
        <p:spPr>
          <a:xfrm>
            <a:off x="2565394" y="8207387"/>
            <a:ext cx="1718507" cy="285260"/>
          </a:xfrm>
          <a:prstGeom prst="roundRect">
            <a:avLst>
              <a:gd name="adj" fmla="val 7193"/>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99"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1386</Words>
  <PresentationFormat>A4 210 x 297 mm</PresentationFormat>
  <Paragraphs>235</Paragraphs>
  <Slides>20</Slides>
  <Notes>20</Notes>
  <HiddenSlides>0</HiddenSlides>
  <MMClips>0</MMClips>
  <ScaleCrop>false</ScaleCrop>
  <HeadingPairs>
    <vt:vector size="6" baseType="variant">
      <vt:variant>
        <vt:lpstr>使用されているフォント</vt:lpstr>
      </vt:variant>
      <vt:variant>
        <vt:i4>2</vt:i4>
      </vt:variant>
      <vt:variant>
        <vt:lpstr>テーマ</vt:lpstr>
      </vt:variant>
      <vt:variant>
        <vt:i4>2</vt:i4>
      </vt:variant>
      <vt:variant>
        <vt:lpstr>スライド タイトル</vt:lpstr>
      </vt:variant>
      <vt:variant>
        <vt:i4>20</vt:i4>
      </vt:variant>
    </vt:vector>
  </HeadingPairs>
  <TitlesOfParts>
    <vt:vector size="24" baseType="lpstr">
      <vt:lpstr>Arial</vt:lpstr>
      <vt:lpstr>Calibri</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ログインする ①</vt:lpstr>
      <vt:lpstr>1 ログインする ②</vt:lpstr>
      <vt:lpstr>2 パスワードを変更する ①</vt:lpstr>
      <vt:lpstr>2 パスワードを変更する ②</vt:lpstr>
      <vt:lpstr>PowerPoint プレゼンテーション</vt:lpstr>
      <vt:lpstr>1 入社処理の依頼を確認する</vt:lpstr>
      <vt:lpstr>2 入社処理を回答する ①</vt:lpstr>
      <vt:lpstr>2 入社処理を回答する ②</vt:lpstr>
      <vt:lpstr>2 入社処理を回答する ③</vt:lpstr>
      <vt:lpstr>2 入社処理を回答する ④</vt:lpstr>
      <vt:lpstr>2 入社処理を回答する ⑤</vt:lpstr>
      <vt:lpstr>2 入社処理を回答する ⑥</vt:lpstr>
      <vt:lpstr>2 入社処理を回答する ⑦ </vt:lpstr>
      <vt:lpstr>PowerPoint プレゼンテーション</vt:lpstr>
      <vt:lpstr>おわりに</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2025-10-21T04:39:02Z</dcterms:modified>
</cp:coreProperties>
</file>