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3" r:id="rId2"/>
  </p:sldMasterIdLst>
  <p:notesMasterIdLst>
    <p:notesMasterId r:id="rId31"/>
  </p:notesMasterIdLst>
  <p:handoutMasterIdLst>
    <p:handoutMasterId r:id="rId32"/>
  </p:handoutMasterIdLst>
  <p:sldIdLst>
    <p:sldId id="448" r:id="rId3"/>
    <p:sldId id="449" r:id="rId4"/>
    <p:sldId id="536" r:id="rId5"/>
    <p:sldId id="455" r:id="rId6"/>
    <p:sldId id="602" r:id="rId7"/>
    <p:sldId id="457" r:id="rId8"/>
    <p:sldId id="548" r:id="rId9"/>
    <p:sldId id="550" r:id="rId10"/>
    <p:sldId id="551" r:id="rId11"/>
    <p:sldId id="553" r:id="rId12"/>
    <p:sldId id="580" r:id="rId13"/>
    <p:sldId id="603" r:id="rId14"/>
    <p:sldId id="592" r:id="rId15"/>
    <p:sldId id="593" r:id="rId16"/>
    <p:sldId id="594" r:id="rId17"/>
    <p:sldId id="595" r:id="rId18"/>
    <p:sldId id="596" r:id="rId19"/>
    <p:sldId id="597" r:id="rId20"/>
    <p:sldId id="598" r:id="rId21"/>
    <p:sldId id="604" r:id="rId22"/>
    <p:sldId id="599" r:id="rId23"/>
    <p:sldId id="600" r:id="rId24"/>
    <p:sldId id="601" r:id="rId25"/>
    <p:sldId id="588" r:id="rId26"/>
    <p:sldId id="589" r:id="rId27"/>
    <p:sldId id="590" r:id="rId28"/>
    <p:sldId id="487" r:id="rId29"/>
    <p:sldId id="488" r:id="rId30"/>
  </p:sldIdLst>
  <p:sldSz cx="6858000" cy="9906000" type="A4"/>
  <p:notesSz cx="6858000" cy="994568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5" roundtripDataSignature="AMtx7mgZ7kueuPY7cv92XNQlnHapnOKlS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B79F2D8-F8DA-59EA-30E8-B974CE84AA9F}" name="元井 菜々子" initials="元井" userId="S::nanako.motoi@jinjer01.onmicrosoft.com::f2d1ac50-fe62-43b8-b8ee-07f9beb613e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柳学済" initial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6B32"/>
    <a:srgbClr val="4472C4"/>
    <a:srgbClr val="49494B"/>
    <a:srgbClr val="ED7D31"/>
    <a:srgbClr val="559DFC"/>
    <a:srgbClr val="6CC7F8"/>
    <a:srgbClr val="57A3FB"/>
    <a:srgbClr val="559FFC"/>
    <a:srgbClr val="67C3F8"/>
    <a:srgbClr val="F5F6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136" autoAdjust="0"/>
    <p:restoredTop sz="96353" autoAdjust="0"/>
  </p:normalViewPr>
  <p:slideViewPr>
    <p:cSldViewPr snapToGrid="0">
      <p:cViewPr varScale="1">
        <p:scale>
          <a:sx n="77" d="100"/>
          <a:sy n="77" d="100"/>
        </p:scale>
        <p:origin x="3468" y="102"/>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7" d="100"/>
          <a:sy n="77" d="100"/>
        </p:scale>
        <p:origin x="313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46"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45" Type="http://customschemas.google.com/relationships/presentationmetadata" Target="meta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48" Type="http://schemas.openxmlformats.org/officeDocument/2006/relationships/viewProps" Target="viewProps.xml"/><Relationship Id="rId8" Type="http://schemas.openxmlformats.org/officeDocument/2006/relationships/slide" Target="slides/slide6.xml"/><Relationship Id="rId51" Type="http://schemas.microsoft.com/office/2018/10/relationships/authors" Target="authors.xml"/><Relationship Id="rId3" Type="http://schemas.openxmlformats.org/officeDocument/2006/relationships/slide" Target="slides/slide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58C400E1-E9E2-44F6-F1CA-1F50D5DC309B}"/>
              </a:ext>
            </a:extLst>
          </p:cNvPr>
          <p:cNvSpPr>
            <a:spLocks noGrp="1"/>
          </p:cNvSpPr>
          <p:nvPr>
            <p:ph type="hdr" sz="quarter"/>
          </p:nvPr>
        </p:nvSpPr>
        <p:spPr>
          <a:xfrm>
            <a:off x="0" y="0"/>
            <a:ext cx="2971800"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B428FEA4-BB53-B493-9375-BE670A566C00}"/>
              </a:ext>
            </a:extLst>
          </p:cNvPr>
          <p:cNvSpPr>
            <a:spLocks noGrp="1"/>
          </p:cNvSpPr>
          <p:nvPr>
            <p:ph type="dt" sz="quarter" idx="1"/>
          </p:nvPr>
        </p:nvSpPr>
        <p:spPr>
          <a:xfrm>
            <a:off x="3884613" y="0"/>
            <a:ext cx="2971800" cy="498475"/>
          </a:xfrm>
          <a:prstGeom prst="rect">
            <a:avLst/>
          </a:prstGeom>
        </p:spPr>
        <p:txBody>
          <a:bodyPr vert="horz" lIns="91440" tIns="45720" rIns="91440" bIns="45720" rtlCol="0"/>
          <a:lstStyle>
            <a:lvl1pPr algn="r">
              <a:defRPr sz="1200"/>
            </a:lvl1pPr>
          </a:lstStyle>
          <a:p>
            <a:fld id="{E495D70B-27FC-4B10-BACA-EE2E768EACC3}" type="datetimeFigureOut">
              <a:rPr kumimoji="1" lang="ja-JP" altLang="en-US" smtClean="0"/>
              <a:t>2025/10/22</a:t>
            </a:fld>
            <a:endParaRPr kumimoji="1" lang="ja-JP" altLang="en-US"/>
          </a:p>
        </p:txBody>
      </p:sp>
      <p:sp>
        <p:nvSpPr>
          <p:cNvPr id="4" name="フッター プレースホルダー 3">
            <a:extLst>
              <a:ext uri="{FF2B5EF4-FFF2-40B4-BE49-F238E27FC236}">
                <a16:creationId xmlns:a16="http://schemas.microsoft.com/office/drawing/2014/main" id="{8C7517D4-03DD-203E-FD24-976B9CFE7462}"/>
              </a:ext>
            </a:extLst>
          </p:cNvPr>
          <p:cNvSpPr>
            <a:spLocks noGrp="1"/>
          </p:cNvSpPr>
          <p:nvPr>
            <p:ph type="ftr" sz="quarter" idx="2"/>
          </p:nvPr>
        </p:nvSpPr>
        <p:spPr>
          <a:xfrm>
            <a:off x="0" y="9447213"/>
            <a:ext cx="2971800"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E22D33CC-BD49-9D4D-6337-7AE424631DCC}"/>
              </a:ext>
            </a:extLst>
          </p:cNvPr>
          <p:cNvSpPr>
            <a:spLocks noGrp="1"/>
          </p:cNvSpPr>
          <p:nvPr>
            <p:ph type="sldNum" sz="quarter" idx="3"/>
          </p:nvPr>
        </p:nvSpPr>
        <p:spPr>
          <a:xfrm>
            <a:off x="3884613" y="9447213"/>
            <a:ext cx="2971800" cy="498475"/>
          </a:xfrm>
          <a:prstGeom prst="rect">
            <a:avLst/>
          </a:prstGeom>
        </p:spPr>
        <p:txBody>
          <a:bodyPr vert="horz" lIns="91440" tIns="45720" rIns="91440" bIns="45720" rtlCol="0" anchor="b"/>
          <a:lstStyle>
            <a:lvl1pPr algn="r">
              <a:defRPr sz="1200"/>
            </a:lvl1pPr>
          </a:lstStyle>
          <a:p>
            <a:fld id="{8E4D3A22-CE4E-46D6-8CF9-0BBA3F184812}" type="slidenum">
              <a:rPr kumimoji="1" lang="ja-JP" altLang="en-US" smtClean="0"/>
              <a:t>‹#›</a:t>
            </a:fld>
            <a:endParaRPr kumimoji="1" lang="ja-JP" altLang="en-US"/>
          </a:p>
        </p:txBody>
      </p:sp>
    </p:spTree>
    <p:extLst>
      <p:ext uri="{BB962C8B-B14F-4D97-AF65-F5344CB8AC3E}">
        <p14:creationId xmlns:p14="http://schemas.microsoft.com/office/powerpoint/2010/main" val="1691574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99012"/>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99012"/>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2266950" y="1243013"/>
            <a:ext cx="2324100" cy="3357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786362"/>
            <a:ext cx="5486400" cy="39161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9446678"/>
            <a:ext cx="2971800" cy="499011"/>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9446678"/>
            <a:ext cx="2971800" cy="499011"/>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ja-JP"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白紙" type="blank">
  <p:cSld name="BLANK">
    <p:spTree>
      <p:nvGrpSpPr>
        <p:cNvPr id="1" name="Shape 15"/>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タイトル付きの図" type="picTx">
  <p:cSld name="PICTURE_WITH_CAPTION_TEXT">
    <p:spTree>
      <p:nvGrpSpPr>
        <p:cNvPr id="1" name="Shape 87"/>
        <p:cNvGrpSpPr/>
        <p:nvPr/>
      </p:nvGrpSpPr>
      <p:grpSpPr>
        <a:xfrm>
          <a:off x="0" y="0"/>
          <a:ext cx="0" cy="0"/>
          <a:chOff x="0" y="0"/>
          <a:chExt cx="0" cy="0"/>
        </a:xfrm>
      </p:grpSpPr>
      <p:sp>
        <p:nvSpPr>
          <p:cNvPr id="88" name="Google Shape;88;p73"/>
          <p:cNvSpPr txBox="1">
            <a:spLocks noGrp="1"/>
          </p:cNvSpPr>
          <p:nvPr>
            <p:ph type="title"/>
          </p:nvPr>
        </p:nvSpPr>
        <p:spPr>
          <a:xfrm>
            <a:off x="472381" y="660400"/>
            <a:ext cx="2211884" cy="23114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Arial"/>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73"/>
          <p:cNvSpPr>
            <a:spLocks noGrp="1"/>
          </p:cNvSpPr>
          <p:nvPr>
            <p:ph type="pic" idx="2"/>
          </p:nvPr>
        </p:nvSpPr>
        <p:spPr>
          <a:xfrm>
            <a:off x="2915543" y="1426283"/>
            <a:ext cx="3471863" cy="7039681"/>
          </a:xfrm>
          <a:prstGeom prst="rect">
            <a:avLst/>
          </a:prstGeom>
          <a:noFill/>
          <a:ln>
            <a:noFill/>
          </a:ln>
        </p:spPr>
      </p:sp>
      <p:sp>
        <p:nvSpPr>
          <p:cNvPr id="90" name="Google Shape;90;p73"/>
          <p:cNvSpPr txBox="1">
            <a:spLocks noGrp="1"/>
          </p:cNvSpPr>
          <p:nvPr>
            <p:ph type="body" idx="1"/>
          </p:nvPr>
        </p:nvSpPr>
        <p:spPr>
          <a:xfrm>
            <a:off x="472381" y="2971800"/>
            <a:ext cx="2211884" cy="55056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91" name="Google Shape;91;p73"/>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73"/>
          <p:cNvSpPr txBox="1">
            <a:spLocks noGrp="1"/>
          </p:cNvSpPr>
          <p:nvPr>
            <p:ph type="sldNum" idx="12"/>
          </p:nvPr>
        </p:nvSpPr>
        <p:spPr>
          <a:xfrm>
            <a:off x="5981699" y="9620248"/>
            <a:ext cx="709613" cy="2857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タイトルと縦書きテキスト" type="vertTx">
  <p:cSld name="VERTICAL_TEXT">
    <p:spTree>
      <p:nvGrpSpPr>
        <p:cNvPr id="1" name="Shape 93"/>
        <p:cNvGrpSpPr/>
        <p:nvPr/>
      </p:nvGrpSpPr>
      <p:grpSpPr>
        <a:xfrm>
          <a:off x="0" y="0"/>
          <a:ext cx="0" cy="0"/>
          <a:chOff x="0" y="0"/>
          <a:chExt cx="0" cy="0"/>
        </a:xfrm>
      </p:grpSpPr>
      <p:sp>
        <p:nvSpPr>
          <p:cNvPr id="94" name="Google Shape;94;p74"/>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74"/>
          <p:cNvSpPr txBox="1">
            <a:spLocks noGrp="1"/>
          </p:cNvSpPr>
          <p:nvPr>
            <p:ph type="body" idx="1"/>
          </p:nvPr>
        </p:nvSpPr>
        <p:spPr>
          <a:xfrm rot="5400000">
            <a:off x="286367" y="2822135"/>
            <a:ext cx="6285266" cy="59150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6" name="Google Shape;96;p74"/>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74"/>
          <p:cNvSpPr txBox="1">
            <a:spLocks noGrp="1"/>
          </p:cNvSpPr>
          <p:nvPr>
            <p:ph type="sldNum" idx="12"/>
          </p:nvPr>
        </p:nvSpPr>
        <p:spPr>
          <a:xfrm>
            <a:off x="5981699" y="9620248"/>
            <a:ext cx="709613" cy="2857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縦書きタイトルと&#10;縦書きテキスト" type="vertTitleAndTx">
  <p:cSld name="VERTICAL_TITLE_AND_VERTICAL_TEXT">
    <p:spTree>
      <p:nvGrpSpPr>
        <p:cNvPr id="1" name="Shape 98"/>
        <p:cNvGrpSpPr/>
        <p:nvPr/>
      </p:nvGrpSpPr>
      <p:grpSpPr>
        <a:xfrm>
          <a:off x="0" y="0"/>
          <a:ext cx="0" cy="0"/>
          <a:chOff x="0" y="0"/>
          <a:chExt cx="0" cy="0"/>
        </a:xfrm>
      </p:grpSpPr>
      <p:sp>
        <p:nvSpPr>
          <p:cNvPr id="99" name="Google Shape;99;p75"/>
          <p:cNvSpPr txBox="1">
            <a:spLocks noGrp="1"/>
          </p:cNvSpPr>
          <p:nvPr>
            <p:ph type="title"/>
          </p:nvPr>
        </p:nvSpPr>
        <p:spPr>
          <a:xfrm rot="5400000">
            <a:off x="1449696" y="3985464"/>
            <a:ext cx="8394877" cy="147875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75"/>
          <p:cNvSpPr txBox="1">
            <a:spLocks noGrp="1"/>
          </p:cNvSpPr>
          <p:nvPr>
            <p:ph type="body" idx="1"/>
          </p:nvPr>
        </p:nvSpPr>
        <p:spPr>
          <a:xfrm rot="5400000">
            <a:off x="-1550679" y="2549570"/>
            <a:ext cx="8394877" cy="435054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01" name="Google Shape;101;p75"/>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75"/>
          <p:cNvSpPr txBox="1">
            <a:spLocks noGrp="1"/>
          </p:cNvSpPr>
          <p:nvPr>
            <p:ph type="sldNum" idx="12"/>
          </p:nvPr>
        </p:nvSpPr>
        <p:spPr>
          <a:xfrm>
            <a:off x="5981699" y="9620248"/>
            <a:ext cx="709613" cy="2857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956D55-5F67-9BC8-87A3-20142072C94B}"/>
              </a:ext>
            </a:extLst>
          </p:cNvPr>
          <p:cNvSpPr>
            <a:spLocks noGrp="1"/>
          </p:cNvSpPr>
          <p:nvPr>
            <p:ph type="ctrTitle"/>
          </p:nvPr>
        </p:nvSpPr>
        <p:spPr>
          <a:xfrm>
            <a:off x="857250" y="1620838"/>
            <a:ext cx="5143500" cy="3449637"/>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722FFC47-84DB-97C5-DB2E-EEA70313CB08}"/>
              </a:ext>
            </a:extLst>
          </p:cNvPr>
          <p:cNvSpPr>
            <a:spLocks noGrp="1"/>
          </p:cNvSpPr>
          <p:nvPr>
            <p:ph type="subTitle" idx="1"/>
          </p:nvPr>
        </p:nvSpPr>
        <p:spPr>
          <a:xfrm>
            <a:off x="857250" y="5202238"/>
            <a:ext cx="5143500" cy="23923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50DE4FDD-DFE7-AE64-FA01-1344548A7D73}"/>
              </a:ext>
            </a:extLst>
          </p:cNvPr>
          <p:cNvSpPr>
            <a:spLocks noGrp="1"/>
          </p:cNvSpPr>
          <p:nvPr>
            <p:ph type="dt" sz="half" idx="10"/>
          </p:nvPr>
        </p:nvSpPr>
        <p:spPr/>
        <p:txBody>
          <a:bodyPr/>
          <a:lstStyle/>
          <a:p>
            <a:fld id="{17D8ECBD-F1B6-4E19-A2F9-9CC990FFE8E8}" type="datetimeFigureOut">
              <a:rPr kumimoji="1" lang="ja-JP" altLang="en-US" smtClean="0"/>
              <a:t>2025/10/22</a:t>
            </a:fld>
            <a:endParaRPr kumimoji="1" lang="ja-JP" altLang="en-US"/>
          </a:p>
        </p:txBody>
      </p:sp>
      <p:sp>
        <p:nvSpPr>
          <p:cNvPr id="5" name="フッター プレースホルダー 4">
            <a:extLst>
              <a:ext uri="{FF2B5EF4-FFF2-40B4-BE49-F238E27FC236}">
                <a16:creationId xmlns:a16="http://schemas.microsoft.com/office/drawing/2014/main" id="{457D8DD1-FAF0-3850-7413-641606067B5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6C10581-C9EE-F24B-3C24-5C8F93BE3285}"/>
              </a:ext>
            </a:extLst>
          </p:cNvPr>
          <p:cNvSpPr>
            <a:spLocks noGrp="1"/>
          </p:cNvSpPr>
          <p:nvPr>
            <p:ph type="sldNum" sz="quarter" idx="12"/>
          </p:nvPr>
        </p:nvSpPr>
        <p:spPr/>
        <p:txBody>
          <a:bodyPr/>
          <a:lstStyle/>
          <a:p>
            <a:fld id="{B3656F1D-4BE5-4F93-93CF-7682976BA4C5}" type="slidenum">
              <a:rPr kumimoji="1" lang="ja-JP" altLang="en-US" smtClean="0"/>
              <a:t>‹#›</a:t>
            </a:fld>
            <a:endParaRPr kumimoji="1" lang="ja-JP" altLang="en-US"/>
          </a:p>
        </p:txBody>
      </p:sp>
    </p:spTree>
    <p:extLst>
      <p:ext uri="{BB962C8B-B14F-4D97-AF65-F5344CB8AC3E}">
        <p14:creationId xmlns:p14="http://schemas.microsoft.com/office/powerpoint/2010/main" val="22396720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D4E4917-E954-4CCD-8CF1-15A90821BB2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36ECF4F-A0A1-18E5-F023-508749F77CB3}"/>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A4D6F05-BF73-C317-DAA3-A6E55446C3A6}"/>
              </a:ext>
            </a:extLst>
          </p:cNvPr>
          <p:cNvSpPr>
            <a:spLocks noGrp="1"/>
          </p:cNvSpPr>
          <p:nvPr>
            <p:ph type="dt" sz="half" idx="10"/>
          </p:nvPr>
        </p:nvSpPr>
        <p:spPr/>
        <p:txBody>
          <a:bodyPr/>
          <a:lstStyle/>
          <a:p>
            <a:fld id="{17D8ECBD-F1B6-4E19-A2F9-9CC990FFE8E8}" type="datetimeFigureOut">
              <a:rPr kumimoji="1" lang="ja-JP" altLang="en-US" smtClean="0"/>
              <a:t>2025/10/22</a:t>
            </a:fld>
            <a:endParaRPr kumimoji="1" lang="ja-JP" altLang="en-US"/>
          </a:p>
        </p:txBody>
      </p:sp>
      <p:sp>
        <p:nvSpPr>
          <p:cNvPr id="5" name="フッター プレースホルダー 4">
            <a:extLst>
              <a:ext uri="{FF2B5EF4-FFF2-40B4-BE49-F238E27FC236}">
                <a16:creationId xmlns:a16="http://schemas.microsoft.com/office/drawing/2014/main" id="{8DBC050A-C1C3-B93A-97F2-1485389CEA5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685DE6E-0053-314A-0948-6AD09208C5EC}"/>
              </a:ext>
            </a:extLst>
          </p:cNvPr>
          <p:cNvSpPr>
            <a:spLocks noGrp="1"/>
          </p:cNvSpPr>
          <p:nvPr>
            <p:ph type="sldNum" sz="quarter" idx="12"/>
          </p:nvPr>
        </p:nvSpPr>
        <p:spPr/>
        <p:txBody>
          <a:bodyPr/>
          <a:lstStyle/>
          <a:p>
            <a:fld id="{B3656F1D-4BE5-4F93-93CF-7682976BA4C5}" type="slidenum">
              <a:rPr kumimoji="1" lang="ja-JP" altLang="en-US" smtClean="0"/>
              <a:t>‹#›</a:t>
            </a:fld>
            <a:endParaRPr kumimoji="1" lang="ja-JP" altLang="en-US"/>
          </a:p>
        </p:txBody>
      </p:sp>
    </p:spTree>
    <p:extLst>
      <p:ext uri="{BB962C8B-B14F-4D97-AF65-F5344CB8AC3E}">
        <p14:creationId xmlns:p14="http://schemas.microsoft.com/office/powerpoint/2010/main" val="3424213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671AF4-B1EC-247A-F0FB-983E02257E68}"/>
              </a:ext>
            </a:extLst>
          </p:cNvPr>
          <p:cNvSpPr>
            <a:spLocks noGrp="1"/>
          </p:cNvSpPr>
          <p:nvPr>
            <p:ph type="title"/>
          </p:nvPr>
        </p:nvSpPr>
        <p:spPr>
          <a:xfrm>
            <a:off x="468313" y="2470150"/>
            <a:ext cx="5915025" cy="4119563"/>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D141D96-A1F0-B788-3297-3A298D9C132C}"/>
              </a:ext>
            </a:extLst>
          </p:cNvPr>
          <p:cNvSpPr>
            <a:spLocks noGrp="1"/>
          </p:cNvSpPr>
          <p:nvPr>
            <p:ph type="body" idx="1"/>
          </p:nvPr>
        </p:nvSpPr>
        <p:spPr>
          <a:xfrm>
            <a:off x="468313" y="6629400"/>
            <a:ext cx="5915025" cy="21669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5A51F1A4-A1AC-A3FA-67D5-2C0C792157BB}"/>
              </a:ext>
            </a:extLst>
          </p:cNvPr>
          <p:cNvSpPr>
            <a:spLocks noGrp="1"/>
          </p:cNvSpPr>
          <p:nvPr>
            <p:ph type="dt" sz="half" idx="10"/>
          </p:nvPr>
        </p:nvSpPr>
        <p:spPr/>
        <p:txBody>
          <a:bodyPr/>
          <a:lstStyle/>
          <a:p>
            <a:fld id="{17D8ECBD-F1B6-4E19-A2F9-9CC990FFE8E8}" type="datetimeFigureOut">
              <a:rPr kumimoji="1" lang="ja-JP" altLang="en-US" smtClean="0"/>
              <a:t>2025/10/22</a:t>
            </a:fld>
            <a:endParaRPr kumimoji="1" lang="ja-JP" altLang="en-US"/>
          </a:p>
        </p:txBody>
      </p:sp>
      <p:sp>
        <p:nvSpPr>
          <p:cNvPr id="5" name="フッター プレースホルダー 4">
            <a:extLst>
              <a:ext uri="{FF2B5EF4-FFF2-40B4-BE49-F238E27FC236}">
                <a16:creationId xmlns:a16="http://schemas.microsoft.com/office/drawing/2014/main" id="{2F39A76C-F002-383B-5FDB-13346A57EFB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3F5BA6E-CC9C-EDE6-606E-AEDDC18DFCB5}"/>
              </a:ext>
            </a:extLst>
          </p:cNvPr>
          <p:cNvSpPr>
            <a:spLocks noGrp="1"/>
          </p:cNvSpPr>
          <p:nvPr>
            <p:ph type="sldNum" sz="quarter" idx="12"/>
          </p:nvPr>
        </p:nvSpPr>
        <p:spPr/>
        <p:txBody>
          <a:bodyPr/>
          <a:lstStyle/>
          <a:p>
            <a:fld id="{B3656F1D-4BE5-4F93-93CF-7682976BA4C5}" type="slidenum">
              <a:rPr kumimoji="1" lang="ja-JP" altLang="en-US" smtClean="0"/>
              <a:t>‹#›</a:t>
            </a:fld>
            <a:endParaRPr kumimoji="1" lang="ja-JP" altLang="en-US"/>
          </a:p>
        </p:txBody>
      </p:sp>
    </p:spTree>
    <p:extLst>
      <p:ext uri="{BB962C8B-B14F-4D97-AF65-F5344CB8AC3E}">
        <p14:creationId xmlns:p14="http://schemas.microsoft.com/office/powerpoint/2010/main" val="38569698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A18BE8-BA48-891C-E0F7-F68CE2C0B0B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DB9981A-8F4D-5968-E003-370A27F54483}"/>
              </a:ext>
            </a:extLst>
          </p:cNvPr>
          <p:cNvSpPr>
            <a:spLocks noGrp="1"/>
          </p:cNvSpPr>
          <p:nvPr>
            <p:ph sz="half" idx="1"/>
          </p:nvPr>
        </p:nvSpPr>
        <p:spPr>
          <a:xfrm>
            <a:off x="471488" y="2636838"/>
            <a:ext cx="2881312" cy="6284912"/>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1A05D2BD-96BC-0CBA-4D45-6C5AD69E08DF}"/>
              </a:ext>
            </a:extLst>
          </p:cNvPr>
          <p:cNvSpPr>
            <a:spLocks noGrp="1"/>
          </p:cNvSpPr>
          <p:nvPr>
            <p:ph sz="half" idx="2"/>
          </p:nvPr>
        </p:nvSpPr>
        <p:spPr>
          <a:xfrm>
            <a:off x="3505200" y="2636838"/>
            <a:ext cx="2881313" cy="6284912"/>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35DB56A7-A3CA-E558-3375-422C58EB880B}"/>
              </a:ext>
            </a:extLst>
          </p:cNvPr>
          <p:cNvSpPr>
            <a:spLocks noGrp="1"/>
          </p:cNvSpPr>
          <p:nvPr>
            <p:ph type="dt" sz="half" idx="10"/>
          </p:nvPr>
        </p:nvSpPr>
        <p:spPr/>
        <p:txBody>
          <a:bodyPr/>
          <a:lstStyle/>
          <a:p>
            <a:fld id="{17D8ECBD-F1B6-4E19-A2F9-9CC990FFE8E8}" type="datetimeFigureOut">
              <a:rPr kumimoji="1" lang="ja-JP" altLang="en-US" smtClean="0"/>
              <a:t>2025/10/22</a:t>
            </a:fld>
            <a:endParaRPr kumimoji="1" lang="ja-JP" altLang="en-US"/>
          </a:p>
        </p:txBody>
      </p:sp>
      <p:sp>
        <p:nvSpPr>
          <p:cNvPr id="6" name="フッター プレースホルダー 5">
            <a:extLst>
              <a:ext uri="{FF2B5EF4-FFF2-40B4-BE49-F238E27FC236}">
                <a16:creationId xmlns:a16="http://schemas.microsoft.com/office/drawing/2014/main" id="{97DEEAD4-8F55-1708-0BDB-3DBE965853E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59F2C40-53B9-85A3-1B58-6A11AD220069}"/>
              </a:ext>
            </a:extLst>
          </p:cNvPr>
          <p:cNvSpPr>
            <a:spLocks noGrp="1"/>
          </p:cNvSpPr>
          <p:nvPr>
            <p:ph type="sldNum" sz="quarter" idx="12"/>
          </p:nvPr>
        </p:nvSpPr>
        <p:spPr/>
        <p:txBody>
          <a:bodyPr/>
          <a:lstStyle/>
          <a:p>
            <a:fld id="{B3656F1D-4BE5-4F93-93CF-7682976BA4C5}" type="slidenum">
              <a:rPr kumimoji="1" lang="ja-JP" altLang="en-US" smtClean="0"/>
              <a:t>‹#›</a:t>
            </a:fld>
            <a:endParaRPr kumimoji="1" lang="ja-JP" altLang="en-US"/>
          </a:p>
        </p:txBody>
      </p:sp>
    </p:spTree>
    <p:extLst>
      <p:ext uri="{BB962C8B-B14F-4D97-AF65-F5344CB8AC3E}">
        <p14:creationId xmlns:p14="http://schemas.microsoft.com/office/powerpoint/2010/main" val="18114619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8E1EA0-F380-94D4-3D97-611A99A1C293}"/>
              </a:ext>
            </a:extLst>
          </p:cNvPr>
          <p:cNvSpPr>
            <a:spLocks noGrp="1"/>
          </p:cNvSpPr>
          <p:nvPr>
            <p:ph type="title"/>
          </p:nvPr>
        </p:nvSpPr>
        <p:spPr>
          <a:xfrm>
            <a:off x="473075" y="527050"/>
            <a:ext cx="5915025" cy="1914525"/>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01BAF8C-5BB2-D1C2-9FCC-160BE8F25463}"/>
              </a:ext>
            </a:extLst>
          </p:cNvPr>
          <p:cNvSpPr>
            <a:spLocks noGrp="1"/>
          </p:cNvSpPr>
          <p:nvPr>
            <p:ph type="body" idx="1"/>
          </p:nvPr>
        </p:nvSpPr>
        <p:spPr>
          <a:xfrm>
            <a:off x="473075" y="2428875"/>
            <a:ext cx="2900363" cy="1189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A89E74C1-F87C-25ED-FFDD-2B450ECDC8E9}"/>
              </a:ext>
            </a:extLst>
          </p:cNvPr>
          <p:cNvSpPr>
            <a:spLocks noGrp="1"/>
          </p:cNvSpPr>
          <p:nvPr>
            <p:ph sz="half" idx="2"/>
          </p:nvPr>
        </p:nvSpPr>
        <p:spPr>
          <a:xfrm>
            <a:off x="473075" y="3617913"/>
            <a:ext cx="2900363" cy="5322887"/>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1D5B7FD7-26F2-291F-2F7A-04115D5F39B6}"/>
              </a:ext>
            </a:extLst>
          </p:cNvPr>
          <p:cNvSpPr>
            <a:spLocks noGrp="1"/>
          </p:cNvSpPr>
          <p:nvPr>
            <p:ph type="body" sz="quarter" idx="3"/>
          </p:nvPr>
        </p:nvSpPr>
        <p:spPr>
          <a:xfrm>
            <a:off x="3471863" y="2428875"/>
            <a:ext cx="2916237" cy="1189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D8F73339-BD1A-820B-9FEF-18C3CFF02F9C}"/>
              </a:ext>
            </a:extLst>
          </p:cNvPr>
          <p:cNvSpPr>
            <a:spLocks noGrp="1"/>
          </p:cNvSpPr>
          <p:nvPr>
            <p:ph sz="quarter" idx="4"/>
          </p:nvPr>
        </p:nvSpPr>
        <p:spPr>
          <a:xfrm>
            <a:off x="3471863" y="3617913"/>
            <a:ext cx="2916237" cy="5322887"/>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66B1B90B-7D81-2D4C-6266-66B667B3FFD7}"/>
              </a:ext>
            </a:extLst>
          </p:cNvPr>
          <p:cNvSpPr>
            <a:spLocks noGrp="1"/>
          </p:cNvSpPr>
          <p:nvPr>
            <p:ph type="dt" sz="half" idx="10"/>
          </p:nvPr>
        </p:nvSpPr>
        <p:spPr/>
        <p:txBody>
          <a:bodyPr/>
          <a:lstStyle/>
          <a:p>
            <a:fld id="{17D8ECBD-F1B6-4E19-A2F9-9CC990FFE8E8}" type="datetimeFigureOut">
              <a:rPr kumimoji="1" lang="ja-JP" altLang="en-US" smtClean="0"/>
              <a:t>2025/10/22</a:t>
            </a:fld>
            <a:endParaRPr kumimoji="1" lang="ja-JP" altLang="en-US"/>
          </a:p>
        </p:txBody>
      </p:sp>
      <p:sp>
        <p:nvSpPr>
          <p:cNvPr id="8" name="フッター プレースホルダー 7">
            <a:extLst>
              <a:ext uri="{FF2B5EF4-FFF2-40B4-BE49-F238E27FC236}">
                <a16:creationId xmlns:a16="http://schemas.microsoft.com/office/drawing/2014/main" id="{9B9BE4D7-3962-0E4D-55EB-0C6FB212751B}"/>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9F7C740D-3E1E-B2EE-2293-184C72474281}"/>
              </a:ext>
            </a:extLst>
          </p:cNvPr>
          <p:cNvSpPr>
            <a:spLocks noGrp="1"/>
          </p:cNvSpPr>
          <p:nvPr>
            <p:ph type="sldNum" sz="quarter" idx="12"/>
          </p:nvPr>
        </p:nvSpPr>
        <p:spPr/>
        <p:txBody>
          <a:bodyPr/>
          <a:lstStyle/>
          <a:p>
            <a:fld id="{B3656F1D-4BE5-4F93-93CF-7682976BA4C5}" type="slidenum">
              <a:rPr kumimoji="1" lang="ja-JP" altLang="en-US" smtClean="0"/>
              <a:t>‹#›</a:t>
            </a:fld>
            <a:endParaRPr kumimoji="1" lang="ja-JP" altLang="en-US"/>
          </a:p>
        </p:txBody>
      </p:sp>
    </p:spTree>
    <p:extLst>
      <p:ext uri="{BB962C8B-B14F-4D97-AF65-F5344CB8AC3E}">
        <p14:creationId xmlns:p14="http://schemas.microsoft.com/office/powerpoint/2010/main" val="34716966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30210C-A0C5-BD8B-FD61-CC6A0E4F2506}"/>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498D3AAC-DF55-551D-A855-159B49B20D74}"/>
              </a:ext>
            </a:extLst>
          </p:cNvPr>
          <p:cNvSpPr>
            <a:spLocks noGrp="1"/>
          </p:cNvSpPr>
          <p:nvPr>
            <p:ph type="dt" sz="half" idx="10"/>
          </p:nvPr>
        </p:nvSpPr>
        <p:spPr/>
        <p:txBody>
          <a:bodyPr/>
          <a:lstStyle/>
          <a:p>
            <a:fld id="{17D8ECBD-F1B6-4E19-A2F9-9CC990FFE8E8}" type="datetimeFigureOut">
              <a:rPr kumimoji="1" lang="ja-JP" altLang="en-US" smtClean="0"/>
              <a:t>2025/10/22</a:t>
            </a:fld>
            <a:endParaRPr kumimoji="1" lang="ja-JP" altLang="en-US"/>
          </a:p>
        </p:txBody>
      </p:sp>
      <p:sp>
        <p:nvSpPr>
          <p:cNvPr id="4" name="フッター プレースホルダー 3">
            <a:extLst>
              <a:ext uri="{FF2B5EF4-FFF2-40B4-BE49-F238E27FC236}">
                <a16:creationId xmlns:a16="http://schemas.microsoft.com/office/drawing/2014/main" id="{4C5CFB87-18A9-D2ED-7FBD-FAFBB8ACBD62}"/>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9241DD52-C74F-DF45-EC03-749C01666593}"/>
              </a:ext>
            </a:extLst>
          </p:cNvPr>
          <p:cNvSpPr>
            <a:spLocks noGrp="1"/>
          </p:cNvSpPr>
          <p:nvPr>
            <p:ph type="sldNum" sz="quarter" idx="12"/>
          </p:nvPr>
        </p:nvSpPr>
        <p:spPr/>
        <p:txBody>
          <a:bodyPr/>
          <a:lstStyle/>
          <a:p>
            <a:fld id="{B3656F1D-4BE5-4F93-93CF-7682976BA4C5}" type="slidenum">
              <a:rPr kumimoji="1" lang="ja-JP" altLang="en-US" smtClean="0"/>
              <a:t>‹#›</a:t>
            </a:fld>
            <a:endParaRPr kumimoji="1" lang="ja-JP" altLang="en-US"/>
          </a:p>
        </p:txBody>
      </p:sp>
    </p:spTree>
    <p:extLst>
      <p:ext uri="{BB962C8B-B14F-4D97-AF65-F5344CB8AC3E}">
        <p14:creationId xmlns:p14="http://schemas.microsoft.com/office/powerpoint/2010/main" val="21461905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363B68F-1D81-1B05-AFF1-369CFB9F276A}"/>
              </a:ext>
            </a:extLst>
          </p:cNvPr>
          <p:cNvSpPr>
            <a:spLocks noGrp="1"/>
          </p:cNvSpPr>
          <p:nvPr>
            <p:ph type="dt" sz="half" idx="10"/>
          </p:nvPr>
        </p:nvSpPr>
        <p:spPr/>
        <p:txBody>
          <a:bodyPr/>
          <a:lstStyle/>
          <a:p>
            <a:fld id="{17D8ECBD-F1B6-4E19-A2F9-9CC990FFE8E8}" type="datetimeFigureOut">
              <a:rPr kumimoji="1" lang="ja-JP" altLang="en-US" smtClean="0"/>
              <a:t>2025/10/22</a:t>
            </a:fld>
            <a:endParaRPr kumimoji="1" lang="ja-JP" altLang="en-US"/>
          </a:p>
        </p:txBody>
      </p:sp>
      <p:sp>
        <p:nvSpPr>
          <p:cNvPr id="3" name="フッター プレースホルダー 2">
            <a:extLst>
              <a:ext uri="{FF2B5EF4-FFF2-40B4-BE49-F238E27FC236}">
                <a16:creationId xmlns:a16="http://schemas.microsoft.com/office/drawing/2014/main" id="{775614E1-0843-760E-FBB0-64E2857AD61F}"/>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97E24F7E-8E03-9F55-AC5B-B180317522D6}"/>
              </a:ext>
            </a:extLst>
          </p:cNvPr>
          <p:cNvSpPr>
            <a:spLocks noGrp="1"/>
          </p:cNvSpPr>
          <p:nvPr>
            <p:ph type="sldNum" sz="quarter" idx="12"/>
          </p:nvPr>
        </p:nvSpPr>
        <p:spPr/>
        <p:txBody>
          <a:bodyPr/>
          <a:lstStyle/>
          <a:p>
            <a:fld id="{B3656F1D-4BE5-4F93-93CF-7682976BA4C5}" type="slidenum">
              <a:rPr kumimoji="1" lang="ja-JP" altLang="en-US" smtClean="0"/>
              <a:t>‹#›</a:t>
            </a:fld>
            <a:endParaRPr kumimoji="1" lang="ja-JP" altLang="en-US"/>
          </a:p>
        </p:txBody>
      </p:sp>
    </p:spTree>
    <p:extLst>
      <p:ext uri="{BB962C8B-B14F-4D97-AF65-F5344CB8AC3E}">
        <p14:creationId xmlns:p14="http://schemas.microsoft.com/office/powerpoint/2010/main" val="1238659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Blank" preserve="1" userDrawn="1">
  <p:cSld name="Blank">
    <p:spTree>
      <p:nvGrpSpPr>
        <p:cNvPr id="1" name="Shape 16"/>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C7B8D619-4578-79B0-6F8A-6FAE147FE03B}"/>
              </a:ext>
            </a:extLst>
          </p:cNvPr>
          <p:cNvSpPr/>
          <p:nvPr userDrawn="1"/>
        </p:nvSpPr>
        <p:spPr>
          <a:xfrm flipV="1">
            <a:off x="0" y="9600073"/>
            <a:ext cx="6858000" cy="307582"/>
          </a:xfrm>
          <a:prstGeom prst="rect">
            <a:avLst/>
          </a:prstGeom>
          <a:solidFill>
            <a:srgbClr val="E46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dirty="0"/>
          </a:p>
        </p:txBody>
      </p:sp>
      <p:sp>
        <p:nvSpPr>
          <p:cNvPr id="19" name="Google Shape;19;p16"/>
          <p:cNvSpPr txBox="1">
            <a:spLocks noGrp="1"/>
          </p:cNvSpPr>
          <p:nvPr>
            <p:ph type="sldNum" idx="12"/>
          </p:nvPr>
        </p:nvSpPr>
        <p:spPr>
          <a:xfrm>
            <a:off x="6352675" y="9667004"/>
            <a:ext cx="338890" cy="176859"/>
          </a:xfrm>
          <a:prstGeom prst="rect">
            <a:avLst/>
          </a:prstGeom>
          <a:noFill/>
          <a:ln>
            <a:noFill/>
          </a:ln>
        </p:spPr>
        <p:txBody>
          <a:bodyPr spcFirstLastPara="1" wrap="square" lIns="0" tIns="0" rIns="0" bIns="0" anchor="t" anchorCtr="0">
            <a:spAutoFit/>
          </a:bodyPr>
          <a:lstStyle>
            <a:lvl1pPr marL="38077" marR="0" lvl="0" indent="0" algn="l">
              <a:lnSpc>
                <a:spcPct val="100000"/>
              </a:lnSpc>
              <a:spcBef>
                <a:spcPts val="0"/>
              </a:spcBef>
              <a:spcAft>
                <a:spcPts val="0"/>
              </a:spcAft>
              <a:buClr>
                <a:srgbClr val="000000"/>
              </a:buClr>
              <a:buSzPts val="1150"/>
              <a:buFont typeface="Arial"/>
              <a:buNone/>
              <a:defRPr sz="1149" b="0" i="0" u="none" strike="noStrike" cap="none">
                <a:solidFill>
                  <a:schemeClr val="bg1"/>
                </a:solidFill>
                <a:latin typeface="+mj-lt"/>
                <a:ea typeface="Helvetica Neue"/>
                <a:cs typeface="Helvetica Neue"/>
                <a:sym typeface="Helvetica Neue"/>
              </a:defRPr>
            </a:lvl1pPr>
            <a:lvl2pPr marL="38077" marR="0" lvl="1" indent="0" algn="l">
              <a:lnSpc>
                <a:spcPct val="100000"/>
              </a:lnSpc>
              <a:spcBef>
                <a:spcPts val="0"/>
              </a:spcBef>
              <a:spcAft>
                <a:spcPts val="0"/>
              </a:spcAft>
              <a:buClr>
                <a:srgbClr val="000000"/>
              </a:buClr>
              <a:buSzPts val="1150"/>
              <a:buFont typeface="Arial"/>
              <a:buNone/>
              <a:defRPr sz="1149" b="0" i="0" u="none" strike="noStrike" cap="none">
                <a:solidFill>
                  <a:srgbClr val="7E7E7E"/>
                </a:solidFill>
                <a:latin typeface="Helvetica Neue"/>
                <a:ea typeface="Helvetica Neue"/>
                <a:cs typeface="Helvetica Neue"/>
                <a:sym typeface="Helvetica Neue"/>
              </a:defRPr>
            </a:lvl2pPr>
            <a:lvl3pPr marL="38077" marR="0" lvl="2" indent="0" algn="l">
              <a:lnSpc>
                <a:spcPct val="100000"/>
              </a:lnSpc>
              <a:spcBef>
                <a:spcPts val="0"/>
              </a:spcBef>
              <a:spcAft>
                <a:spcPts val="0"/>
              </a:spcAft>
              <a:buClr>
                <a:srgbClr val="000000"/>
              </a:buClr>
              <a:buSzPts val="1150"/>
              <a:buFont typeface="Arial"/>
              <a:buNone/>
              <a:defRPr sz="1149" b="0" i="0" u="none" strike="noStrike" cap="none">
                <a:solidFill>
                  <a:srgbClr val="7E7E7E"/>
                </a:solidFill>
                <a:latin typeface="Helvetica Neue"/>
                <a:ea typeface="Helvetica Neue"/>
                <a:cs typeface="Helvetica Neue"/>
                <a:sym typeface="Helvetica Neue"/>
              </a:defRPr>
            </a:lvl3pPr>
            <a:lvl4pPr marL="38077" marR="0" lvl="3" indent="0" algn="l">
              <a:lnSpc>
                <a:spcPct val="100000"/>
              </a:lnSpc>
              <a:spcBef>
                <a:spcPts val="0"/>
              </a:spcBef>
              <a:spcAft>
                <a:spcPts val="0"/>
              </a:spcAft>
              <a:buClr>
                <a:srgbClr val="000000"/>
              </a:buClr>
              <a:buSzPts val="1150"/>
              <a:buFont typeface="Arial"/>
              <a:buNone/>
              <a:defRPr sz="1149" b="0" i="0" u="none" strike="noStrike" cap="none">
                <a:solidFill>
                  <a:srgbClr val="7E7E7E"/>
                </a:solidFill>
                <a:latin typeface="Helvetica Neue"/>
                <a:ea typeface="Helvetica Neue"/>
                <a:cs typeface="Helvetica Neue"/>
                <a:sym typeface="Helvetica Neue"/>
              </a:defRPr>
            </a:lvl4pPr>
            <a:lvl5pPr marL="38077" marR="0" lvl="4" indent="0" algn="l">
              <a:lnSpc>
                <a:spcPct val="100000"/>
              </a:lnSpc>
              <a:spcBef>
                <a:spcPts val="0"/>
              </a:spcBef>
              <a:spcAft>
                <a:spcPts val="0"/>
              </a:spcAft>
              <a:buClr>
                <a:srgbClr val="000000"/>
              </a:buClr>
              <a:buSzPts val="1150"/>
              <a:buFont typeface="Arial"/>
              <a:buNone/>
              <a:defRPr sz="1149" b="0" i="0" u="none" strike="noStrike" cap="none">
                <a:solidFill>
                  <a:srgbClr val="7E7E7E"/>
                </a:solidFill>
                <a:latin typeface="Helvetica Neue"/>
                <a:ea typeface="Helvetica Neue"/>
                <a:cs typeface="Helvetica Neue"/>
                <a:sym typeface="Helvetica Neue"/>
              </a:defRPr>
            </a:lvl5pPr>
            <a:lvl6pPr marL="38077" marR="0" lvl="5" indent="0" algn="l">
              <a:lnSpc>
                <a:spcPct val="100000"/>
              </a:lnSpc>
              <a:spcBef>
                <a:spcPts val="0"/>
              </a:spcBef>
              <a:spcAft>
                <a:spcPts val="0"/>
              </a:spcAft>
              <a:buClr>
                <a:srgbClr val="000000"/>
              </a:buClr>
              <a:buSzPts val="1150"/>
              <a:buFont typeface="Arial"/>
              <a:buNone/>
              <a:defRPr sz="1149" b="0" i="0" u="none" strike="noStrike" cap="none">
                <a:solidFill>
                  <a:srgbClr val="7E7E7E"/>
                </a:solidFill>
                <a:latin typeface="Helvetica Neue"/>
                <a:ea typeface="Helvetica Neue"/>
                <a:cs typeface="Helvetica Neue"/>
                <a:sym typeface="Helvetica Neue"/>
              </a:defRPr>
            </a:lvl6pPr>
            <a:lvl7pPr marL="38077" marR="0" lvl="6" indent="0" algn="l">
              <a:lnSpc>
                <a:spcPct val="100000"/>
              </a:lnSpc>
              <a:spcBef>
                <a:spcPts val="0"/>
              </a:spcBef>
              <a:spcAft>
                <a:spcPts val="0"/>
              </a:spcAft>
              <a:buClr>
                <a:srgbClr val="000000"/>
              </a:buClr>
              <a:buSzPts val="1150"/>
              <a:buFont typeface="Arial"/>
              <a:buNone/>
              <a:defRPr sz="1149" b="0" i="0" u="none" strike="noStrike" cap="none">
                <a:solidFill>
                  <a:srgbClr val="7E7E7E"/>
                </a:solidFill>
                <a:latin typeface="Helvetica Neue"/>
                <a:ea typeface="Helvetica Neue"/>
                <a:cs typeface="Helvetica Neue"/>
                <a:sym typeface="Helvetica Neue"/>
              </a:defRPr>
            </a:lvl7pPr>
            <a:lvl8pPr marL="38077" marR="0" lvl="7" indent="0" algn="l">
              <a:lnSpc>
                <a:spcPct val="100000"/>
              </a:lnSpc>
              <a:spcBef>
                <a:spcPts val="0"/>
              </a:spcBef>
              <a:spcAft>
                <a:spcPts val="0"/>
              </a:spcAft>
              <a:buClr>
                <a:srgbClr val="000000"/>
              </a:buClr>
              <a:buSzPts val="1150"/>
              <a:buFont typeface="Arial"/>
              <a:buNone/>
              <a:defRPr sz="1149" b="0" i="0" u="none" strike="noStrike" cap="none">
                <a:solidFill>
                  <a:srgbClr val="7E7E7E"/>
                </a:solidFill>
                <a:latin typeface="Helvetica Neue"/>
                <a:ea typeface="Helvetica Neue"/>
                <a:cs typeface="Helvetica Neue"/>
                <a:sym typeface="Helvetica Neue"/>
              </a:defRPr>
            </a:lvl8pPr>
            <a:lvl9pPr marL="38077" marR="0" lvl="8" indent="0" algn="l">
              <a:lnSpc>
                <a:spcPct val="100000"/>
              </a:lnSpc>
              <a:spcBef>
                <a:spcPts val="0"/>
              </a:spcBef>
              <a:spcAft>
                <a:spcPts val="0"/>
              </a:spcAft>
              <a:buClr>
                <a:srgbClr val="000000"/>
              </a:buClr>
              <a:buSzPts val="1150"/>
              <a:buFont typeface="Arial"/>
              <a:buNone/>
              <a:defRPr sz="1149" b="0" i="0" u="none" strike="noStrike" cap="none">
                <a:solidFill>
                  <a:srgbClr val="7E7E7E"/>
                </a:solidFill>
                <a:latin typeface="Helvetica Neue"/>
                <a:ea typeface="Helvetica Neue"/>
                <a:cs typeface="Helvetica Neue"/>
                <a:sym typeface="Helvetica Neue"/>
              </a:defRPr>
            </a:lvl9pPr>
          </a:lstStyle>
          <a:p>
            <a:fld id="{00000000-1234-1234-1234-123412341234}" type="slidenum">
              <a:rPr lang="en-US" altLang="ja-JP" smtClean="0"/>
              <a:pPr/>
              <a:t>‹#›</a:t>
            </a:fld>
            <a:endParaRPr lang="ja-JP" altLang="en-US" dirty="0"/>
          </a:p>
        </p:txBody>
      </p:sp>
      <p:sp>
        <p:nvSpPr>
          <p:cNvPr id="4" name="Google Shape;21;p17">
            <a:extLst>
              <a:ext uri="{FF2B5EF4-FFF2-40B4-BE49-F238E27FC236}">
                <a16:creationId xmlns:a16="http://schemas.microsoft.com/office/drawing/2014/main" id="{66CA35BD-A71D-02D8-AB91-64022830AF6D}"/>
              </a:ext>
            </a:extLst>
          </p:cNvPr>
          <p:cNvSpPr txBox="1">
            <a:spLocks noGrp="1"/>
          </p:cNvSpPr>
          <p:nvPr>
            <p:ph type="title"/>
          </p:nvPr>
        </p:nvSpPr>
        <p:spPr>
          <a:xfrm>
            <a:off x="369000" y="287816"/>
            <a:ext cx="6120000" cy="30758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1999" b="1" i="0" u="none" baseline="0">
                <a:ln w="12700">
                  <a:solidFill>
                    <a:srgbClr val="E46B32"/>
                  </a:solidFill>
                </a:ln>
                <a:solidFill>
                  <a:srgbClr val="E46B32"/>
                </a:solidFill>
                <a:latin typeface="HG丸ｺﾞｼｯｸM-PRO" panose="020F0600000000000000" pitchFamily="50" charset="-128"/>
                <a:ea typeface="HG丸ｺﾞｼｯｸM-PRO" panose="020F0600000000000000" pitchFamily="50" charset="-128"/>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cxnSp>
        <p:nvCxnSpPr>
          <p:cNvPr id="7" name="直線コネクタ 6">
            <a:extLst>
              <a:ext uri="{FF2B5EF4-FFF2-40B4-BE49-F238E27FC236}">
                <a16:creationId xmlns:a16="http://schemas.microsoft.com/office/drawing/2014/main" id="{2D89BBA8-7172-D6B9-356B-F1B74EF2821D}"/>
              </a:ext>
            </a:extLst>
          </p:cNvPr>
          <p:cNvCxnSpPr>
            <a:cxnSpLocks/>
          </p:cNvCxnSpPr>
          <p:nvPr userDrawn="1"/>
        </p:nvCxnSpPr>
        <p:spPr>
          <a:xfrm>
            <a:off x="225000" y="719539"/>
            <a:ext cx="6408000"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テキスト プレースホルダー 19">
            <a:extLst>
              <a:ext uri="{FF2B5EF4-FFF2-40B4-BE49-F238E27FC236}">
                <a16:creationId xmlns:a16="http://schemas.microsoft.com/office/drawing/2014/main" id="{63E40DE3-33C4-3B07-95B3-6BC422EE7DC0}"/>
              </a:ext>
            </a:extLst>
          </p:cNvPr>
          <p:cNvSpPr>
            <a:spLocks noGrp="1"/>
          </p:cNvSpPr>
          <p:nvPr>
            <p:ph type="body" sz="quarter" idx="13"/>
          </p:nvPr>
        </p:nvSpPr>
        <p:spPr>
          <a:xfrm>
            <a:off x="166435" y="9658324"/>
            <a:ext cx="1481891" cy="173013"/>
          </a:xfrm>
        </p:spPr>
        <p:txBody>
          <a:bodyPr anchor="b"/>
          <a:lstStyle>
            <a:lvl1pPr marL="0" indent="0" algn="l">
              <a:lnSpc>
                <a:spcPct val="0"/>
              </a:lnSpc>
              <a:spcBef>
                <a:spcPts val="0"/>
              </a:spcBef>
              <a:buNone/>
              <a:defRPr sz="1099" b="1" baseline="0">
                <a:solidFill>
                  <a:schemeClr val="bg1"/>
                </a:solidFill>
                <a:latin typeface="HG丸ｺﾞｼｯｸM-PRO" panose="020F0600000000000000" pitchFamily="50" charset="-128"/>
                <a:ea typeface="HG丸ｺﾞｼｯｸM-PRO" panose="020F0600000000000000" pitchFamily="50" charset="-128"/>
              </a:defRPr>
            </a:lvl1pPr>
          </a:lstStyle>
          <a:p>
            <a:pPr lvl="0"/>
            <a:endParaRPr kumimoji="1" lang="en-US" altLang="ja-JP" dirty="0"/>
          </a:p>
        </p:txBody>
      </p:sp>
    </p:spTree>
    <p:extLst>
      <p:ext uri="{BB962C8B-B14F-4D97-AF65-F5344CB8AC3E}">
        <p14:creationId xmlns:p14="http://schemas.microsoft.com/office/powerpoint/2010/main" val="3352321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524526-0A45-6D2F-381E-803BF4F244AE}"/>
              </a:ext>
            </a:extLst>
          </p:cNvPr>
          <p:cNvSpPr>
            <a:spLocks noGrp="1"/>
          </p:cNvSpPr>
          <p:nvPr>
            <p:ph type="title"/>
          </p:nvPr>
        </p:nvSpPr>
        <p:spPr>
          <a:xfrm>
            <a:off x="473075" y="660400"/>
            <a:ext cx="2211388" cy="23114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71E7BC7-125C-9033-8979-6CACEE804338}"/>
              </a:ext>
            </a:extLst>
          </p:cNvPr>
          <p:cNvSpPr>
            <a:spLocks noGrp="1"/>
          </p:cNvSpPr>
          <p:nvPr>
            <p:ph idx="1"/>
          </p:nvPr>
        </p:nvSpPr>
        <p:spPr>
          <a:xfrm>
            <a:off x="2916238" y="1425575"/>
            <a:ext cx="3471862" cy="7040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6C66DE70-652B-52E7-F4AB-CADD1FC9B416}"/>
              </a:ext>
            </a:extLst>
          </p:cNvPr>
          <p:cNvSpPr>
            <a:spLocks noGrp="1"/>
          </p:cNvSpPr>
          <p:nvPr>
            <p:ph type="body" sz="half" idx="2"/>
          </p:nvPr>
        </p:nvSpPr>
        <p:spPr>
          <a:xfrm>
            <a:off x="473075" y="2971800"/>
            <a:ext cx="2211388" cy="5505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806FAC0-89AA-24F0-AEFD-F15182A54D5A}"/>
              </a:ext>
            </a:extLst>
          </p:cNvPr>
          <p:cNvSpPr>
            <a:spLocks noGrp="1"/>
          </p:cNvSpPr>
          <p:nvPr>
            <p:ph type="dt" sz="half" idx="10"/>
          </p:nvPr>
        </p:nvSpPr>
        <p:spPr/>
        <p:txBody>
          <a:bodyPr/>
          <a:lstStyle/>
          <a:p>
            <a:fld id="{17D8ECBD-F1B6-4E19-A2F9-9CC990FFE8E8}" type="datetimeFigureOut">
              <a:rPr kumimoji="1" lang="ja-JP" altLang="en-US" smtClean="0"/>
              <a:t>2025/10/22</a:t>
            </a:fld>
            <a:endParaRPr kumimoji="1" lang="ja-JP" altLang="en-US"/>
          </a:p>
        </p:txBody>
      </p:sp>
      <p:sp>
        <p:nvSpPr>
          <p:cNvPr id="6" name="フッター プレースホルダー 5">
            <a:extLst>
              <a:ext uri="{FF2B5EF4-FFF2-40B4-BE49-F238E27FC236}">
                <a16:creationId xmlns:a16="http://schemas.microsoft.com/office/drawing/2014/main" id="{6FB2FCDB-41A4-B940-05ED-1066D6D378B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FB1D917-CAB2-941F-8F91-6EF0010A3CDE}"/>
              </a:ext>
            </a:extLst>
          </p:cNvPr>
          <p:cNvSpPr>
            <a:spLocks noGrp="1"/>
          </p:cNvSpPr>
          <p:nvPr>
            <p:ph type="sldNum" sz="quarter" idx="12"/>
          </p:nvPr>
        </p:nvSpPr>
        <p:spPr/>
        <p:txBody>
          <a:bodyPr/>
          <a:lstStyle/>
          <a:p>
            <a:fld id="{B3656F1D-4BE5-4F93-93CF-7682976BA4C5}" type="slidenum">
              <a:rPr kumimoji="1" lang="ja-JP" altLang="en-US" smtClean="0"/>
              <a:t>‹#›</a:t>
            </a:fld>
            <a:endParaRPr kumimoji="1" lang="ja-JP" altLang="en-US"/>
          </a:p>
        </p:txBody>
      </p:sp>
    </p:spTree>
    <p:extLst>
      <p:ext uri="{BB962C8B-B14F-4D97-AF65-F5344CB8AC3E}">
        <p14:creationId xmlns:p14="http://schemas.microsoft.com/office/powerpoint/2010/main" val="34887588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E72B962-9C3E-AB50-3770-CDBC28E223B4}"/>
              </a:ext>
            </a:extLst>
          </p:cNvPr>
          <p:cNvSpPr>
            <a:spLocks noGrp="1"/>
          </p:cNvSpPr>
          <p:nvPr>
            <p:ph type="title"/>
          </p:nvPr>
        </p:nvSpPr>
        <p:spPr>
          <a:xfrm>
            <a:off x="473075" y="660400"/>
            <a:ext cx="2211388" cy="23114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659E5016-D29E-DC69-7EE5-E64968FCC796}"/>
              </a:ext>
            </a:extLst>
          </p:cNvPr>
          <p:cNvSpPr>
            <a:spLocks noGrp="1"/>
          </p:cNvSpPr>
          <p:nvPr>
            <p:ph type="pic" idx="1"/>
          </p:nvPr>
        </p:nvSpPr>
        <p:spPr>
          <a:xfrm>
            <a:off x="2916238" y="1425575"/>
            <a:ext cx="3471862" cy="70405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7BB4712A-ABFA-F4CD-2175-AE30861703B6}"/>
              </a:ext>
            </a:extLst>
          </p:cNvPr>
          <p:cNvSpPr>
            <a:spLocks noGrp="1"/>
          </p:cNvSpPr>
          <p:nvPr>
            <p:ph type="body" sz="half" idx="2"/>
          </p:nvPr>
        </p:nvSpPr>
        <p:spPr>
          <a:xfrm>
            <a:off x="473075" y="2971800"/>
            <a:ext cx="2211388" cy="5505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F33F077-2831-9F82-2995-478BF51CD6A4}"/>
              </a:ext>
            </a:extLst>
          </p:cNvPr>
          <p:cNvSpPr>
            <a:spLocks noGrp="1"/>
          </p:cNvSpPr>
          <p:nvPr>
            <p:ph type="dt" sz="half" idx="10"/>
          </p:nvPr>
        </p:nvSpPr>
        <p:spPr/>
        <p:txBody>
          <a:bodyPr/>
          <a:lstStyle/>
          <a:p>
            <a:fld id="{17D8ECBD-F1B6-4E19-A2F9-9CC990FFE8E8}" type="datetimeFigureOut">
              <a:rPr kumimoji="1" lang="ja-JP" altLang="en-US" smtClean="0"/>
              <a:t>2025/10/22</a:t>
            </a:fld>
            <a:endParaRPr kumimoji="1" lang="ja-JP" altLang="en-US"/>
          </a:p>
        </p:txBody>
      </p:sp>
      <p:sp>
        <p:nvSpPr>
          <p:cNvPr id="6" name="フッター プレースホルダー 5">
            <a:extLst>
              <a:ext uri="{FF2B5EF4-FFF2-40B4-BE49-F238E27FC236}">
                <a16:creationId xmlns:a16="http://schemas.microsoft.com/office/drawing/2014/main" id="{C1E135A7-F491-08A2-2443-4FBCE664A39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598EED2-8AC4-C106-975C-9F7E282B5449}"/>
              </a:ext>
            </a:extLst>
          </p:cNvPr>
          <p:cNvSpPr>
            <a:spLocks noGrp="1"/>
          </p:cNvSpPr>
          <p:nvPr>
            <p:ph type="sldNum" sz="quarter" idx="12"/>
          </p:nvPr>
        </p:nvSpPr>
        <p:spPr/>
        <p:txBody>
          <a:bodyPr/>
          <a:lstStyle/>
          <a:p>
            <a:fld id="{B3656F1D-4BE5-4F93-93CF-7682976BA4C5}" type="slidenum">
              <a:rPr kumimoji="1" lang="ja-JP" altLang="en-US" smtClean="0"/>
              <a:t>‹#›</a:t>
            </a:fld>
            <a:endParaRPr kumimoji="1" lang="ja-JP" altLang="en-US"/>
          </a:p>
        </p:txBody>
      </p:sp>
    </p:spTree>
    <p:extLst>
      <p:ext uri="{BB962C8B-B14F-4D97-AF65-F5344CB8AC3E}">
        <p14:creationId xmlns:p14="http://schemas.microsoft.com/office/powerpoint/2010/main" val="30272703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0C898E-B58D-96BA-03BA-5A03D5BBED59}"/>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B225BC5-9373-4B7B-EE26-15F8108B7C0A}"/>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FB6082D-913D-8D71-0DF6-E03C1331C592}"/>
              </a:ext>
            </a:extLst>
          </p:cNvPr>
          <p:cNvSpPr>
            <a:spLocks noGrp="1"/>
          </p:cNvSpPr>
          <p:nvPr>
            <p:ph type="dt" sz="half" idx="10"/>
          </p:nvPr>
        </p:nvSpPr>
        <p:spPr/>
        <p:txBody>
          <a:bodyPr/>
          <a:lstStyle/>
          <a:p>
            <a:fld id="{17D8ECBD-F1B6-4E19-A2F9-9CC990FFE8E8}" type="datetimeFigureOut">
              <a:rPr kumimoji="1" lang="ja-JP" altLang="en-US" smtClean="0"/>
              <a:t>2025/10/22</a:t>
            </a:fld>
            <a:endParaRPr kumimoji="1" lang="ja-JP" altLang="en-US"/>
          </a:p>
        </p:txBody>
      </p:sp>
      <p:sp>
        <p:nvSpPr>
          <p:cNvPr id="5" name="フッター プレースホルダー 4">
            <a:extLst>
              <a:ext uri="{FF2B5EF4-FFF2-40B4-BE49-F238E27FC236}">
                <a16:creationId xmlns:a16="http://schemas.microsoft.com/office/drawing/2014/main" id="{6A874D7C-7492-4AA0-0AB0-CE2032DDFFD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3E2A739-4ABC-64C4-41D3-8F07D49B0417}"/>
              </a:ext>
            </a:extLst>
          </p:cNvPr>
          <p:cNvSpPr>
            <a:spLocks noGrp="1"/>
          </p:cNvSpPr>
          <p:nvPr>
            <p:ph type="sldNum" sz="quarter" idx="12"/>
          </p:nvPr>
        </p:nvSpPr>
        <p:spPr/>
        <p:txBody>
          <a:bodyPr/>
          <a:lstStyle/>
          <a:p>
            <a:fld id="{B3656F1D-4BE5-4F93-93CF-7682976BA4C5}" type="slidenum">
              <a:rPr kumimoji="1" lang="ja-JP" altLang="en-US" smtClean="0"/>
              <a:t>‹#›</a:t>
            </a:fld>
            <a:endParaRPr kumimoji="1" lang="ja-JP" altLang="en-US"/>
          </a:p>
        </p:txBody>
      </p:sp>
    </p:spTree>
    <p:extLst>
      <p:ext uri="{BB962C8B-B14F-4D97-AF65-F5344CB8AC3E}">
        <p14:creationId xmlns:p14="http://schemas.microsoft.com/office/powerpoint/2010/main" val="19993322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BF572D47-82E7-AD46-0A38-A5AA1AA19E6E}"/>
              </a:ext>
            </a:extLst>
          </p:cNvPr>
          <p:cNvSpPr>
            <a:spLocks noGrp="1"/>
          </p:cNvSpPr>
          <p:nvPr>
            <p:ph type="title" orient="vert"/>
          </p:nvPr>
        </p:nvSpPr>
        <p:spPr>
          <a:xfrm>
            <a:off x="4908550" y="527050"/>
            <a:ext cx="1477963" cy="8394700"/>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FAD8A6F-445F-491A-9C0E-F0093B4D4FA8}"/>
              </a:ext>
            </a:extLst>
          </p:cNvPr>
          <p:cNvSpPr>
            <a:spLocks noGrp="1"/>
          </p:cNvSpPr>
          <p:nvPr>
            <p:ph type="body" orient="vert" idx="1"/>
          </p:nvPr>
        </p:nvSpPr>
        <p:spPr>
          <a:xfrm>
            <a:off x="471488" y="527050"/>
            <a:ext cx="4284662" cy="8394700"/>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B02BAEB-C1E4-0BC5-60FE-4BF3F72C0B23}"/>
              </a:ext>
            </a:extLst>
          </p:cNvPr>
          <p:cNvSpPr>
            <a:spLocks noGrp="1"/>
          </p:cNvSpPr>
          <p:nvPr>
            <p:ph type="dt" sz="half" idx="10"/>
          </p:nvPr>
        </p:nvSpPr>
        <p:spPr/>
        <p:txBody>
          <a:bodyPr/>
          <a:lstStyle/>
          <a:p>
            <a:fld id="{17D8ECBD-F1B6-4E19-A2F9-9CC990FFE8E8}" type="datetimeFigureOut">
              <a:rPr kumimoji="1" lang="ja-JP" altLang="en-US" smtClean="0"/>
              <a:t>2025/10/22</a:t>
            </a:fld>
            <a:endParaRPr kumimoji="1" lang="ja-JP" altLang="en-US"/>
          </a:p>
        </p:txBody>
      </p:sp>
      <p:sp>
        <p:nvSpPr>
          <p:cNvPr id="5" name="フッター プレースホルダー 4">
            <a:extLst>
              <a:ext uri="{FF2B5EF4-FFF2-40B4-BE49-F238E27FC236}">
                <a16:creationId xmlns:a16="http://schemas.microsoft.com/office/drawing/2014/main" id="{7098F4FB-660C-1066-0984-7BC2473FCB4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31CBD60-1827-B8F0-2C0E-32375C849109}"/>
              </a:ext>
            </a:extLst>
          </p:cNvPr>
          <p:cNvSpPr>
            <a:spLocks noGrp="1"/>
          </p:cNvSpPr>
          <p:nvPr>
            <p:ph type="sldNum" sz="quarter" idx="12"/>
          </p:nvPr>
        </p:nvSpPr>
        <p:spPr/>
        <p:txBody>
          <a:bodyPr/>
          <a:lstStyle/>
          <a:p>
            <a:fld id="{B3656F1D-4BE5-4F93-93CF-7682976BA4C5}" type="slidenum">
              <a:rPr kumimoji="1" lang="ja-JP" altLang="en-US" smtClean="0"/>
              <a:t>‹#›</a:t>
            </a:fld>
            <a:endParaRPr kumimoji="1" lang="ja-JP" altLang="en-US"/>
          </a:p>
        </p:txBody>
      </p:sp>
    </p:spTree>
    <p:extLst>
      <p:ext uri="{BB962C8B-B14F-4D97-AF65-F5344CB8AC3E}">
        <p14:creationId xmlns:p14="http://schemas.microsoft.com/office/powerpoint/2010/main" val="333377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地続き・小見出し有り">
  <p:cSld name="地続き・小見出し有り">
    <p:spTree>
      <p:nvGrpSpPr>
        <p:cNvPr id="1" name="Shape 43"/>
        <p:cNvGrpSpPr/>
        <p:nvPr/>
      </p:nvGrpSpPr>
      <p:grpSpPr>
        <a:xfrm>
          <a:off x="0" y="0"/>
          <a:ext cx="0" cy="0"/>
          <a:chOff x="0" y="0"/>
          <a:chExt cx="0" cy="0"/>
        </a:xfrm>
      </p:grpSpPr>
      <p:grpSp>
        <p:nvGrpSpPr>
          <p:cNvPr id="44" name="Google Shape;44;p65"/>
          <p:cNvGrpSpPr/>
          <p:nvPr/>
        </p:nvGrpSpPr>
        <p:grpSpPr>
          <a:xfrm>
            <a:off x="109536" y="547450"/>
            <a:ext cx="6638926" cy="418145"/>
            <a:chOff x="109536" y="547450"/>
            <a:chExt cx="6638926" cy="418145"/>
          </a:xfrm>
        </p:grpSpPr>
        <p:sp>
          <p:nvSpPr>
            <p:cNvPr id="45" name="Google Shape;45;p65"/>
            <p:cNvSpPr/>
            <p:nvPr/>
          </p:nvSpPr>
          <p:spPr>
            <a:xfrm>
              <a:off x="109536" y="547450"/>
              <a:ext cx="6638925" cy="373296"/>
            </a:xfrm>
            <a:prstGeom prst="rect">
              <a:avLst/>
            </a:prstGeom>
            <a:solidFill>
              <a:srgbClr val="2F5597"/>
            </a:solidFill>
            <a:ln>
              <a:noFill/>
            </a:ln>
          </p:spPr>
          <p:txBody>
            <a:bodyPr spcFirstLastPara="1" wrap="square" lIns="91425" tIns="45700" rIns="91425" bIns="45700" anchor="ctr" anchorCtr="0">
              <a:noAutofit/>
            </a:bodyPr>
            <a:lstStyle/>
            <a:p>
              <a:pPr marL="36000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FFFFFF"/>
                </a:solidFill>
                <a:latin typeface="Arial"/>
                <a:ea typeface="Arial"/>
                <a:cs typeface="Arial"/>
                <a:sym typeface="Arial"/>
              </a:endParaRPr>
            </a:p>
          </p:txBody>
        </p:sp>
        <p:sp>
          <p:nvSpPr>
            <p:cNvPr id="46" name="Google Shape;46;p65"/>
            <p:cNvSpPr/>
            <p:nvPr/>
          </p:nvSpPr>
          <p:spPr>
            <a:xfrm>
              <a:off x="109537" y="951195"/>
              <a:ext cx="6638925" cy="14400"/>
            </a:xfrm>
            <a:prstGeom prst="rect">
              <a:avLst/>
            </a:prstGeom>
            <a:solidFill>
              <a:srgbClr val="2F559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47" name="Google Shape;47;p65"/>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5"/>
          <p:cNvSpPr txBox="1">
            <a:spLocks noGrp="1"/>
          </p:cNvSpPr>
          <p:nvPr>
            <p:ph type="sldNum" idx="12"/>
          </p:nvPr>
        </p:nvSpPr>
        <p:spPr>
          <a:xfrm>
            <a:off x="5981699" y="9620248"/>
            <a:ext cx="709613" cy="2857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
        <p:nvSpPr>
          <p:cNvPr id="49" name="Google Shape;49;p65"/>
          <p:cNvSpPr txBox="1">
            <a:spLocks noGrp="1"/>
          </p:cNvSpPr>
          <p:nvPr>
            <p:ph type="body" idx="1"/>
          </p:nvPr>
        </p:nvSpPr>
        <p:spPr>
          <a:xfrm>
            <a:off x="471488" y="547985"/>
            <a:ext cx="6073775" cy="39370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750"/>
              </a:spcBef>
              <a:spcAft>
                <a:spcPts val="0"/>
              </a:spcAft>
              <a:buClr>
                <a:schemeClr val="lt1"/>
              </a:buClr>
              <a:buSzPts val="2000"/>
              <a:buNone/>
              <a:defRPr sz="2000" b="1">
                <a:solidFill>
                  <a:schemeClr val="lt1"/>
                </a:solidFill>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dirty="0"/>
          </a:p>
        </p:txBody>
      </p:sp>
      <p:sp>
        <p:nvSpPr>
          <p:cNvPr id="50" name="Google Shape;50;p65"/>
          <p:cNvSpPr txBox="1">
            <a:spLocks noGrp="1"/>
          </p:cNvSpPr>
          <p:nvPr>
            <p:ph type="body" idx="2"/>
          </p:nvPr>
        </p:nvSpPr>
        <p:spPr>
          <a:xfrm>
            <a:off x="109536" y="1069192"/>
            <a:ext cx="6638925" cy="160337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200"/>
              </a:spcBef>
              <a:spcAft>
                <a:spcPts val="0"/>
              </a:spcAft>
              <a:buClr>
                <a:srgbClr val="3F3F3F"/>
              </a:buClr>
              <a:buSzPts val="1800"/>
              <a:buNone/>
              <a:defRPr sz="1800">
                <a:solidFill>
                  <a:srgbClr val="3F3F3F"/>
                </a:solidFill>
              </a:defRPr>
            </a:lvl1pPr>
            <a:lvl2pPr marL="914400" lvl="1" indent="-228600" algn="l">
              <a:lnSpc>
                <a:spcPct val="90000"/>
              </a:lnSpc>
              <a:spcBef>
                <a:spcPts val="375"/>
              </a:spcBef>
              <a:spcAft>
                <a:spcPts val="0"/>
              </a:spcAft>
              <a:buClr>
                <a:schemeClr val="dk1"/>
              </a:buClr>
              <a:buSzPts val="1800"/>
              <a:buNone/>
              <a:defRPr sz="1800"/>
            </a:lvl2pPr>
            <a:lvl3pPr marL="1371600" lvl="2" indent="-228600" algn="l">
              <a:lnSpc>
                <a:spcPct val="90000"/>
              </a:lnSpc>
              <a:spcBef>
                <a:spcPts val="375"/>
              </a:spcBef>
              <a:spcAft>
                <a:spcPts val="0"/>
              </a:spcAft>
              <a:buClr>
                <a:schemeClr val="dk1"/>
              </a:buClr>
              <a:buSzPts val="1800"/>
              <a:buNone/>
              <a:defRPr sz="1800"/>
            </a:lvl3pPr>
            <a:lvl4pPr marL="1828800" lvl="3" indent="-228600" algn="l">
              <a:lnSpc>
                <a:spcPct val="90000"/>
              </a:lnSpc>
              <a:spcBef>
                <a:spcPts val="375"/>
              </a:spcBef>
              <a:spcAft>
                <a:spcPts val="0"/>
              </a:spcAft>
              <a:buClr>
                <a:schemeClr val="dk1"/>
              </a:buClr>
              <a:buSzPts val="1800"/>
              <a:buNone/>
              <a:defRPr sz="1800"/>
            </a:lvl4pPr>
            <a:lvl5pPr marL="2286000" lvl="4" indent="-228600" algn="l">
              <a:lnSpc>
                <a:spcPct val="90000"/>
              </a:lnSpc>
              <a:spcBef>
                <a:spcPts val="375"/>
              </a:spcBef>
              <a:spcAft>
                <a:spcPts val="0"/>
              </a:spcAft>
              <a:buClr>
                <a:schemeClr val="dk1"/>
              </a:buClr>
              <a:buSzPts val="1800"/>
              <a:buNone/>
              <a:defRPr sz="18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1" name="Google Shape;51;p65"/>
          <p:cNvSpPr txBox="1">
            <a:spLocks noGrp="1"/>
          </p:cNvSpPr>
          <p:nvPr>
            <p:ph type="body" idx="3"/>
          </p:nvPr>
        </p:nvSpPr>
        <p:spPr>
          <a:xfrm>
            <a:off x="109536" y="65893"/>
            <a:ext cx="6638925" cy="373296"/>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rgbClr val="7F7F7F"/>
              </a:buClr>
              <a:buSzPts val="1600"/>
              <a:buNone/>
              <a:defRPr sz="1600">
                <a:solidFill>
                  <a:srgbClr val="7F7F7F"/>
                </a:solidFill>
              </a:defRPr>
            </a:lvl1pPr>
            <a:lvl2pPr marL="914400" lvl="1" indent="-228600" algn="l">
              <a:lnSpc>
                <a:spcPct val="90000"/>
              </a:lnSpc>
              <a:spcBef>
                <a:spcPts val="375"/>
              </a:spcBef>
              <a:spcAft>
                <a:spcPts val="0"/>
              </a:spcAft>
              <a:buClr>
                <a:schemeClr val="dk1"/>
              </a:buClr>
              <a:buSzPts val="1800"/>
              <a:buNone/>
              <a:defRPr sz="1800"/>
            </a:lvl2pPr>
            <a:lvl3pPr marL="1371600" lvl="2" indent="-228600" algn="l">
              <a:lnSpc>
                <a:spcPct val="90000"/>
              </a:lnSpc>
              <a:spcBef>
                <a:spcPts val="375"/>
              </a:spcBef>
              <a:spcAft>
                <a:spcPts val="0"/>
              </a:spcAft>
              <a:buClr>
                <a:schemeClr val="dk1"/>
              </a:buClr>
              <a:buSzPts val="1800"/>
              <a:buNone/>
              <a:defRPr sz="1800"/>
            </a:lvl3pPr>
            <a:lvl4pPr marL="1828800" lvl="3" indent="-228600" algn="l">
              <a:lnSpc>
                <a:spcPct val="90000"/>
              </a:lnSpc>
              <a:spcBef>
                <a:spcPts val="375"/>
              </a:spcBef>
              <a:spcAft>
                <a:spcPts val="0"/>
              </a:spcAft>
              <a:buClr>
                <a:schemeClr val="dk1"/>
              </a:buClr>
              <a:buSzPts val="1800"/>
              <a:buNone/>
              <a:defRPr sz="1800"/>
            </a:lvl4pPr>
            <a:lvl5pPr marL="2286000" lvl="4" indent="-228600" algn="l">
              <a:lnSpc>
                <a:spcPct val="90000"/>
              </a:lnSpc>
              <a:spcBef>
                <a:spcPts val="375"/>
              </a:spcBef>
              <a:spcAft>
                <a:spcPts val="0"/>
              </a:spcAft>
              <a:buClr>
                <a:schemeClr val="dk1"/>
              </a:buClr>
              <a:buSzPts val="1800"/>
              <a:buNone/>
              <a:defRPr sz="18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dirty="0"/>
          </a:p>
        </p:txBody>
      </p:sp>
      <p:cxnSp>
        <p:nvCxnSpPr>
          <p:cNvPr id="52" name="Google Shape;52;p65"/>
          <p:cNvCxnSpPr/>
          <p:nvPr/>
        </p:nvCxnSpPr>
        <p:spPr>
          <a:xfrm>
            <a:off x="175313" y="411812"/>
            <a:ext cx="6516000" cy="0"/>
          </a:xfrm>
          <a:prstGeom prst="straightConnector1">
            <a:avLst/>
          </a:prstGeom>
          <a:noFill/>
          <a:ln w="9525" cap="flat" cmpd="sng">
            <a:solidFill>
              <a:srgbClr val="2F5597"/>
            </a:solidFill>
            <a:prstDash val="solid"/>
            <a:miter lim="8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タイトル スライド" type="title">
  <p:cSld name="TITLE">
    <p:spTree>
      <p:nvGrpSpPr>
        <p:cNvPr id="1" name="Shape 53"/>
        <p:cNvGrpSpPr/>
        <p:nvPr/>
      </p:nvGrpSpPr>
      <p:grpSpPr>
        <a:xfrm>
          <a:off x="0" y="0"/>
          <a:ext cx="0" cy="0"/>
          <a:chOff x="0" y="0"/>
          <a:chExt cx="0" cy="0"/>
        </a:xfrm>
      </p:grpSpPr>
      <p:sp>
        <p:nvSpPr>
          <p:cNvPr id="54" name="Google Shape;54;p66"/>
          <p:cNvSpPr txBox="1">
            <a:spLocks noGrp="1"/>
          </p:cNvSpPr>
          <p:nvPr>
            <p:ph type="ctrTitle"/>
          </p:nvPr>
        </p:nvSpPr>
        <p:spPr>
          <a:xfrm>
            <a:off x="514350" y="1621191"/>
            <a:ext cx="5829300" cy="3448756"/>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Arial"/>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66"/>
          <p:cNvSpPr txBox="1">
            <a:spLocks noGrp="1"/>
          </p:cNvSpPr>
          <p:nvPr>
            <p:ph type="subTitle" idx="1"/>
          </p:nvPr>
        </p:nvSpPr>
        <p:spPr>
          <a:xfrm>
            <a:off x="857250" y="5202944"/>
            <a:ext cx="5143500" cy="2391656"/>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56" name="Google Shape;56;p66"/>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7" name="Google Shape;57;p66"/>
          <p:cNvSpPr txBox="1">
            <a:spLocks noGrp="1"/>
          </p:cNvSpPr>
          <p:nvPr>
            <p:ph type="sldNum" idx="12"/>
          </p:nvPr>
        </p:nvSpPr>
        <p:spPr>
          <a:xfrm>
            <a:off x="5981699" y="9620248"/>
            <a:ext cx="709613" cy="2857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セクション見出し" type="secHead">
  <p:cSld name="SECTION_HEADER">
    <p:spTree>
      <p:nvGrpSpPr>
        <p:cNvPr id="1" name="Shape 58"/>
        <p:cNvGrpSpPr/>
        <p:nvPr/>
      </p:nvGrpSpPr>
      <p:grpSpPr>
        <a:xfrm>
          <a:off x="0" y="0"/>
          <a:ext cx="0" cy="0"/>
          <a:chOff x="0" y="0"/>
          <a:chExt cx="0" cy="0"/>
        </a:xfrm>
      </p:grpSpPr>
      <p:sp>
        <p:nvSpPr>
          <p:cNvPr id="59" name="Google Shape;59;p68"/>
          <p:cNvSpPr txBox="1">
            <a:spLocks noGrp="1"/>
          </p:cNvSpPr>
          <p:nvPr>
            <p:ph type="title"/>
          </p:nvPr>
        </p:nvSpPr>
        <p:spPr>
          <a:xfrm>
            <a:off x="467916" y="2469624"/>
            <a:ext cx="5915025" cy="412062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Arial"/>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68"/>
          <p:cNvSpPr txBox="1">
            <a:spLocks noGrp="1"/>
          </p:cNvSpPr>
          <p:nvPr>
            <p:ph type="body" idx="1"/>
          </p:nvPr>
        </p:nvSpPr>
        <p:spPr>
          <a:xfrm>
            <a:off x="467916" y="6629226"/>
            <a:ext cx="5915025" cy="216693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800"/>
              <a:buNone/>
              <a:defRPr sz="1800">
                <a:solidFill>
                  <a:schemeClr val="dk1"/>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61" name="Google Shape;61;p68"/>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68"/>
          <p:cNvSpPr txBox="1">
            <a:spLocks noGrp="1"/>
          </p:cNvSpPr>
          <p:nvPr>
            <p:ph type="sldNum" idx="12"/>
          </p:nvPr>
        </p:nvSpPr>
        <p:spPr>
          <a:xfrm>
            <a:off x="5981699" y="9620248"/>
            <a:ext cx="709613" cy="2857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 つのコンテンツ" type="twoObj">
  <p:cSld name="TWO_OBJECTS">
    <p:spTree>
      <p:nvGrpSpPr>
        <p:cNvPr id="1" name="Shape 63"/>
        <p:cNvGrpSpPr/>
        <p:nvPr/>
      </p:nvGrpSpPr>
      <p:grpSpPr>
        <a:xfrm>
          <a:off x="0" y="0"/>
          <a:ext cx="0" cy="0"/>
          <a:chOff x="0" y="0"/>
          <a:chExt cx="0" cy="0"/>
        </a:xfrm>
      </p:grpSpPr>
      <p:sp>
        <p:nvSpPr>
          <p:cNvPr id="64" name="Google Shape;64;p69"/>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69"/>
          <p:cNvSpPr txBox="1">
            <a:spLocks noGrp="1"/>
          </p:cNvSpPr>
          <p:nvPr>
            <p:ph type="body" idx="1"/>
          </p:nvPr>
        </p:nvSpPr>
        <p:spPr>
          <a:xfrm>
            <a:off x="471488" y="2637014"/>
            <a:ext cx="2914650" cy="62852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6" name="Google Shape;66;p69"/>
          <p:cNvSpPr txBox="1">
            <a:spLocks noGrp="1"/>
          </p:cNvSpPr>
          <p:nvPr>
            <p:ph type="body" idx="2"/>
          </p:nvPr>
        </p:nvSpPr>
        <p:spPr>
          <a:xfrm>
            <a:off x="3471863" y="2637014"/>
            <a:ext cx="2914650" cy="62852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7" name="Google Shape;67;p69"/>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69"/>
          <p:cNvSpPr txBox="1">
            <a:spLocks noGrp="1"/>
          </p:cNvSpPr>
          <p:nvPr>
            <p:ph type="sldNum" idx="12"/>
          </p:nvPr>
        </p:nvSpPr>
        <p:spPr>
          <a:xfrm>
            <a:off x="5981699" y="9620248"/>
            <a:ext cx="709613" cy="2857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比較" type="twoTxTwoObj">
  <p:cSld name="TWO_OBJECTS_WITH_TEXT">
    <p:spTree>
      <p:nvGrpSpPr>
        <p:cNvPr id="1" name="Shape 69"/>
        <p:cNvGrpSpPr/>
        <p:nvPr/>
      </p:nvGrpSpPr>
      <p:grpSpPr>
        <a:xfrm>
          <a:off x="0" y="0"/>
          <a:ext cx="0" cy="0"/>
          <a:chOff x="0" y="0"/>
          <a:chExt cx="0" cy="0"/>
        </a:xfrm>
      </p:grpSpPr>
      <p:sp>
        <p:nvSpPr>
          <p:cNvPr id="70" name="Google Shape;70;p70"/>
          <p:cNvSpPr txBox="1">
            <a:spLocks noGrp="1"/>
          </p:cNvSpPr>
          <p:nvPr>
            <p:ph type="title"/>
          </p:nvPr>
        </p:nvSpPr>
        <p:spPr>
          <a:xfrm>
            <a:off x="472381"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70"/>
          <p:cNvSpPr txBox="1">
            <a:spLocks noGrp="1"/>
          </p:cNvSpPr>
          <p:nvPr>
            <p:ph type="body" idx="1"/>
          </p:nvPr>
        </p:nvSpPr>
        <p:spPr>
          <a:xfrm>
            <a:off x="472381" y="2428347"/>
            <a:ext cx="2901255" cy="119009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72" name="Google Shape;72;p70"/>
          <p:cNvSpPr txBox="1">
            <a:spLocks noGrp="1"/>
          </p:cNvSpPr>
          <p:nvPr>
            <p:ph type="body" idx="2"/>
          </p:nvPr>
        </p:nvSpPr>
        <p:spPr>
          <a:xfrm>
            <a:off x="472381" y="3618442"/>
            <a:ext cx="2901255" cy="532218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3" name="Google Shape;73;p70"/>
          <p:cNvSpPr txBox="1">
            <a:spLocks noGrp="1"/>
          </p:cNvSpPr>
          <p:nvPr>
            <p:ph type="body" idx="3"/>
          </p:nvPr>
        </p:nvSpPr>
        <p:spPr>
          <a:xfrm>
            <a:off x="3471863" y="2428347"/>
            <a:ext cx="2915543" cy="119009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74" name="Google Shape;74;p70"/>
          <p:cNvSpPr txBox="1">
            <a:spLocks noGrp="1"/>
          </p:cNvSpPr>
          <p:nvPr>
            <p:ph type="body" idx="4"/>
          </p:nvPr>
        </p:nvSpPr>
        <p:spPr>
          <a:xfrm>
            <a:off x="3471863" y="3618442"/>
            <a:ext cx="2915543" cy="532218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5" name="Google Shape;75;p70"/>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70"/>
          <p:cNvSpPr txBox="1">
            <a:spLocks noGrp="1"/>
          </p:cNvSpPr>
          <p:nvPr>
            <p:ph type="sldNum" idx="12"/>
          </p:nvPr>
        </p:nvSpPr>
        <p:spPr>
          <a:xfrm>
            <a:off x="5981699" y="9620248"/>
            <a:ext cx="709613" cy="2857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タイトルのみ" type="titleOnly">
  <p:cSld name="TITLE_ONLY">
    <p:spTree>
      <p:nvGrpSpPr>
        <p:cNvPr id="1" name="Shape 77"/>
        <p:cNvGrpSpPr/>
        <p:nvPr/>
      </p:nvGrpSpPr>
      <p:grpSpPr>
        <a:xfrm>
          <a:off x="0" y="0"/>
          <a:ext cx="0" cy="0"/>
          <a:chOff x="0" y="0"/>
          <a:chExt cx="0" cy="0"/>
        </a:xfrm>
      </p:grpSpPr>
      <p:sp>
        <p:nvSpPr>
          <p:cNvPr id="78" name="Google Shape;78;p71"/>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71"/>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71"/>
          <p:cNvSpPr txBox="1">
            <a:spLocks noGrp="1"/>
          </p:cNvSpPr>
          <p:nvPr>
            <p:ph type="sldNum" idx="12"/>
          </p:nvPr>
        </p:nvSpPr>
        <p:spPr>
          <a:xfrm>
            <a:off x="5981699" y="9620248"/>
            <a:ext cx="709613" cy="2857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タイトル付きのコンテンツ" type="objTx">
  <p:cSld name="OBJECT_WITH_CAPTION_TEXT">
    <p:spTree>
      <p:nvGrpSpPr>
        <p:cNvPr id="1" name="Shape 81"/>
        <p:cNvGrpSpPr/>
        <p:nvPr/>
      </p:nvGrpSpPr>
      <p:grpSpPr>
        <a:xfrm>
          <a:off x="0" y="0"/>
          <a:ext cx="0" cy="0"/>
          <a:chOff x="0" y="0"/>
          <a:chExt cx="0" cy="0"/>
        </a:xfrm>
      </p:grpSpPr>
      <p:sp>
        <p:nvSpPr>
          <p:cNvPr id="82" name="Google Shape;82;p72"/>
          <p:cNvSpPr txBox="1">
            <a:spLocks noGrp="1"/>
          </p:cNvSpPr>
          <p:nvPr>
            <p:ph type="title"/>
          </p:nvPr>
        </p:nvSpPr>
        <p:spPr>
          <a:xfrm>
            <a:off x="472381" y="660400"/>
            <a:ext cx="2211884" cy="23114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Arial"/>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72"/>
          <p:cNvSpPr txBox="1">
            <a:spLocks noGrp="1"/>
          </p:cNvSpPr>
          <p:nvPr>
            <p:ph type="body" idx="1"/>
          </p:nvPr>
        </p:nvSpPr>
        <p:spPr>
          <a:xfrm>
            <a:off x="2915543" y="1426283"/>
            <a:ext cx="3471863" cy="7039681"/>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84" name="Google Shape;84;p72"/>
          <p:cNvSpPr txBox="1">
            <a:spLocks noGrp="1"/>
          </p:cNvSpPr>
          <p:nvPr>
            <p:ph type="body" idx="2"/>
          </p:nvPr>
        </p:nvSpPr>
        <p:spPr>
          <a:xfrm>
            <a:off x="472381" y="2971800"/>
            <a:ext cx="2211884" cy="55056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85" name="Google Shape;85;p72"/>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72"/>
          <p:cNvSpPr txBox="1">
            <a:spLocks noGrp="1"/>
          </p:cNvSpPr>
          <p:nvPr>
            <p:ph type="sldNum" idx="12"/>
          </p:nvPr>
        </p:nvSpPr>
        <p:spPr>
          <a:xfrm>
            <a:off x="5981699" y="9620248"/>
            <a:ext cx="709613" cy="2857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9"/>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59"/>
          <p:cNvSpPr txBox="1">
            <a:spLocks noGrp="1"/>
          </p:cNvSpPr>
          <p:nvPr>
            <p:ph type="body" idx="1"/>
          </p:nvPr>
        </p:nvSpPr>
        <p:spPr>
          <a:xfrm>
            <a:off x="471488" y="2637014"/>
            <a:ext cx="5915025" cy="6285266"/>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59"/>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9"/>
          <p:cNvSpPr txBox="1">
            <a:spLocks noGrp="1"/>
          </p:cNvSpPr>
          <p:nvPr>
            <p:ph type="sldNum" idx="12"/>
          </p:nvPr>
        </p:nvSpPr>
        <p:spPr>
          <a:xfrm>
            <a:off x="5981699" y="9620248"/>
            <a:ext cx="709613" cy="28575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 bg1="lt1" tx1="dk1" bg2="dk2" tx2="lt2" accent1="accent1" accent2="accent2" accent3="accent3" accent4="accent4" accent5="accent5" accent6="accent6" hlink="hlink" folHlink="folHlink"/>
  <p:sldLayoutIdLst>
    <p:sldLayoutId id="2147483649" r:id="rId1"/>
    <p:sldLayoutId id="2147483675"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E632D91E-5195-503B-ACDF-B5DA730DDE79}"/>
              </a:ext>
            </a:extLst>
          </p:cNvPr>
          <p:cNvSpPr>
            <a:spLocks noGrp="1"/>
          </p:cNvSpPr>
          <p:nvPr>
            <p:ph type="title"/>
          </p:nvPr>
        </p:nvSpPr>
        <p:spPr>
          <a:xfrm>
            <a:off x="471488" y="527050"/>
            <a:ext cx="5915025" cy="1914525"/>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0CC1ED2-E672-C020-E52D-C70727C5A590}"/>
              </a:ext>
            </a:extLst>
          </p:cNvPr>
          <p:cNvSpPr>
            <a:spLocks noGrp="1"/>
          </p:cNvSpPr>
          <p:nvPr>
            <p:ph type="body" idx="1"/>
          </p:nvPr>
        </p:nvSpPr>
        <p:spPr>
          <a:xfrm>
            <a:off x="471488" y="2636838"/>
            <a:ext cx="5915025" cy="6284912"/>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4B9BCF6-18E9-FFD4-8249-2516D28AE9EF}"/>
              </a:ext>
            </a:extLst>
          </p:cNvPr>
          <p:cNvSpPr>
            <a:spLocks noGrp="1"/>
          </p:cNvSpPr>
          <p:nvPr>
            <p:ph type="dt" sz="half" idx="2"/>
          </p:nvPr>
        </p:nvSpPr>
        <p:spPr>
          <a:xfrm>
            <a:off x="471488" y="9182100"/>
            <a:ext cx="1543050" cy="527050"/>
          </a:xfrm>
          <a:prstGeom prst="rect">
            <a:avLst/>
          </a:prstGeom>
        </p:spPr>
        <p:txBody>
          <a:bodyPr vert="horz" lIns="91440" tIns="45720" rIns="91440" bIns="45720" rtlCol="0" anchor="ctr"/>
          <a:lstStyle>
            <a:lvl1pPr algn="l">
              <a:defRPr sz="1200">
                <a:solidFill>
                  <a:schemeClr val="tx1">
                    <a:tint val="75000"/>
                  </a:schemeClr>
                </a:solidFill>
              </a:defRPr>
            </a:lvl1pPr>
          </a:lstStyle>
          <a:p>
            <a:fld id="{17D8ECBD-F1B6-4E19-A2F9-9CC990FFE8E8}" type="datetimeFigureOut">
              <a:rPr kumimoji="1" lang="ja-JP" altLang="en-US" smtClean="0"/>
              <a:t>2025/10/22</a:t>
            </a:fld>
            <a:endParaRPr kumimoji="1" lang="ja-JP" altLang="en-US"/>
          </a:p>
        </p:txBody>
      </p:sp>
      <p:sp>
        <p:nvSpPr>
          <p:cNvPr id="5" name="フッター プレースホルダー 4">
            <a:extLst>
              <a:ext uri="{FF2B5EF4-FFF2-40B4-BE49-F238E27FC236}">
                <a16:creationId xmlns:a16="http://schemas.microsoft.com/office/drawing/2014/main" id="{A54BFD63-C0BB-C10B-99A0-3DE40F778D32}"/>
              </a:ext>
            </a:extLst>
          </p:cNvPr>
          <p:cNvSpPr>
            <a:spLocks noGrp="1"/>
          </p:cNvSpPr>
          <p:nvPr>
            <p:ph type="ftr" sz="quarter" idx="3"/>
          </p:nvPr>
        </p:nvSpPr>
        <p:spPr>
          <a:xfrm>
            <a:off x="2271713" y="9182100"/>
            <a:ext cx="2314575" cy="5270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228F10DB-3149-3407-2889-789D30866A68}"/>
              </a:ext>
            </a:extLst>
          </p:cNvPr>
          <p:cNvSpPr>
            <a:spLocks noGrp="1"/>
          </p:cNvSpPr>
          <p:nvPr>
            <p:ph type="sldNum" sz="quarter" idx="4"/>
          </p:nvPr>
        </p:nvSpPr>
        <p:spPr>
          <a:xfrm>
            <a:off x="4843463" y="9182100"/>
            <a:ext cx="1543050" cy="527050"/>
          </a:xfrm>
          <a:prstGeom prst="rect">
            <a:avLst/>
          </a:prstGeom>
        </p:spPr>
        <p:txBody>
          <a:bodyPr vert="horz" lIns="91440" tIns="45720" rIns="91440" bIns="45720" rtlCol="0" anchor="ctr"/>
          <a:lstStyle>
            <a:lvl1pPr algn="r">
              <a:defRPr sz="1200">
                <a:solidFill>
                  <a:schemeClr val="tx1">
                    <a:tint val="75000"/>
                  </a:schemeClr>
                </a:solidFill>
              </a:defRPr>
            </a:lvl1pPr>
          </a:lstStyle>
          <a:p>
            <a:fld id="{B3656F1D-4BE5-4F93-93CF-7682976BA4C5}" type="slidenum">
              <a:rPr kumimoji="1" lang="ja-JP" altLang="en-US" smtClean="0"/>
              <a:t>‹#›</a:t>
            </a:fld>
            <a:endParaRPr kumimoji="1" lang="ja-JP" altLang="en-US"/>
          </a:p>
        </p:txBody>
      </p:sp>
    </p:spTree>
    <p:extLst>
      <p:ext uri="{BB962C8B-B14F-4D97-AF65-F5344CB8AC3E}">
        <p14:creationId xmlns:p14="http://schemas.microsoft.com/office/powerpoint/2010/main" val="415342542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employee.jinjer.biz/top" TargetMode="Externa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jinjer-jinji.zendesk.com/hc/ja/articles/900002426143" TargetMode="Externa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8" Type="http://schemas.openxmlformats.org/officeDocument/2006/relationships/hyperlink" Target="https://jinjer-jinji.zendesk.com/hc/ja/articles/900002426143" TargetMode="External"/><Relationship Id="rId3" Type="http://schemas.openxmlformats.org/officeDocument/2006/relationships/image" Target="../media/image6.svg"/><Relationship Id="rId7" Type="http://schemas.openxmlformats.org/officeDocument/2006/relationships/image" Target="../media/image4.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8" Type="http://schemas.openxmlformats.org/officeDocument/2006/relationships/hyperlink" Target="https://jinjer-jinji.zendesk.com/hc/ja/articles/900002426143" TargetMode="External"/><Relationship Id="rId3" Type="http://schemas.openxmlformats.org/officeDocument/2006/relationships/image" Target="../media/image6.svg"/><Relationship Id="rId7" Type="http://schemas.openxmlformats.org/officeDocument/2006/relationships/image" Target="../media/image28.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jinjer-jinji.zendesk.com/hc/ja/articles/900002426143"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jinjer-jinji.zendesk.com/hc/ja/articles/900002426143" TargetMode="External"/><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jinjer-jinji.zendesk.com/hc/ja/articles/900002426143" TargetMode="External"/><Relationship Id="rId5" Type="http://schemas.openxmlformats.org/officeDocument/2006/relationships/image" Target="../media/image31.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hyperlink" Target="https://jinjer-jinji.zendesk.com/hc/ja/articles/900002426143" TargetMode="External"/><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jinjer-jinji.zendesk.com/hc/ja/articles/900002426143" TargetMode="External"/><Relationship Id="rId5" Type="http://schemas.openxmlformats.org/officeDocument/2006/relationships/image" Target="../media/image33.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jinjer-jinji.zendesk.com/hc/ja/articles/900002422263" TargetMode="External"/><Relationship Id="rId5" Type="http://schemas.openxmlformats.org/officeDocument/2006/relationships/image" Target="../media/image34.png"/><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hyperlink" Target="https://jinjer-jinji.zendesk.com/hc/ja/articles/900002422263" TargetMode="External"/><Relationship Id="rId4" Type="http://schemas.openxmlformats.org/officeDocument/2006/relationships/image" Target="../media/image6.svg"/></Relationships>
</file>

<file path=ppt/slides/_rels/slide23.xml.rels><?xml version="1.0" encoding="UTF-8" standalone="yes"?>
<Relationships xmlns="http://schemas.openxmlformats.org/package/2006/relationships"><Relationship Id="rId3" Type="http://schemas.openxmlformats.org/officeDocument/2006/relationships/hyperlink" Target="https://jinjer-jinji.zendesk.com/hc/ja/articles/900002422263" TargetMode="External"/><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hyperlink" Target="https://employee.jinjer.biz/top" TargetMode="External"/><Relationship Id="rId7" Type="http://schemas.openxmlformats.org/officeDocument/2006/relationships/image" Target="../media/image37.png"/><Relationship Id="rId2" Type="http://schemas.openxmlformats.org/officeDocument/2006/relationships/hyperlink" Target="https://jinjer.zendesk.com/hc/ja/articles/4415245411225" TargetMode="Externa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slide" Target="slide10.xml"/></Relationships>
</file>

<file path=ppt/slides/_rels/slide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hyperlink" Target="https://jinjer-jinji.zendesk.com/hc/ja/categories/900001393383"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4.xml"/><Relationship Id="rId1" Type="http://schemas.openxmlformats.org/officeDocument/2006/relationships/slideLayout" Target="../slideLayouts/slideLayout2.xml"/><Relationship Id="rId5" Type="http://schemas.openxmlformats.org/officeDocument/2006/relationships/slide" Target="slide27.xml"/><Relationship Id="rId4" Type="http://schemas.openxmlformats.org/officeDocument/2006/relationships/slide" Target="slide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6.svg"/><Relationship Id="rId7"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46B32"/>
        </a:solidFill>
        <a:effectLst/>
      </p:bgPr>
    </p:bg>
    <p:spTree>
      <p:nvGrpSpPr>
        <p:cNvPr id="1" name=""/>
        <p:cNvGrpSpPr/>
        <p:nvPr/>
      </p:nvGrpSpPr>
      <p:grpSpPr>
        <a:xfrm>
          <a:off x="0" y="0"/>
          <a:ext cx="0" cy="0"/>
          <a:chOff x="0" y="0"/>
          <a:chExt cx="0" cy="0"/>
        </a:xfrm>
      </p:grpSpPr>
      <p:sp>
        <p:nvSpPr>
          <p:cNvPr id="18" name="四角形: 角を丸くする 17">
            <a:extLst>
              <a:ext uri="{FF2B5EF4-FFF2-40B4-BE49-F238E27FC236}">
                <a16:creationId xmlns:a16="http://schemas.microsoft.com/office/drawing/2014/main" id="{E0DD7A4B-4930-76A5-EB3F-0E3EB7890791}"/>
              </a:ext>
            </a:extLst>
          </p:cNvPr>
          <p:cNvSpPr/>
          <p:nvPr/>
        </p:nvSpPr>
        <p:spPr>
          <a:xfrm>
            <a:off x="408337" y="491810"/>
            <a:ext cx="6041327" cy="8922381"/>
          </a:xfrm>
          <a:prstGeom prst="roundRect">
            <a:avLst>
              <a:gd name="adj" fmla="val 79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dirty="0"/>
          </a:p>
        </p:txBody>
      </p:sp>
      <p:pic>
        <p:nvPicPr>
          <p:cNvPr id="8" name="図 7">
            <a:extLst>
              <a:ext uri="{FF2B5EF4-FFF2-40B4-BE49-F238E27FC236}">
                <a16:creationId xmlns:a16="http://schemas.microsoft.com/office/drawing/2014/main" id="{4C28947A-2E16-FF14-E4DE-932A3743F2E1}"/>
              </a:ext>
            </a:extLst>
          </p:cNvPr>
          <p:cNvPicPr>
            <a:picLocks noChangeAspect="1"/>
          </p:cNvPicPr>
          <p:nvPr/>
        </p:nvPicPr>
        <p:blipFill rotWithShape="1">
          <a:blip r:embed="rId2"/>
          <a:srcRect l="-22010" t="-6212" r="-30916" b="39240"/>
          <a:stretch/>
        </p:blipFill>
        <p:spPr>
          <a:xfrm>
            <a:off x="1112186" y="4557303"/>
            <a:ext cx="5216656" cy="4856888"/>
          </a:xfrm>
          <a:prstGeom prst="rect">
            <a:avLst/>
          </a:prstGeom>
          <a:noFill/>
          <a:ln w="165100">
            <a:noFill/>
          </a:ln>
        </p:spPr>
      </p:pic>
      <p:sp>
        <p:nvSpPr>
          <p:cNvPr id="19" name="正方形/長方形 18">
            <a:extLst>
              <a:ext uri="{FF2B5EF4-FFF2-40B4-BE49-F238E27FC236}">
                <a16:creationId xmlns:a16="http://schemas.microsoft.com/office/drawing/2014/main" id="{A5559F68-7028-D341-570B-747BD12538C5}"/>
              </a:ext>
            </a:extLst>
          </p:cNvPr>
          <p:cNvSpPr/>
          <p:nvPr/>
        </p:nvSpPr>
        <p:spPr>
          <a:xfrm>
            <a:off x="766792" y="3862986"/>
            <a:ext cx="5324416" cy="206968"/>
          </a:xfrm>
          <a:prstGeom prst="rect">
            <a:avLst/>
          </a:prstGeom>
          <a:solidFill>
            <a:srgbClr val="E46B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sp>
        <p:nvSpPr>
          <p:cNvPr id="14" name="テキスト ボックス 13">
            <a:extLst>
              <a:ext uri="{FF2B5EF4-FFF2-40B4-BE49-F238E27FC236}">
                <a16:creationId xmlns:a16="http://schemas.microsoft.com/office/drawing/2014/main" id="{8CF03915-A845-DF44-0078-70D874AAE515}"/>
              </a:ext>
            </a:extLst>
          </p:cNvPr>
          <p:cNvSpPr txBox="1"/>
          <p:nvPr/>
        </p:nvSpPr>
        <p:spPr>
          <a:xfrm>
            <a:off x="668770" y="3502301"/>
            <a:ext cx="5520462" cy="461665"/>
          </a:xfrm>
          <a:prstGeom prst="rect">
            <a:avLst/>
          </a:prstGeom>
          <a:noFill/>
        </p:spPr>
        <p:txBody>
          <a:bodyPr wrap="square" rtlCol="0">
            <a:spAutoFit/>
          </a:bodyPr>
          <a:lstStyle/>
          <a:p>
            <a:pPr algn="ctr"/>
            <a:r>
              <a:rPr kumimoji="1" lang="ja-JP" altLang="en-US" sz="2400" b="1" dirty="0">
                <a:ln w="12700">
                  <a:solidFill>
                    <a:srgbClr val="211512"/>
                  </a:solidFill>
                </a:ln>
                <a:solidFill>
                  <a:srgbClr val="211512"/>
                </a:solidFill>
                <a:latin typeface="HG丸ｺﾞｼｯｸM-PRO" panose="020F0600000000000000" pitchFamily="50" charset="-128"/>
                <a:ea typeface="HG丸ｺﾞｼｯｸM-PRO" panose="020F0600000000000000" pitchFamily="50" charset="-128"/>
              </a:rPr>
              <a:t>配布書類 従業員操作マニュアル</a:t>
            </a:r>
          </a:p>
        </p:txBody>
      </p:sp>
      <p:sp>
        <p:nvSpPr>
          <p:cNvPr id="21" name="正方形/長方形 20">
            <a:extLst>
              <a:ext uri="{FF2B5EF4-FFF2-40B4-BE49-F238E27FC236}">
                <a16:creationId xmlns:a16="http://schemas.microsoft.com/office/drawing/2014/main" id="{F5AE9E2C-A2C9-DF6B-F6C7-829071139880}"/>
              </a:ext>
            </a:extLst>
          </p:cNvPr>
          <p:cNvSpPr/>
          <p:nvPr/>
        </p:nvSpPr>
        <p:spPr>
          <a:xfrm>
            <a:off x="1320283" y="3050419"/>
            <a:ext cx="4217435" cy="206969"/>
          </a:xfrm>
          <a:prstGeom prst="rect">
            <a:avLst/>
          </a:prstGeom>
          <a:solidFill>
            <a:srgbClr val="E46B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sp>
        <p:nvSpPr>
          <p:cNvPr id="6" name="テキスト ボックス 5">
            <a:extLst>
              <a:ext uri="{FF2B5EF4-FFF2-40B4-BE49-F238E27FC236}">
                <a16:creationId xmlns:a16="http://schemas.microsoft.com/office/drawing/2014/main" id="{0C7CD5FC-37AE-4FF4-0BDC-3EB7C2A35AAA}"/>
              </a:ext>
            </a:extLst>
          </p:cNvPr>
          <p:cNvSpPr txBox="1"/>
          <p:nvPr/>
        </p:nvSpPr>
        <p:spPr>
          <a:xfrm>
            <a:off x="433933" y="491810"/>
            <a:ext cx="1101780" cy="645917"/>
          </a:xfrm>
          <a:prstGeom prst="rect">
            <a:avLst/>
          </a:prstGeom>
          <a:noFill/>
        </p:spPr>
        <p:txBody>
          <a:bodyPr wrap="square" rtlCol="0">
            <a:spAutoFit/>
          </a:bodyPr>
          <a:lstStyle/>
          <a:p>
            <a:r>
              <a:rPr kumimoji="1" lang="ja-JP" altLang="en-US" sz="3598" b="1" dirty="0">
                <a:solidFill>
                  <a:schemeClr val="bg1"/>
                </a:solidFill>
                <a:latin typeface="HG丸ｺﾞｼｯｸM-PRO" panose="020F0600000000000000" pitchFamily="50" charset="-128"/>
                <a:ea typeface="HG丸ｺﾞｼｯｸM-PRO" panose="020F0600000000000000" pitchFamily="50" charset="-128"/>
              </a:rPr>
              <a:t>雛形</a:t>
            </a:r>
          </a:p>
        </p:txBody>
      </p:sp>
      <p:sp>
        <p:nvSpPr>
          <p:cNvPr id="7" name="正方形/長方形 6">
            <a:extLst>
              <a:ext uri="{FF2B5EF4-FFF2-40B4-BE49-F238E27FC236}">
                <a16:creationId xmlns:a16="http://schemas.microsoft.com/office/drawing/2014/main" id="{D50CE29B-DAB0-A555-2A08-D549C803920F}"/>
              </a:ext>
            </a:extLst>
          </p:cNvPr>
          <p:cNvSpPr/>
          <p:nvPr/>
        </p:nvSpPr>
        <p:spPr>
          <a:xfrm>
            <a:off x="0" y="2834210"/>
            <a:ext cx="6853607" cy="3924957"/>
          </a:xfrm>
          <a:prstGeom prst="rect">
            <a:avLst/>
          </a:prstGeom>
          <a:solidFill>
            <a:schemeClr val="bg1">
              <a:lumMod val="50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198" dirty="0">
                <a:latin typeface="HG丸ｺﾞｼｯｸM-PRO" panose="020F0600000000000000" pitchFamily="50" charset="-128"/>
                <a:ea typeface="HG丸ｺﾞｼｯｸM-PRO" panose="020F0600000000000000" pitchFamily="50" charset="-128"/>
              </a:rPr>
              <a:t>雛形</a:t>
            </a:r>
            <a:endParaRPr kumimoji="1" lang="en-US" altLang="ja-JP" sz="3198" dirty="0">
              <a:latin typeface="HG丸ｺﾞｼｯｸM-PRO" panose="020F0600000000000000" pitchFamily="50" charset="-128"/>
              <a:ea typeface="HG丸ｺﾞｼｯｸM-PRO" panose="020F0600000000000000" pitchFamily="50" charset="-128"/>
            </a:endParaRPr>
          </a:p>
          <a:p>
            <a:pPr algn="ctr"/>
            <a:r>
              <a:rPr kumimoji="1" lang="en-US" altLang="ja-JP" sz="1599" dirty="0">
                <a:latin typeface="HG丸ｺﾞｼｯｸM-PRO" panose="020F0600000000000000" pitchFamily="50" charset="-128"/>
                <a:ea typeface="HG丸ｺﾞｼｯｸM-PRO" panose="020F0600000000000000" pitchFamily="50" charset="-128"/>
              </a:rPr>
              <a:t>※</a:t>
            </a:r>
            <a:r>
              <a:rPr kumimoji="1" lang="ja-JP" altLang="en-US" sz="1599" dirty="0">
                <a:latin typeface="HG丸ｺﾞｼｯｸM-PRO" panose="020F0600000000000000" pitchFamily="50" charset="-128"/>
                <a:ea typeface="HG丸ｺﾞｼｯｸM-PRO" panose="020F0600000000000000" pitchFamily="50" charset="-128"/>
              </a:rPr>
              <a:t>各企業さまごとの運用にあわせて編集し、ご利用ください</a:t>
            </a:r>
          </a:p>
        </p:txBody>
      </p:sp>
      <p:pic>
        <p:nvPicPr>
          <p:cNvPr id="9" name="図 8" descr="図形&#10;&#10;中程度の精度で自動的に生成された説明">
            <a:extLst>
              <a:ext uri="{FF2B5EF4-FFF2-40B4-BE49-F238E27FC236}">
                <a16:creationId xmlns:a16="http://schemas.microsoft.com/office/drawing/2014/main" id="{1A86F4C4-3ED8-6F48-B2D3-F93E3641C9A4}"/>
              </a:ext>
            </a:extLst>
          </p:cNvPr>
          <p:cNvPicPr>
            <a:picLocks noChangeAspect="1"/>
          </p:cNvPicPr>
          <p:nvPr/>
        </p:nvPicPr>
        <p:blipFill>
          <a:blip r:embed="rId3"/>
          <a:stretch>
            <a:fillRect/>
          </a:stretch>
        </p:blipFill>
        <p:spPr>
          <a:xfrm>
            <a:off x="1419299" y="2425759"/>
            <a:ext cx="4019402" cy="761972"/>
          </a:xfrm>
          <a:prstGeom prst="rect">
            <a:avLst/>
          </a:prstGeom>
        </p:spPr>
      </p:pic>
    </p:spTree>
    <p:extLst>
      <p:ext uri="{BB962C8B-B14F-4D97-AF65-F5344CB8AC3E}">
        <p14:creationId xmlns:p14="http://schemas.microsoft.com/office/powerpoint/2010/main" val="1584076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46B32"/>
        </a:solidFill>
        <a:effectLst/>
      </p:bgPr>
    </p:bg>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55C94775-F5E5-2468-6976-CB80C2044F4D}"/>
              </a:ext>
            </a:extLst>
          </p:cNvPr>
          <p:cNvSpPr/>
          <p:nvPr/>
        </p:nvSpPr>
        <p:spPr>
          <a:xfrm>
            <a:off x="408337" y="957329"/>
            <a:ext cx="6041327" cy="8456861"/>
          </a:xfrm>
          <a:prstGeom prst="roundRect">
            <a:avLst>
              <a:gd name="adj" fmla="val 79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dirty="0"/>
          </a:p>
        </p:txBody>
      </p:sp>
      <p:sp>
        <p:nvSpPr>
          <p:cNvPr id="7" name="楕円 6">
            <a:extLst>
              <a:ext uri="{FF2B5EF4-FFF2-40B4-BE49-F238E27FC236}">
                <a16:creationId xmlns:a16="http://schemas.microsoft.com/office/drawing/2014/main" id="{BF9095CA-206E-BFB6-C368-C3A817D5EFE3}"/>
              </a:ext>
            </a:extLst>
          </p:cNvPr>
          <p:cNvSpPr/>
          <p:nvPr/>
        </p:nvSpPr>
        <p:spPr>
          <a:xfrm>
            <a:off x="2709460" y="237790"/>
            <a:ext cx="1439078" cy="1439078"/>
          </a:xfrm>
          <a:prstGeom prst="ellipse">
            <a:avLst/>
          </a:prstGeom>
          <a:solidFill>
            <a:srgbClr val="E46B32"/>
          </a:solidFill>
          <a:ln w="114300">
            <a:solidFill>
              <a:srgbClr val="E46B32"/>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en-US" altLang="ja-JP" sz="6596" b="1" dirty="0">
                <a:ln w="25400">
                  <a:solidFill>
                    <a:schemeClr val="bg1"/>
                  </a:solidFill>
                </a:ln>
              </a:rPr>
              <a:t>2</a:t>
            </a:r>
            <a:endParaRPr kumimoji="1" lang="ja-JP" altLang="en-US" sz="6596" b="1" dirty="0">
              <a:ln w="25400">
                <a:solidFill>
                  <a:schemeClr val="bg1"/>
                </a:solidFill>
              </a:ln>
            </a:endParaRPr>
          </a:p>
        </p:txBody>
      </p:sp>
      <p:sp>
        <p:nvSpPr>
          <p:cNvPr id="10" name="テキスト ボックス 9">
            <a:extLst>
              <a:ext uri="{FF2B5EF4-FFF2-40B4-BE49-F238E27FC236}">
                <a16:creationId xmlns:a16="http://schemas.microsoft.com/office/drawing/2014/main" id="{D27A3F52-0D91-9530-7B04-C2C4684E509C}"/>
              </a:ext>
            </a:extLst>
          </p:cNvPr>
          <p:cNvSpPr txBox="1"/>
          <p:nvPr/>
        </p:nvSpPr>
        <p:spPr>
          <a:xfrm>
            <a:off x="640788" y="4354095"/>
            <a:ext cx="4645196" cy="522900"/>
          </a:xfrm>
          <a:prstGeom prst="rect">
            <a:avLst/>
          </a:prstGeom>
          <a:noFill/>
        </p:spPr>
        <p:txBody>
          <a:bodyPr wrap="square">
            <a:spAutoFit/>
          </a:bodyPr>
          <a:lstStyle/>
          <a:p>
            <a:pPr>
              <a:buClr>
                <a:srgbClr val="3F3F3F"/>
              </a:buClr>
              <a:buSzPts val="1800"/>
            </a:pPr>
            <a:r>
              <a:rPr lang="ja-JP" altLang="en-US" sz="2798" b="1" dirty="0">
                <a:ln w="12700">
                  <a:solidFill>
                    <a:srgbClr val="E46B32"/>
                  </a:solidFill>
                </a:ln>
                <a:solidFill>
                  <a:srgbClr val="E46B32"/>
                </a:solidFill>
                <a:latin typeface="HG丸ｺﾞｼｯｸM-PRO" panose="020F0600000000000000" pitchFamily="50" charset="-128"/>
                <a:ea typeface="HG丸ｺﾞｼｯｸM-PRO" panose="020F0600000000000000" pitchFamily="50" charset="-128"/>
              </a:rPr>
              <a:t>パソコン画面での対応</a:t>
            </a:r>
          </a:p>
        </p:txBody>
      </p:sp>
      <p:sp>
        <p:nvSpPr>
          <p:cNvPr id="4" name="テキスト ボックス 3">
            <a:extLst>
              <a:ext uri="{FF2B5EF4-FFF2-40B4-BE49-F238E27FC236}">
                <a16:creationId xmlns:a16="http://schemas.microsoft.com/office/drawing/2014/main" id="{410F1B84-C162-49B7-DE4A-0E1AB54CF5B9}"/>
              </a:ext>
            </a:extLst>
          </p:cNvPr>
          <p:cNvSpPr txBox="1"/>
          <p:nvPr/>
        </p:nvSpPr>
        <p:spPr>
          <a:xfrm>
            <a:off x="640788" y="5194374"/>
            <a:ext cx="5576425" cy="522964"/>
          </a:xfrm>
          <a:prstGeom prst="rect">
            <a:avLst/>
          </a:prstGeom>
          <a:noFill/>
        </p:spPr>
        <p:txBody>
          <a:bodyPr wrap="square" rtlCol="0">
            <a:spAutoFit/>
          </a:bodyPr>
          <a:lstStyle/>
          <a:p>
            <a:pPr>
              <a:buClr>
                <a:srgbClr val="3F3F3F"/>
              </a:buClr>
              <a:buSzPts val="1800"/>
            </a:pPr>
            <a:r>
              <a:rPr lang="ja-JP" altLang="en-US" sz="1399" dirty="0">
                <a:solidFill>
                  <a:schemeClr val="tx1"/>
                </a:solidFill>
                <a:latin typeface="HG丸ｺﾞｼｯｸM-PRO" panose="020F0600000000000000" pitchFamily="50" charset="-128"/>
                <a:ea typeface="HG丸ｺﾞｼｯｸM-PRO" panose="020F0600000000000000" pitchFamily="50" charset="-128"/>
              </a:rPr>
              <a:t>本章では、</a:t>
            </a:r>
            <a:r>
              <a:rPr lang="ja-JP" altLang="en-US" sz="1400" dirty="0">
                <a:solidFill>
                  <a:schemeClr val="tx1"/>
                </a:solidFill>
                <a:latin typeface="HG丸ｺﾞｼｯｸM-PRO" panose="020F0600000000000000" pitchFamily="50" charset="-128"/>
                <a:ea typeface="HG丸ｺﾞｼｯｸM-PRO" panose="020F0600000000000000" pitchFamily="50" charset="-128"/>
              </a:rPr>
              <a:t>配布書類</a:t>
            </a:r>
            <a:r>
              <a:rPr lang="ja-JP" altLang="en-US" sz="1399" dirty="0">
                <a:solidFill>
                  <a:schemeClr val="tx1"/>
                </a:solidFill>
                <a:latin typeface="HG丸ｺﾞｼｯｸM-PRO" panose="020F0600000000000000" pitchFamily="50" charset="-128"/>
                <a:ea typeface="HG丸ｺﾞｼｯｸM-PRO" panose="020F0600000000000000" pitchFamily="50" charset="-128"/>
              </a:rPr>
              <a:t>の一覧の閲覧と契約内容の合意・書類の確認方法に関するパソコン画面での操作を説明します。</a:t>
            </a:r>
            <a:endParaRPr lang="en-US" altLang="ja-JP" sz="1399" dirty="0">
              <a:solidFill>
                <a:schemeClr val="tx1"/>
              </a:solidFill>
              <a:latin typeface="HG丸ｺﾞｼｯｸM-PRO" panose="020F0600000000000000" pitchFamily="50" charset="-128"/>
              <a:ea typeface="HG丸ｺﾞｼｯｸM-PRO" panose="020F0600000000000000" pitchFamily="50" charset="-128"/>
            </a:endParaRPr>
          </a:p>
        </p:txBody>
      </p:sp>
      <p:sp>
        <p:nvSpPr>
          <p:cNvPr id="9" name="四角形: 角を丸くする 8">
            <a:extLst>
              <a:ext uri="{FF2B5EF4-FFF2-40B4-BE49-F238E27FC236}">
                <a16:creationId xmlns:a16="http://schemas.microsoft.com/office/drawing/2014/main" id="{03439740-0BF1-F41E-1C88-3EB6E57CC2CD}"/>
              </a:ext>
            </a:extLst>
          </p:cNvPr>
          <p:cNvSpPr/>
          <p:nvPr/>
        </p:nvSpPr>
        <p:spPr>
          <a:xfrm>
            <a:off x="730730" y="5023203"/>
            <a:ext cx="5396541" cy="45690"/>
          </a:xfrm>
          <a:prstGeom prst="roundRect">
            <a:avLst>
              <a:gd name="adj" fmla="val 50000"/>
            </a:avLst>
          </a:prstGeom>
          <a:solidFill>
            <a:srgbClr val="E46B32"/>
          </a:solidFill>
          <a:ln>
            <a:solidFill>
              <a:srgbClr val="E46B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dirty="0"/>
          </a:p>
        </p:txBody>
      </p:sp>
    </p:spTree>
    <p:extLst>
      <p:ext uri="{BB962C8B-B14F-4D97-AF65-F5344CB8AC3E}">
        <p14:creationId xmlns:p14="http://schemas.microsoft.com/office/powerpoint/2010/main" val="28994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84542390-8BA3-436A-3F47-F86C760375D6}"/>
              </a:ext>
            </a:extLst>
          </p:cNvPr>
          <p:cNvSpPr/>
          <p:nvPr/>
        </p:nvSpPr>
        <p:spPr>
          <a:xfrm>
            <a:off x="370961" y="5572448"/>
            <a:ext cx="6116079" cy="3784494"/>
          </a:xfrm>
          <a:prstGeom prst="roundRect">
            <a:avLst>
              <a:gd name="adj" fmla="val 1603"/>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1999" b="1" dirty="0">
                <a:ln w="25400">
                  <a:solidFill>
                    <a:srgbClr val="58A854"/>
                  </a:solidFill>
                </a:ln>
                <a:solidFill>
                  <a:srgbClr val="3A699F"/>
                </a:solidFill>
                <a:latin typeface="HG丸ｺﾞｼｯｸM-PRO" panose="020F0600000000000000" pitchFamily="50" charset="-128"/>
                <a:ea typeface="HG丸ｺﾞｼｯｸM-PRO" panose="020F0600000000000000" pitchFamily="50" charset="-128"/>
              </a:rPr>
              <a:t>  </a:t>
            </a:r>
            <a:r>
              <a:rPr kumimoji="1" lang="ja-JP" altLang="en-US" sz="1200" b="1" dirty="0">
                <a:solidFill>
                  <a:srgbClr val="3A699F"/>
                </a:solidFill>
                <a:latin typeface="HG丸ｺﾞｼｯｸM-PRO" panose="020F0600000000000000" pitchFamily="50" charset="-128"/>
                <a:ea typeface="HG丸ｺﾞｼｯｸM-PRO" panose="020F0600000000000000" pitchFamily="50" charset="-128"/>
              </a:rPr>
              <a:t> 従業員画面（マイページ）から確認する　　  </a:t>
            </a:r>
            <a:endParaRPr kumimoji="1" lang="en-US" altLang="ja-JP" sz="1099" b="1" dirty="0">
              <a:solidFill>
                <a:srgbClr val="3A699F"/>
              </a:solidFill>
              <a:latin typeface="HG丸ｺﾞｼｯｸM-PRO" panose="020F0600000000000000" pitchFamily="50" charset="-128"/>
              <a:ea typeface="HG丸ｺﾞｼｯｸM-PRO" panose="020F0600000000000000" pitchFamily="50" charset="-128"/>
            </a:endParaRPr>
          </a:p>
          <a:p>
            <a:r>
              <a:rPr kumimoji="1" lang="ja-JP" altLang="en-US" sz="1099" b="1" dirty="0">
                <a:solidFill>
                  <a:srgbClr val="E46B32"/>
                </a:solidFill>
                <a:latin typeface="HG丸ｺﾞｼｯｸM-PRO" panose="020F0600000000000000" pitchFamily="50" charset="-128"/>
                <a:ea typeface="HG丸ｺﾞｼｯｸM-PRO" panose="020F0600000000000000" pitchFamily="50" charset="-128"/>
              </a:rPr>
              <a:t>　　</a:t>
            </a:r>
            <a:r>
              <a:rPr lang="ja-JP" altLang="en-US" sz="1100" dirty="0">
                <a:solidFill>
                  <a:schemeClr val="tx1"/>
                </a:solidFill>
                <a:latin typeface="HG丸ｺﾞｼｯｸM-PRO" panose="020F0600000000000000" pitchFamily="50" charset="-128"/>
                <a:ea typeface="HG丸ｺﾞｼｯｸM-PRO" panose="020F0600000000000000" pitchFamily="50" charset="-128"/>
              </a:rPr>
              <a:t>従業員画面へアクセスする場合は、</a:t>
            </a:r>
            <a:r>
              <a:rPr lang="en-US" altLang="ja-JP" sz="1100" dirty="0">
                <a:solidFill>
                  <a:schemeClr val="tx1"/>
                </a:solidFill>
                <a:latin typeface="HG丸ｺﾞｼｯｸM-PRO" panose="020F0600000000000000" pitchFamily="50" charset="-128"/>
                <a:ea typeface="HG丸ｺﾞｼｯｸM-PRO" panose="020F0600000000000000" pitchFamily="50" charset="-128"/>
                <a:hlinkClick r:id="rId2"/>
              </a:rPr>
              <a:t>https://employee.jinjer.biz/top</a:t>
            </a:r>
            <a:r>
              <a:rPr lang="en-US" altLang="ja-JP" sz="1100" dirty="0">
                <a:solidFill>
                  <a:schemeClr val="tx1"/>
                </a:solidFill>
                <a:latin typeface="HG丸ｺﾞｼｯｸM-PRO" panose="020F0600000000000000" pitchFamily="50" charset="-128"/>
                <a:ea typeface="HG丸ｺﾞｼｯｸM-PRO" panose="020F0600000000000000" pitchFamily="50" charset="-128"/>
              </a:rPr>
              <a:t> </a:t>
            </a:r>
            <a:r>
              <a:rPr lang="ja-JP" altLang="en-US" sz="1100" dirty="0">
                <a:solidFill>
                  <a:schemeClr val="tx1"/>
                </a:solidFill>
                <a:latin typeface="HG丸ｺﾞｼｯｸM-PRO" panose="020F0600000000000000" pitchFamily="50" charset="-128"/>
                <a:ea typeface="HG丸ｺﾞｼｯｸM-PRO" panose="020F0600000000000000" pitchFamily="50" charset="-128"/>
              </a:rPr>
              <a:t>から</a:t>
            </a: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100" dirty="0">
                <a:solidFill>
                  <a:schemeClr val="tx1"/>
                </a:solidFill>
                <a:latin typeface="HG丸ｺﾞｼｯｸM-PRO" panose="020F0600000000000000" pitchFamily="50" charset="-128"/>
                <a:ea typeface="HG丸ｺﾞｼｯｸM-PRO" panose="020F0600000000000000" pitchFamily="50" charset="-128"/>
              </a:rPr>
              <a:t>      ログインをおこないます。</a:t>
            </a: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r>
              <a:rPr lang="en-US" altLang="ja-JP" sz="1100" dirty="0">
                <a:solidFill>
                  <a:schemeClr val="tx1"/>
                </a:solidFill>
                <a:latin typeface="HG丸ｺﾞｼｯｸM-PRO" panose="020F0600000000000000" pitchFamily="50" charset="-128"/>
                <a:ea typeface="HG丸ｺﾞｼｯｸM-PRO" panose="020F0600000000000000" pitchFamily="50" charset="-128"/>
              </a:rPr>
              <a:t>      </a:t>
            </a:r>
            <a:endParaRPr lang="ja-JP" altLang="en-US" sz="1100" b="1" i="0" u="sng" strike="noStrike" cap="none" dirty="0">
              <a:solidFill>
                <a:schemeClr val="tx1"/>
              </a:solidFill>
              <a:latin typeface="HG丸ｺﾞｼｯｸM-PRO" panose="020F0600000000000000" pitchFamily="50" charset="-128"/>
              <a:ea typeface="HG丸ｺﾞｼｯｸM-PRO" panose="020F0600000000000000" pitchFamily="50" charset="-128"/>
              <a:cs typeface="Arial"/>
              <a:sym typeface="Arial"/>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099" dirty="0">
              <a:solidFill>
                <a:schemeClr val="tx1"/>
              </a:solidFill>
            </a:endParaRPr>
          </a:p>
        </p:txBody>
      </p:sp>
      <p:pic>
        <p:nvPicPr>
          <p:cNvPr id="9" name="図 8">
            <a:extLst>
              <a:ext uri="{FF2B5EF4-FFF2-40B4-BE49-F238E27FC236}">
                <a16:creationId xmlns:a16="http://schemas.microsoft.com/office/drawing/2014/main" id="{3CC77D38-4BA9-A242-04F3-21A5BB95F0DF}"/>
              </a:ext>
            </a:extLst>
          </p:cNvPr>
          <p:cNvPicPr>
            <a:picLocks noChangeAspect="1"/>
          </p:cNvPicPr>
          <p:nvPr/>
        </p:nvPicPr>
        <p:blipFill>
          <a:blip r:embed="rId3"/>
          <a:srcRect b="58787"/>
          <a:stretch/>
        </p:blipFill>
        <p:spPr>
          <a:xfrm>
            <a:off x="469900" y="6504450"/>
            <a:ext cx="2613025" cy="2363972"/>
          </a:xfrm>
          <a:prstGeom prst="rect">
            <a:avLst/>
          </a:prstGeom>
          <a:effectLst>
            <a:outerShdw blurRad="63500" sx="102000" sy="102000" algn="ctr" rotWithShape="0">
              <a:prstClr val="black">
                <a:alpha val="40000"/>
              </a:prstClr>
            </a:outerShdw>
          </a:effectLst>
        </p:spPr>
      </p:pic>
      <p:sp>
        <p:nvSpPr>
          <p:cNvPr id="2" name="スライド番号プレースホルダー 1">
            <a:extLst>
              <a:ext uri="{FF2B5EF4-FFF2-40B4-BE49-F238E27FC236}">
                <a16:creationId xmlns:a16="http://schemas.microsoft.com/office/drawing/2014/main" id="{D3F48E11-76CC-729F-2C52-AF60DC0C0AE1}"/>
              </a:ext>
            </a:extLst>
          </p:cNvPr>
          <p:cNvSpPr>
            <a:spLocks noGrp="1"/>
          </p:cNvSpPr>
          <p:nvPr>
            <p:ph type="sldNum" idx="12"/>
          </p:nvPr>
        </p:nvSpPr>
        <p:spPr/>
        <p:txBody>
          <a:bodyPr/>
          <a:lstStyle/>
          <a:p>
            <a:fld id="{00000000-1234-1234-1234-123412341234}" type="slidenum">
              <a:rPr lang="en-US" altLang="ja-JP" smtClean="0"/>
              <a:pPr/>
              <a:t>11</a:t>
            </a:fld>
            <a:endParaRPr lang="ja-JP" altLang="en-US" dirty="0"/>
          </a:p>
        </p:txBody>
      </p:sp>
      <p:sp>
        <p:nvSpPr>
          <p:cNvPr id="3" name="タイトル 2">
            <a:extLst>
              <a:ext uri="{FF2B5EF4-FFF2-40B4-BE49-F238E27FC236}">
                <a16:creationId xmlns:a16="http://schemas.microsoft.com/office/drawing/2014/main" id="{23314377-A652-7CF2-4E2F-11B58F113524}"/>
              </a:ext>
            </a:extLst>
          </p:cNvPr>
          <p:cNvSpPr>
            <a:spLocks noGrp="1"/>
          </p:cNvSpPr>
          <p:nvPr>
            <p:ph type="title"/>
          </p:nvPr>
        </p:nvSpPr>
        <p:spPr>
          <a:xfrm>
            <a:off x="369000" y="287816"/>
            <a:ext cx="6120000" cy="307648"/>
          </a:xfrm>
        </p:spPr>
        <p:txBody>
          <a:bodyPr/>
          <a:lstStyle/>
          <a:p>
            <a:r>
              <a:rPr kumimoji="1" lang="en-US" altLang="ja-JP" dirty="0"/>
              <a:t>1 </a:t>
            </a:r>
            <a:r>
              <a:rPr kumimoji="1" lang="ja-JP" altLang="en-US" dirty="0"/>
              <a:t>配布書類を確認する ①</a:t>
            </a:r>
          </a:p>
        </p:txBody>
      </p:sp>
      <p:sp>
        <p:nvSpPr>
          <p:cNvPr id="5" name="四角形: 角を丸くする 4">
            <a:extLst>
              <a:ext uri="{FF2B5EF4-FFF2-40B4-BE49-F238E27FC236}">
                <a16:creationId xmlns:a16="http://schemas.microsoft.com/office/drawing/2014/main" id="{207344F5-0D7C-1460-655D-117DF297CE57}"/>
              </a:ext>
            </a:extLst>
          </p:cNvPr>
          <p:cNvSpPr/>
          <p:nvPr/>
        </p:nvSpPr>
        <p:spPr>
          <a:xfrm>
            <a:off x="370961" y="1375674"/>
            <a:ext cx="6116079" cy="4005218"/>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kumimoji="1" lang="ja-JP" altLang="en-US" sz="1200" b="1" dirty="0">
                <a:solidFill>
                  <a:srgbClr val="3A699F"/>
                </a:solidFill>
                <a:latin typeface="HG丸ｺﾞｼｯｸM-PRO" panose="020F0600000000000000" pitchFamily="50" charset="-128"/>
                <a:ea typeface="HG丸ｺﾞｼｯｸM-PRO" panose="020F0600000000000000" pitchFamily="50" charset="-128"/>
              </a:rPr>
              <a:t>メールから依頼を確認する　　  </a:t>
            </a:r>
            <a:endParaRPr kumimoji="1" lang="en-US" altLang="ja-JP" sz="1099" b="1" dirty="0">
              <a:solidFill>
                <a:srgbClr val="3A699F"/>
              </a:solidFill>
              <a:latin typeface="HG丸ｺﾞｼｯｸM-PRO" panose="020F0600000000000000" pitchFamily="50" charset="-128"/>
              <a:ea typeface="HG丸ｺﾞｼｯｸM-PRO" panose="020F0600000000000000" pitchFamily="50" charset="-128"/>
            </a:endParaRPr>
          </a:p>
          <a:p>
            <a:r>
              <a:rPr kumimoji="1" lang="ja-JP" altLang="en-US" sz="1099" b="1" dirty="0">
                <a:solidFill>
                  <a:srgbClr val="E46B32"/>
                </a:solidFill>
                <a:latin typeface="HG丸ｺﾞｼｯｸM-PRO" panose="020F0600000000000000" pitchFamily="50" charset="-128"/>
                <a:ea typeface="HG丸ｺﾞｼｯｸM-PRO" panose="020F0600000000000000" pitchFamily="50" charset="-128"/>
              </a:rPr>
              <a:t>　　</a:t>
            </a:r>
            <a:r>
              <a:rPr lang="ja-JP" altLang="en-US"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rPr>
              <a:t>メール文面を確認してください。</a:t>
            </a:r>
            <a:br>
              <a:rPr lang="ja-JP" altLang="en-US"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rPr>
            </a:br>
            <a:r>
              <a:rPr lang="ja-JP" altLang="en-US"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rPr>
              <a:t>　　書類名をクリックすると、</a:t>
            </a:r>
            <a:r>
              <a:rPr lang="ja-JP" altLang="en-US" sz="1100" dirty="0">
                <a:solidFill>
                  <a:srgbClr val="000000"/>
                </a:solidFill>
                <a:latin typeface="HG丸ｺﾞｼｯｸM-PRO" panose="020F0600000000000000" pitchFamily="50" charset="-128"/>
                <a:ea typeface="HG丸ｺﾞｼｯｸM-PRO" panose="020F0600000000000000" pitchFamily="50" charset="-128"/>
                <a:cs typeface="Arial"/>
              </a:rPr>
              <a:t>配布書類一覧画面</a:t>
            </a:r>
            <a:r>
              <a:rPr lang="ja-JP" altLang="en-US"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rPr>
              <a:t>に遷移します。</a:t>
            </a:r>
            <a:endParaRPr lang="en-US" altLang="ja-JP"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endParaRPr>
          </a:p>
          <a:p>
            <a:endParaRPr lang="ja-JP" altLang="en-US" sz="1100" b="1" i="0" u="sng" strike="noStrike" cap="none" dirty="0">
              <a:solidFill>
                <a:srgbClr val="3F3F3F"/>
              </a:solidFill>
              <a:latin typeface="HG丸ｺﾞｼｯｸM-PRO" panose="020F0600000000000000" pitchFamily="50" charset="-128"/>
              <a:ea typeface="HG丸ｺﾞｼｯｸM-PRO" panose="020F0600000000000000" pitchFamily="50" charset="-128"/>
              <a:cs typeface="Arial"/>
              <a:sym typeface="Arial"/>
            </a:endParaRPr>
          </a:p>
          <a:p>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　　（メール例）</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099" dirty="0">
              <a:solidFill>
                <a:schemeClr val="tx1"/>
              </a:solidFill>
            </a:endParaRPr>
          </a:p>
        </p:txBody>
      </p:sp>
      <p:sp>
        <p:nvSpPr>
          <p:cNvPr id="6" name="テキスト ボックス 5">
            <a:extLst>
              <a:ext uri="{FF2B5EF4-FFF2-40B4-BE49-F238E27FC236}">
                <a16:creationId xmlns:a16="http://schemas.microsoft.com/office/drawing/2014/main" id="{3BD19427-334C-596D-3545-F8FCEA077FBF}"/>
              </a:ext>
            </a:extLst>
          </p:cNvPr>
          <p:cNvSpPr txBox="1"/>
          <p:nvPr/>
        </p:nvSpPr>
        <p:spPr>
          <a:xfrm>
            <a:off x="369000" y="828000"/>
            <a:ext cx="6120000" cy="261610"/>
          </a:xfrm>
          <a:prstGeom prst="rect">
            <a:avLst/>
          </a:prstGeom>
          <a:noFill/>
        </p:spPr>
        <p:txBody>
          <a:bodyPr wrap="square" rtlCol="0">
            <a:spAutoFit/>
          </a:bodyPr>
          <a:lstStyle/>
          <a:p>
            <a:r>
              <a:rPr lang="ja-JP" altLang="en-US" sz="1100" dirty="0">
                <a:solidFill>
                  <a:schemeClr val="tx1"/>
                </a:solidFill>
                <a:latin typeface="HG丸ｺﾞｼｯｸM-PRO" panose="020F0600000000000000" pitchFamily="50" charset="-128"/>
                <a:ea typeface="HG丸ｺﾞｼｯｸM-PRO" panose="020F0600000000000000" pitchFamily="50" charset="-128"/>
              </a:rPr>
              <a:t>配布書類の確認は、メールまたは従業員画面上から確認できます。</a:t>
            </a:r>
          </a:p>
        </p:txBody>
      </p:sp>
      <p:pic>
        <p:nvPicPr>
          <p:cNvPr id="27" name="図 26">
            <a:extLst>
              <a:ext uri="{FF2B5EF4-FFF2-40B4-BE49-F238E27FC236}">
                <a16:creationId xmlns:a16="http://schemas.microsoft.com/office/drawing/2014/main" id="{EA4406F4-EA99-E1EB-5D43-90FEAE26C929}"/>
              </a:ext>
            </a:extLst>
          </p:cNvPr>
          <p:cNvPicPr>
            <a:picLocks noChangeAspect="1"/>
          </p:cNvPicPr>
          <p:nvPr/>
        </p:nvPicPr>
        <p:blipFill rotWithShape="1">
          <a:blip r:embed="rId4"/>
          <a:srcRect l="3460" r="4373"/>
          <a:stretch/>
        </p:blipFill>
        <p:spPr>
          <a:xfrm>
            <a:off x="3531138" y="6847619"/>
            <a:ext cx="2802490" cy="1964600"/>
          </a:xfrm>
          <a:prstGeom prst="rect">
            <a:avLst/>
          </a:prstGeom>
          <a:effectLst>
            <a:outerShdw blurRad="63500" sx="102000" sy="102000" algn="ctr" rotWithShape="0">
              <a:prstClr val="black">
                <a:alpha val="40000"/>
              </a:prstClr>
            </a:outerShdw>
          </a:effectLst>
        </p:spPr>
      </p:pic>
      <p:cxnSp>
        <p:nvCxnSpPr>
          <p:cNvPr id="31" name="直線矢印コネクタ 30">
            <a:extLst>
              <a:ext uri="{FF2B5EF4-FFF2-40B4-BE49-F238E27FC236}">
                <a16:creationId xmlns:a16="http://schemas.microsoft.com/office/drawing/2014/main" id="{912D7613-CBED-1B3F-0CDE-D19F6A6EBF2C}"/>
              </a:ext>
            </a:extLst>
          </p:cNvPr>
          <p:cNvCxnSpPr>
            <a:cxnSpLocks/>
          </p:cNvCxnSpPr>
          <p:nvPr/>
        </p:nvCxnSpPr>
        <p:spPr>
          <a:xfrm>
            <a:off x="3148929" y="7686436"/>
            <a:ext cx="457200" cy="0"/>
          </a:xfrm>
          <a:prstGeom prst="straightConnector1">
            <a:avLst/>
          </a:prstGeom>
          <a:ln w="50800">
            <a:solidFill>
              <a:srgbClr val="E46B32"/>
            </a:solidFill>
            <a:tailEnd type="arrow"/>
          </a:ln>
        </p:spPr>
        <p:style>
          <a:lnRef idx="1">
            <a:schemeClr val="accent1"/>
          </a:lnRef>
          <a:fillRef idx="0">
            <a:schemeClr val="accent1"/>
          </a:fillRef>
          <a:effectRef idx="0">
            <a:schemeClr val="accent1"/>
          </a:effectRef>
          <a:fontRef idx="minor">
            <a:schemeClr val="tx1"/>
          </a:fontRef>
        </p:style>
      </p:cxnSp>
      <p:sp>
        <p:nvSpPr>
          <p:cNvPr id="36" name="四角形: 角を丸くする 35">
            <a:extLst>
              <a:ext uri="{FF2B5EF4-FFF2-40B4-BE49-F238E27FC236}">
                <a16:creationId xmlns:a16="http://schemas.microsoft.com/office/drawing/2014/main" id="{EAC3462A-3159-5673-F2DD-9410D1BCC3ED}"/>
              </a:ext>
            </a:extLst>
          </p:cNvPr>
          <p:cNvSpPr/>
          <p:nvPr/>
        </p:nvSpPr>
        <p:spPr>
          <a:xfrm>
            <a:off x="5826437" y="8344231"/>
            <a:ext cx="170473" cy="186095"/>
          </a:xfrm>
          <a:prstGeom prst="roundRect">
            <a:avLst>
              <a:gd name="adj" fmla="val 1789"/>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7" name="グループ化 36">
            <a:extLst>
              <a:ext uri="{FF2B5EF4-FFF2-40B4-BE49-F238E27FC236}">
                <a16:creationId xmlns:a16="http://schemas.microsoft.com/office/drawing/2014/main" id="{382E775A-93C0-C4A4-7917-13DD1018D93F}"/>
              </a:ext>
            </a:extLst>
          </p:cNvPr>
          <p:cNvGrpSpPr/>
          <p:nvPr/>
        </p:nvGrpSpPr>
        <p:grpSpPr>
          <a:xfrm>
            <a:off x="596400" y="8410488"/>
            <a:ext cx="2519527" cy="660517"/>
            <a:chOff x="4318130" y="1625445"/>
            <a:chExt cx="2519527" cy="423248"/>
          </a:xfrm>
        </p:grpSpPr>
        <p:sp>
          <p:nvSpPr>
            <p:cNvPr id="38" name="四角形: 角を丸くする 37">
              <a:extLst>
                <a:ext uri="{FF2B5EF4-FFF2-40B4-BE49-F238E27FC236}">
                  <a16:creationId xmlns:a16="http://schemas.microsoft.com/office/drawing/2014/main" id="{BC641D4C-FCD3-2AB5-8460-793D2663050A}"/>
                </a:ext>
              </a:extLst>
            </p:cNvPr>
            <p:cNvSpPr/>
            <p:nvPr/>
          </p:nvSpPr>
          <p:spPr>
            <a:xfrm>
              <a:off x="4318130" y="1776445"/>
              <a:ext cx="2519527" cy="272248"/>
            </a:xfrm>
            <a:prstGeom prst="roundRect">
              <a:avLst/>
            </a:prstGeom>
            <a:solidFill>
              <a:srgbClr val="ED7D31"/>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b="0" i="0" u="none" strike="noStrike" cap="none" dirty="0">
                  <a:solidFill>
                    <a:schemeClr val="bg1"/>
                  </a:solidFill>
                  <a:latin typeface="HG丸ｺﾞｼｯｸM-PRO" panose="020F0600000000000000" pitchFamily="50" charset="-128"/>
                  <a:ea typeface="HG丸ｺﾞｼｯｸM-PRO" panose="020F0600000000000000" pitchFamily="50" charset="-128"/>
                  <a:cs typeface="Arial"/>
                  <a:sym typeface="Arial"/>
                </a:rPr>
                <a:t>［</a:t>
              </a:r>
              <a:r>
                <a:rPr lang="ja-JP" altLang="en-US" sz="1000" dirty="0">
                  <a:solidFill>
                    <a:schemeClr val="bg1"/>
                  </a:solidFill>
                  <a:latin typeface="HG丸ｺﾞｼｯｸM-PRO" panose="020F0600000000000000" pitchFamily="50" charset="-128"/>
                  <a:ea typeface="HG丸ｺﾞｼｯｸM-PRO" panose="020F0600000000000000" pitchFamily="50" charset="-128"/>
                  <a:cs typeface="Arial"/>
                </a:rPr>
                <a:t>配布書類</a:t>
              </a:r>
              <a:r>
                <a:rPr lang="ja-JP" altLang="en-US" sz="1000" b="0" i="0" u="none" strike="noStrike" cap="none" dirty="0">
                  <a:solidFill>
                    <a:schemeClr val="bg1"/>
                  </a:solidFill>
                  <a:latin typeface="HG丸ｺﾞｼｯｸM-PRO" panose="020F0600000000000000" pitchFamily="50" charset="-128"/>
                  <a:ea typeface="HG丸ｺﾞｼｯｸM-PRO" panose="020F0600000000000000" pitchFamily="50" charset="-128"/>
                  <a:cs typeface="Arial"/>
                  <a:sym typeface="Arial"/>
                </a:rPr>
                <a:t>］をクリックしてください。</a:t>
              </a:r>
            </a:p>
          </p:txBody>
        </p:sp>
        <p:sp>
          <p:nvSpPr>
            <p:cNvPr id="39" name="二等辺三角形 38">
              <a:extLst>
                <a:ext uri="{FF2B5EF4-FFF2-40B4-BE49-F238E27FC236}">
                  <a16:creationId xmlns:a16="http://schemas.microsoft.com/office/drawing/2014/main" id="{18D8B943-9CE8-21F5-8925-4AA143C2E99F}"/>
                </a:ext>
              </a:extLst>
            </p:cNvPr>
            <p:cNvSpPr/>
            <p:nvPr/>
          </p:nvSpPr>
          <p:spPr>
            <a:xfrm rot="18946749">
              <a:off x="4924389" y="1625445"/>
              <a:ext cx="167189" cy="255071"/>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pic>
        <p:nvPicPr>
          <p:cNvPr id="13" name="図 12">
            <a:extLst>
              <a:ext uri="{FF2B5EF4-FFF2-40B4-BE49-F238E27FC236}">
                <a16:creationId xmlns:a16="http://schemas.microsoft.com/office/drawing/2014/main" id="{869DDA97-2DB0-F4F0-BCCB-0BCA2DCACDA5}"/>
              </a:ext>
            </a:extLst>
          </p:cNvPr>
          <p:cNvPicPr>
            <a:picLocks noChangeAspect="1"/>
          </p:cNvPicPr>
          <p:nvPr/>
        </p:nvPicPr>
        <p:blipFill>
          <a:blip r:embed="rId5"/>
          <a:stretch>
            <a:fillRect/>
          </a:stretch>
        </p:blipFill>
        <p:spPr>
          <a:xfrm>
            <a:off x="1940171" y="2805442"/>
            <a:ext cx="3181933" cy="2147558"/>
          </a:xfrm>
          <a:prstGeom prst="rect">
            <a:avLst/>
          </a:prstGeom>
          <a:effectLst>
            <a:outerShdw blurRad="63500" sx="105000" sy="105000" algn="ctr" rotWithShape="0">
              <a:srgbClr val="000000">
                <a:alpha val="40000"/>
              </a:srgbClr>
            </a:outerShdw>
          </a:effectLst>
        </p:spPr>
      </p:pic>
      <p:sp>
        <p:nvSpPr>
          <p:cNvPr id="4" name="四角形: 角を丸くする 3">
            <a:extLst>
              <a:ext uri="{FF2B5EF4-FFF2-40B4-BE49-F238E27FC236}">
                <a16:creationId xmlns:a16="http://schemas.microsoft.com/office/drawing/2014/main" id="{63B713ED-8210-D194-EA10-BF74A02681D8}"/>
              </a:ext>
            </a:extLst>
          </p:cNvPr>
          <p:cNvSpPr/>
          <p:nvPr/>
        </p:nvSpPr>
        <p:spPr>
          <a:xfrm>
            <a:off x="580344" y="8312149"/>
            <a:ext cx="519794" cy="142431"/>
          </a:xfrm>
          <a:prstGeom prst="roundRect">
            <a:avLst>
              <a:gd name="adj" fmla="val 1789"/>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03865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7207FCF3-8736-23D4-DEA2-234209B5695A}"/>
              </a:ext>
            </a:extLst>
          </p:cNvPr>
          <p:cNvPicPr>
            <a:picLocks noChangeAspect="1"/>
          </p:cNvPicPr>
          <p:nvPr/>
        </p:nvPicPr>
        <p:blipFill>
          <a:blip r:embed="rId2"/>
          <a:srcRect/>
          <a:stretch/>
        </p:blipFill>
        <p:spPr>
          <a:xfrm>
            <a:off x="558403" y="1653304"/>
            <a:ext cx="5741194" cy="2747999"/>
          </a:xfrm>
          <a:prstGeom prst="rect">
            <a:avLst/>
          </a:prstGeom>
          <a:effectLst>
            <a:outerShdw blurRad="63500" sx="102000" sy="102000" algn="ctr" rotWithShape="0">
              <a:prstClr val="black">
                <a:alpha val="40000"/>
              </a:prstClr>
            </a:outerShdw>
          </a:effectLst>
        </p:spPr>
      </p:pic>
      <p:sp>
        <p:nvSpPr>
          <p:cNvPr id="2" name="スライド番号プレースホルダー 1">
            <a:extLst>
              <a:ext uri="{FF2B5EF4-FFF2-40B4-BE49-F238E27FC236}">
                <a16:creationId xmlns:a16="http://schemas.microsoft.com/office/drawing/2014/main" id="{1DC7207C-36C6-7E89-3F80-5E06F78A023D}"/>
              </a:ext>
            </a:extLst>
          </p:cNvPr>
          <p:cNvSpPr>
            <a:spLocks noGrp="1"/>
          </p:cNvSpPr>
          <p:nvPr>
            <p:ph type="sldNum" idx="12"/>
          </p:nvPr>
        </p:nvSpPr>
        <p:spPr/>
        <p:txBody>
          <a:bodyPr/>
          <a:lstStyle/>
          <a:p>
            <a:fld id="{00000000-1234-1234-1234-123412341234}" type="slidenum">
              <a:rPr lang="en-US" altLang="ja-JP" smtClean="0"/>
              <a:pPr/>
              <a:t>12</a:t>
            </a:fld>
            <a:endParaRPr lang="ja-JP" altLang="en-US" dirty="0"/>
          </a:p>
        </p:txBody>
      </p:sp>
      <p:sp>
        <p:nvSpPr>
          <p:cNvPr id="3" name="タイトル 2">
            <a:extLst>
              <a:ext uri="{FF2B5EF4-FFF2-40B4-BE49-F238E27FC236}">
                <a16:creationId xmlns:a16="http://schemas.microsoft.com/office/drawing/2014/main" id="{9A32E28E-554C-C033-4FCA-3CF60B10553A}"/>
              </a:ext>
            </a:extLst>
          </p:cNvPr>
          <p:cNvSpPr>
            <a:spLocks noGrp="1"/>
          </p:cNvSpPr>
          <p:nvPr>
            <p:ph type="title"/>
          </p:nvPr>
        </p:nvSpPr>
        <p:spPr>
          <a:xfrm>
            <a:off x="369000" y="287816"/>
            <a:ext cx="6120000" cy="307648"/>
          </a:xfrm>
        </p:spPr>
        <p:txBody>
          <a:bodyPr/>
          <a:lstStyle/>
          <a:p>
            <a:r>
              <a:rPr kumimoji="1" lang="en-US" altLang="ja-JP" dirty="0"/>
              <a:t>1 </a:t>
            </a:r>
            <a:r>
              <a:rPr kumimoji="1" lang="ja-JP" altLang="en-US" dirty="0"/>
              <a:t>配布書類を確認する ②</a:t>
            </a:r>
          </a:p>
        </p:txBody>
      </p:sp>
      <p:graphicFrame>
        <p:nvGraphicFramePr>
          <p:cNvPr id="18" name="表 17">
            <a:extLst>
              <a:ext uri="{FF2B5EF4-FFF2-40B4-BE49-F238E27FC236}">
                <a16:creationId xmlns:a16="http://schemas.microsoft.com/office/drawing/2014/main" id="{B7C3F908-2193-46DC-6375-12BE7465620C}"/>
              </a:ext>
            </a:extLst>
          </p:cNvPr>
          <p:cNvGraphicFramePr>
            <a:graphicFrameLocks noGrp="1"/>
          </p:cNvGraphicFramePr>
          <p:nvPr>
            <p:extLst>
              <p:ext uri="{D42A27DB-BD31-4B8C-83A1-F6EECF244321}">
                <p14:modId xmlns:p14="http://schemas.microsoft.com/office/powerpoint/2010/main" val="1078314528"/>
              </p:ext>
            </p:extLst>
          </p:nvPr>
        </p:nvGraphicFramePr>
        <p:xfrm>
          <a:off x="593846" y="4914814"/>
          <a:ext cx="5670309" cy="1813590"/>
        </p:xfrm>
        <a:graphic>
          <a:graphicData uri="http://schemas.openxmlformats.org/drawingml/2006/table">
            <a:tbl>
              <a:tblPr firstRow="1" bandRow="1">
                <a:noFill/>
              </a:tblPr>
              <a:tblGrid>
                <a:gridCol w="420264">
                  <a:extLst>
                    <a:ext uri="{9D8B030D-6E8A-4147-A177-3AD203B41FA5}">
                      <a16:colId xmlns:a16="http://schemas.microsoft.com/office/drawing/2014/main" val="1767855478"/>
                    </a:ext>
                  </a:extLst>
                </a:gridCol>
                <a:gridCol w="5250045">
                  <a:extLst>
                    <a:ext uri="{9D8B030D-6E8A-4147-A177-3AD203B41FA5}">
                      <a16:colId xmlns:a16="http://schemas.microsoft.com/office/drawing/2014/main" val="4038128483"/>
                    </a:ext>
                  </a:extLst>
                </a:gridCol>
              </a:tblGrid>
              <a:tr h="413935">
                <a:tc>
                  <a:txBody>
                    <a:bodyPr/>
                    <a:lstStyle/>
                    <a:p>
                      <a:pPr marL="0" marR="0" lvl="0" indent="0" algn="ctr" rtl="0">
                        <a:spcBef>
                          <a:spcPts val="0"/>
                        </a:spcBef>
                        <a:spcAft>
                          <a:spcPts val="0"/>
                        </a:spcAft>
                        <a:buNone/>
                      </a:pPr>
                      <a:endParaRPr sz="2400" b="1" u="none" strike="noStrike" cap="none" dirty="0">
                        <a:solidFill>
                          <a:schemeClr val="bg1"/>
                        </a:solidFill>
                        <a:latin typeface="HG丸ｺﾞｼｯｸM-PRO" panose="020F0600000000000000" pitchFamily="50" charset="-128"/>
                        <a:ea typeface="HG丸ｺﾞｼｯｸM-PRO" panose="020F0600000000000000" pitchFamily="50" charset="-128"/>
                        <a:cs typeface="Arial"/>
                        <a:sym typeface="Arial"/>
                      </a:endParaRPr>
                    </a:p>
                  </a:txBody>
                  <a:tcPr marL="91450" marR="91450" marT="45725" marB="45725" anchor="ctr">
                    <a:lnR w="12700" cap="flat" cmpd="sng" algn="ctr">
                      <a:solidFill>
                        <a:schemeClr val="tx1"/>
                      </a:solidFill>
                      <a:prstDash val="solid"/>
                      <a:round/>
                      <a:headEnd type="none" w="med" len="med"/>
                      <a:tailEnd type="none" w="med" len="med"/>
                    </a:lnR>
                    <a:solidFill>
                      <a:srgbClr val="ED7D31"/>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ja-JP" altLang="en-US" sz="1100" u="none" strike="noStrike" cap="none" dirty="0">
                          <a:latin typeface="HG丸ｺﾞｼｯｸM-PRO" panose="020F0600000000000000" pitchFamily="50" charset="-128"/>
                          <a:ea typeface="HG丸ｺﾞｼｯｸM-PRO" panose="020F0600000000000000" pitchFamily="50" charset="-128"/>
                        </a:rPr>
                        <a:t>［未対応］［対応済み］を切り替えます。</a:t>
                      </a:r>
                    </a:p>
                    <a:p>
                      <a:pPr marL="0" marR="0" lvl="0" indent="0" algn="l" rtl="0">
                        <a:lnSpc>
                          <a:spcPct val="100000"/>
                        </a:lnSpc>
                        <a:spcBef>
                          <a:spcPts val="0"/>
                        </a:spcBef>
                        <a:spcAft>
                          <a:spcPts val="0"/>
                        </a:spcAft>
                        <a:buClr>
                          <a:srgbClr val="000000"/>
                        </a:buClr>
                        <a:buSzPts val="1400"/>
                        <a:buFont typeface="Arial"/>
                        <a:buNone/>
                      </a:pPr>
                      <a:r>
                        <a:rPr lang="ja-JP" altLang="en-US" sz="1100" u="none" strike="noStrike" cap="none" dirty="0">
                          <a:latin typeface="HG丸ｺﾞｼｯｸM-PRO" panose="020F0600000000000000" pitchFamily="50" charset="-128"/>
                          <a:ea typeface="HG丸ｺﾞｼｯｸM-PRO" panose="020F0600000000000000" pitchFamily="50" charset="-128"/>
                        </a:rPr>
                        <a:t>［対応済み］画面では、合意・確認・閲覧済の書類をプレビューやダウンロードができます。</a:t>
                      </a:r>
                      <a:endParaRPr lang="en-US" altLang="ja-JP" sz="1100" u="none" strike="noStrike" cap="none" dirty="0">
                        <a:latin typeface="HG丸ｺﾞｼｯｸM-PRO" panose="020F0600000000000000" pitchFamily="50" charset="-128"/>
                        <a:ea typeface="HG丸ｺﾞｼｯｸM-PRO" panose="020F0600000000000000" pitchFamily="50" charset="-128"/>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2670284"/>
                  </a:ext>
                </a:extLst>
              </a:tr>
              <a:tr h="413935">
                <a:tc>
                  <a:txBody>
                    <a:bodyPr/>
                    <a:lstStyle/>
                    <a:p>
                      <a:pPr marL="0" marR="0" lvl="0" indent="0" algn="ctr" rtl="0">
                        <a:spcBef>
                          <a:spcPts val="0"/>
                        </a:spcBef>
                        <a:spcAft>
                          <a:spcPts val="0"/>
                        </a:spcAft>
                        <a:buNone/>
                      </a:pPr>
                      <a:endParaRPr sz="2400" b="1" u="none" strike="noStrike" cap="none" dirty="0">
                        <a:solidFill>
                          <a:schemeClr val="bg1"/>
                        </a:solidFill>
                        <a:latin typeface="HG丸ｺﾞｼｯｸM-PRO" panose="020F0600000000000000" pitchFamily="50" charset="-128"/>
                        <a:ea typeface="HG丸ｺﾞｼｯｸM-PRO" panose="020F0600000000000000" pitchFamily="50" charset="-128"/>
                        <a:cs typeface="Arial"/>
                        <a:sym typeface="Arial"/>
                      </a:endParaRPr>
                    </a:p>
                  </a:txBody>
                  <a:tcPr marL="91450" marR="91450" marT="45725" marB="45725" anchor="ctr">
                    <a:lnR w="12700" cap="flat" cmpd="sng" algn="ctr">
                      <a:solidFill>
                        <a:schemeClr val="tx1"/>
                      </a:solidFill>
                      <a:prstDash val="solid"/>
                      <a:round/>
                      <a:headEnd type="none" w="med" len="med"/>
                      <a:tailEnd type="none" w="med" len="med"/>
                    </a:lnR>
                    <a:solidFill>
                      <a:srgbClr val="ED7D3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ja-JP" altLang="en-US" sz="1100" u="none" strike="noStrike" cap="none" dirty="0">
                          <a:latin typeface="HG丸ｺﾞｼｯｸM-PRO" panose="020F0600000000000000" pitchFamily="50" charset="-128"/>
                          <a:ea typeface="HG丸ｺﾞｼｯｸM-PRO" panose="020F0600000000000000" pitchFamily="50" charset="-128"/>
                        </a:rPr>
                        <a:t>条件を指定し、書類の検索をします。</a:t>
                      </a: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83865062"/>
                  </a:ext>
                </a:extLst>
              </a:tr>
              <a:tr h="413935">
                <a:tc>
                  <a:txBody>
                    <a:bodyPr/>
                    <a:lstStyle/>
                    <a:p>
                      <a:pPr marL="0" marR="0" lvl="0" indent="0" algn="ctr" rtl="0">
                        <a:spcBef>
                          <a:spcPts val="0"/>
                        </a:spcBef>
                        <a:spcAft>
                          <a:spcPts val="0"/>
                        </a:spcAft>
                        <a:buNone/>
                      </a:pPr>
                      <a:endParaRPr sz="2400" b="1" dirty="0">
                        <a:solidFill>
                          <a:schemeClr val="bg1"/>
                        </a:solidFill>
                        <a:latin typeface="HG丸ｺﾞｼｯｸM-PRO" panose="020F0600000000000000" pitchFamily="50" charset="-128"/>
                        <a:ea typeface="HG丸ｺﾞｼｯｸM-PRO" panose="020F0600000000000000" pitchFamily="50" charset="-128"/>
                        <a:cs typeface="Arial"/>
                        <a:sym typeface="Arial"/>
                      </a:endParaRPr>
                    </a:p>
                  </a:txBody>
                  <a:tcPr marL="91450" marR="91450" marT="45725" marB="45725" anchor="ctr">
                    <a:lnR w="12700" cap="flat" cmpd="sng" algn="ctr">
                      <a:solidFill>
                        <a:schemeClr val="tx1"/>
                      </a:solidFill>
                      <a:prstDash val="solid"/>
                      <a:round/>
                      <a:headEnd type="none" w="med" len="med"/>
                      <a:tailEnd type="none" w="med" len="med"/>
                    </a:lnR>
                    <a:solidFill>
                      <a:srgbClr val="ED7D31"/>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ja-JP" altLang="en-US" sz="1100" u="none" strike="noStrike" cap="none" dirty="0">
                          <a:latin typeface="HG丸ｺﾞｼｯｸM-PRO" panose="020F0600000000000000" pitchFamily="50" charset="-128"/>
                          <a:ea typeface="HG丸ｺﾞｼｯｸM-PRO" panose="020F0600000000000000" pitchFamily="50" charset="-128"/>
                        </a:rPr>
                        <a:t>書類の合意・確認・閲覧の操作に進みます。</a:t>
                      </a:r>
                      <a:endParaRPr lang="en-US" altLang="ja-JP" sz="1100" u="none" strike="noStrike" cap="none" dirty="0">
                        <a:latin typeface="HG丸ｺﾞｼｯｸM-PRO" panose="020F0600000000000000" pitchFamily="50" charset="-128"/>
                        <a:ea typeface="HG丸ｺﾞｼｯｸM-PRO" panose="020F0600000000000000" pitchFamily="50" charset="-128"/>
                      </a:endParaRPr>
                    </a:p>
                    <a:p>
                      <a:pPr marL="0" marR="0" lvl="0" indent="0" algn="l" rtl="0">
                        <a:lnSpc>
                          <a:spcPct val="100000"/>
                        </a:lnSpc>
                        <a:spcBef>
                          <a:spcPts val="0"/>
                        </a:spcBef>
                        <a:spcAft>
                          <a:spcPts val="0"/>
                        </a:spcAft>
                        <a:buClr>
                          <a:srgbClr val="000000"/>
                        </a:buClr>
                        <a:buSzPts val="1400"/>
                        <a:buFont typeface="Arial"/>
                        <a:buNone/>
                      </a:pPr>
                      <a:r>
                        <a:rPr lang="en-US" altLang="ja-JP" sz="1100" u="none" strike="noStrike" cap="none" dirty="0">
                          <a:latin typeface="HG丸ｺﾞｼｯｸM-PRO" panose="020F0600000000000000" pitchFamily="50" charset="-128"/>
                          <a:ea typeface="HG丸ｺﾞｼｯｸM-PRO" panose="020F0600000000000000" pitchFamily="50" charset="-128"/>
                        </a:rPr>
                        <a:t>※</a:t>
                      </a:r>
                      <a:r>
                        <a:rPr lang="ja-JP" altLang="en-US" sz="1100" u="none" strike="noStrike" cap="none" dirty="0">
                          <a:latin typeface="HG丸ｺﾞｼｯｸM-PRO" panose="020F0600000000000000" pitchFamily="50" charset="-128"/>
                          <a:ea typeface="HG丸ｺﾞｼｯｸM-PRO" panose="020F0600000000000000" pitchFamily="50" charset="-128"/>
                        </a:rPr>
                        <a:t>［アクション］の項目のアイコンごとの操作は以下のとおりです。</a:t>
                      </a:r>
                      <a:endParaRPr lang="en-US" altLang="ja-JP" sz="1100" u="none" strike="noStrike" cap="none" dirty="0">
                        <a:latin typeface="HG丸ｺﾞｼｯｸM-PRO" panose="020F0600000000000000" pitchFamily="50" charset="-128"/>
                        <a:ea typeface="HG丸ｺﾞｼｯｸM-PRO" panose="020F0600000000000000" pitchFamily="50" charset="-128"/>
                      </a:endParaRPr>
                    </a:p>
                    <a:p>
                      <a:pPr marL="0" marR="0" lvl="0" indent="0" algn="l" rtl="0">
                        <a:lnSpc>
                          <a:spcPct val="100000"/>
                        </a:lnSpc>
                        <a:spcBef>
                          <a:spcPts val="0"/>
                        </a:spcBef>
                        <a:spcAft>
                          <a:spcPts val="0"/>
                        </a:spcAft>
                        <a:buClr>
                          <a:srgbClr val="000000"/>
                        </a:buClr>
                        <a:buSzPts val="1400"/>
                        <a:buFont typeface="Arial"/>
                        <a:buNone/>
                      </a:pPr>
                      <a:r>
                        <a:rPr lang="ja-JP" altLang="en-US" sz="1100" u="none" strike="noStrike" cap="none" dirty="0">
                          <a:latin typeface="HG丸ｺﾞｼｯｸM-PRO" panose="020F0600000000000000" pitchFamily="50" charset="-128"/>
                          <a:ea typeface="HG丸ｺﾞｼｯｸM-PRO" panose="020F0600000000000000" pitchFamily="50" charset="-128"/>
                        </a:rPr>
                        <a:t>　［署名</a:t>
                      </a:r>
                      <a:r>
                        <a:rPr lang="en-US" altLang="ja-JP" sz="1100" u="none" strike="noStrike" cap="none" dirty="0">
                          <a:latin typeface="HG丸ｺﾞｼｯｸM-PRO" panose="020F0600000000000000" pitchFamily="50" charset="-128"/>
                          <a:ea typeface="HG丸ｺﾞｼｯｸM-PRO" panose="020F0600000000000000" pitchFamily="50" charset="-128"/>
                        </a:rPr>
                        <a:t>/</a:t>
                      </a:r>
                      <a:r>
                        <a:rPr lang="ja-JP" altLang="en-US" sz="1100" u="none" strike="noStrike" cap="none" dirty="0">
                          <a:latin typeface="HG丸ｺﾞｼｯｸM-PRO" panose="020F0600000000000000" pitchFamily="50" charset="-128"/>
                          <a:ea typeface="HG丸ｺﾞｼｯｸM-PRO" panose="020F0600000000000000" pitchFamily="50" charset="-128"/>
                        </a:rPr>
                        <a:t>確認］：書類の詳細画面に移動します。</a:t>
                      </a:r>
                      <a:endParaRPr lang="en-US" altLang="ja-JP" sz="1100" u="none" strike="noStrike" cap="none" dirty="0">
                        <a:latin typeface="HG丸ｺﾞｼｯｸM-PRO" panose="020F0600000000000000" pitchFamily="50" charset="-128"/>
                        <a:ea typeface="HG丸ｺﾞｼｯｸM-PRO" panose="020F0600000000000000" pitchFamily="50" charset="-128"/>
                      </a:endParaRPr>
                    </a:p>
                    <a:p>
                      <a:pPr marL="0" marR="0" lvl="0" indent="0" algn="l" rtl="0">
                        <a:lnSpc>
                          <a:spcPct val="100000"/>
                        </a:lnSpc>
                        <a:spcBef>
                          <a:spcPts val="0"/>
                        </a:spcBef>
                        <a:spcAft>
                          <a:spcPts val="0"/>
                        </a:spcAft>
                        <a:buClr>
                          <a:srgbClr val="000000"/>
                        </a:buClr>
                        <a:buSzPts val="1400"/>
                        <a:buFont typeface="Arial"/>
                        <a:buNone/>
                      </a:pPr>
                      <a:r>
                        <a:rPr lang="ja-JP" altLang="en-US" sz="1100" u="none" strike="noStrike" cap="none" dirty="0">
                          <a:latin typeface="HG丸ｺﾞｼｯｸM-PRO" panose="020F0600000000000000" pitchFamily="50" charset="-128"/>
                          <a:ea typeface="HG丸ｺﾞｼｯｸM-PRO" panose="020F0600000000000000" pitchFamily="50" charset="-128"/>
                        </a:rPr>
                        <a:t>　［ダウンロード］：書類をダウンロードできます。</a:t>
                      </a:r>
                      <a:endParaRPr lang="en-US" altLang="ja-JP" sz="1100" u="none" strike="noStrike" cap="none" dirty="0">
                        <a:latin typeface="HG丸ｺﾞｼｯｸM-PRO" panose="020F0600000000000000" pitchFamily="50" charset="-128"/>
                        <a:ea typeface="HG丸ｺﾞｼｯｸM-PRO" panose="020F0600000000000000" pitchFamily="50" charset="-128"/>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48050428"/>
                  </a:ext>
                </a:extLst>
              </a:tr>
            </a:tbl>
          </a:graphicData>
        </a:graphic>
      </p:graphicFrame>
      <p:grpSp>
        <p:nvGrpSpPr>
          <p:cNvPr id="21" name="グループ化 20">
            <a:extLst>
              <a:ext uri="{FF2B5EF4-FFF2-40B4-BE49-F238E27FC236}">
                <a16:creationId xmlns:a16="http://schemas.microsoft.com/office/drawing/2014/main" id="{6121AA09-A8FE-CF0C-B0DE-230E857806E1}"/>
              </a:ext>
            </a:extLst>
          </p:cNvPr>
          <p:cNvGrpSpPr/>
          <p:nvPr/>
        </p:nvGrpSpPr>
        <p:grpSpPr>
          <a:xfrm>
            <a:off x="682667" y="5095557"/>
            <a:ext cx="252000" cy="1381462"/>
            <a:chOff x="682667" y="5391616"/>
            <a:chExt cx="252000" cy="1381462"/>
          </a:xfrm>
        </p:grpSpPr>
        <p:sp>
          <p:nvSpPr>
            <p:cNvPr id="22" name="楕円 21">
              <a:extLst>
                <a:ext uri="{FF2B5EF4-FFF2-40B4-BE49-F238E27FC236}">
                  <a16:creationId xmlns:a16="http://schemas.microsoft.com/office/drawing/2014/main" id="{2E14AF12-6F1F-DAD7-300E-2B7A7BFC4739}"/>
                </a:ext>
              </a:extLst>
            </p:cNvPr>
            <p:cNvSpPr/>
            <p:nvPr/>
          </p:nvSpPr>
          <p:spPr>
            <a:xfrm>
              <a:off x="682667" y="5391616"/>
              <a:ext cx="252000" cy="252000"/>
            </a:xfrm>
            <a:prstGeom prst="ellipse">
              <a:avLst/>
            </a:prstGeom>
            <a:solidFill>
              <a:schemeClr val="bg1"/>
            </a:solidFill>
            <a:ln w="38100">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ln>
                    <a:solidFill>
                      <a:srgbClr val="ED7D31"/>
                    </a:solidFill>
                  </a:ln>
                  <a:solidFill>
                    <a:srgbClr val="ED7D31"/>
                  </a:solidFill>
                </a:rPr>
                <a:t>1</a:t>
              </a:r>
              <a:endParaRPr kumimoji="1" lang="ja-JP" altLang="en-US" dirty="0">
                <a:ln>
                  <a:solidFill>
                    <a:srgbClr val="ED7D31"/>
                  </a:solidFill>
                </a:ln>
                <a:solidFill>
                  <a:srgbClr val="ED7D31"/>
                </a:solidFill>
              </a:endParaRPr>
            </a:p>
          </p:txBody>
        </p:sp>
        <p:sp>
          <p:nvSpPr>
            <p:cNvPr id="23" name="楕円 22">
              <a:extLst>
                <a:ext uri="{FF2B5EF4-FFF2-40B4-BE49-F238E27FC236}">
                  <a16:creationId xmlns:a16="http://schemas.microsoft.com/office/drawing/2014/main" id="{F714C0D7-181F-6A43-094C-8D6F47B85FFE}"/>
                </a:ext>
              </a:extLst>
            </p:cNvPr>
            <p:cNvSpPr/>
            <p:nvPr/>
          </p:nvSpPr>
          <p:spPr>
            <a:xfrm>
              <a:off x="682667" y="5903284"/>
              <a:ext cx="252000" cy="252000"/>
            </a:xfrm>
            <a:prstGeom prst="ellipse">
              <a:avLst/>
            </a:prstGeom>
            <a:solidFill>
              <a:schemeClr val="bg1"/>
            </a:solidFill>
            <a:ln w="38100">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ln>
                    <a:solidFill>
                      <a:srgbClr val="ED7D31"/>
                    </a:solidFill>
                  </a:ln>
                  <a:solidFill>
                    <a:srgbClr val="ED7D31"/>
                  </a:solidFill>
                </a:rPr>
                <a:t>2</a:t>
              </a:r>
              <a:endParaRPr kumimoji="1" lang="ja-JP" altLang="en-US" dirty="0">
                <a:ln>
                  <a:solidFill>
                    <a:srgbClr val="ED7D31"/>
                  </a:solidFill>
                </a:ln>
                <a:solidFill>
                  <a:srgbClr val="ED7D31"/>
                </a:solidFill>
              </a:endParaRPr>
            </a:p>
          </p:txBody>
        </p:sp>
        <p:sp>
          <p:nvSpPr>
            <p:cNvPr id="24" name="楕円 23">
              <a:extLst>
                <a:ext uri="{FF2B5EF4-FFF2-40B4-BE49-F238E27FC236}">
                  <a16:creationId xmlns:a16="http://schemas.microsoft.com/office/drawing/2014/main" id="{D303E886-D699-4325-DACE-FBE6BF024960}"/>
                </a:ext>
              </a:extLst>
            </p:cNvPr>
            <p:cNvSpPr/>
            <p:nvPr/>
          </p:nvSpPr>
          <p:spPr>
            <a:xfrm>
              <a:off x="682667" y="6521078"/>
              <a:ext cx="252000" cy="252000"/>
            </a:xfrm>
            <a:prstGeom prst="ellipse">
              <a:avLst/>
            </a:prstGeom>
            <a:solidFill>
              <a:schemeClr val="bg1"/>
            </a:solidFill>
            <a:ln w="38100">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ln>
                    <a:solidFill>
                      <a:srgbClr val="ED7D31"/>
                    </a:solidFill>
                  </a:ln>
                  <a:solidFill>
                    <a:srgbClr val="ED7D31"/>
                  </a:solidFill>
                </a:rPr>
                <a:t>3</a:t>
              </a:r>
              <a:endParaRPr kumimoji="1" lang="ja-JP" altLang="en-US" dirty="0">
                <a:ln>
                  <a:solidFill>
                    <a:srgbClr val="ED7D31"/>
                  </a:solidFill>
                </a:ln>
                <a:solidFill>
                  <a:srgbClr val="ED7D31"/>
                </a:solidFill>
              </a:endParaRPr>
            </a:p>
          </p:txBody>
        </p:sp>
      </p:grpSp>
      <p:sp>
        <p:nvSpPr>
          <p:cNvPr id="7" name="Google Shape;456;p22">
            <a:extLst>
              <a:ext uri="{FF2B5EF4-FFF2-40B4-BE49-F238E27FC236}">
                <a16:creationId xmlns:a16="http://schemas.microsoft.com/office/drawing/2014/main" id="{4C9BAC37-7DE5-B4B6-D0A1-C55197B4F5D1}"/>
              </a:ext>
            </a:extLst>
          </p:cNvPr>
          <p:cNvSpPr/>
          <p:nvPr/>
        </p:nvSpPr>
        <p:spPr>
          <a:xfrm>
            <a:off x="1814945" y="2083959"/>
            <a:ext cx="861580" cy="252001"/>
          </a:xfrm>
          <a:prstGeom prst="rect">
            <a:avLst/>
          </a:prstGeom>
          <a:noFill/>
          <a:ln w="5715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1" name="楕円 30">
            <a:extLst>
              <a:ext uri="{FF2B5EF4-FFF2-40B4-BE49-F238E27FC236}">
                <a16:creationId xmlns:a16="http://schemas.microsoft.com/office/drawing/2014/main" id="{B78DD4D5-5716-43BE-5FF9-E054B6F38B43}"/>
              </a:ext>
            </a:extLst>
          </p:cNvPr>
          <p:cNvSpPr/>
          <p:nvPr/>
        </p:nvSpPr>
        <p:spPr>
          <a:xfrm>
            <a:off x="1661457" y="2045441"/>
            <a:ext cx="252000" cy="252000"/>
          </a:xfrm>
          <a:prstGeom prst="ellipse">
            <a:avLst/>
          </a:prstGeom>
          <a:solidFill>
            <a:schemeClr val="bg1"/>
          </a:solidFill>
          <a:ln w="38100">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ln>
                  <a:solidFill>
                    <a:srgbClr val="ED7D31"/>
                  </a:solidFill>
                </a:ln>
                <a:solidFill>
                  <a:srgbClr val="ED7D31"/>
                </a:solidFill>
              </a:rPr>
              <a:t>1</a:t>
            </a:r>
            <a:endParaRPr kumimoji="1" lang="ja-JP" altLang="en-US" dirty="0">
              <a:ln>
                <a:solidFill>
                  <a:srgbClr val="ED7D31"/>
                </a:solidFill>
              </a:ln>
              <a:solidFill>
                <a:srgbClr val="ED7D31"/>
              </a:solidFill>
            </a:endParaRPr>
          </a:p>
        </p:txBody>
      </p:sp>
      <p:sp>
        <p:nvSpPr>
          <p:cNvPr id="8" name="Google Shape;457;p22">
            <a:extLst>
              <a:ext uri="{FF2B5EF4-FFF2-40B4-BE49-F238E27FC236}">
                <a16:creationId xmlns:a16="http://schemas.microsoft.com/office/drawing/2014/main" id="{3F8F3989-F2EB-F473-4FE7-C5480C733599}"/>
              </a:ext>
            </a:extLst>
          </p:cNvPr>
          <p:cNvSpPr/>
          <p:nvPr/>
        </p:nvSpPr>
        <p:spPr>
          <a:xfrm>
            <a:off x="1814945" y="2403495"/>
            <a:ext cx="3280930" cy="951854"/>
          </a:xfrm>
          <a:prstGeom prst="rect">
            <a:avLst/>
          </a:prstGeom>
          <a:noFill/>
          <a:ln w="5715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2" name="楕円 31">
            <a:extLst>
              <a:ext uri="{FF2B5EF4-FFF2-40B4-BE49-F238E27FC236}">
                <a16:creationId xmlns:a16="http://schemas.microsoft.com/office/drawing/2014/main" id="{68DC3B6F-999C-04F9-7C79-C457844ECBB0}"/>
              </a:ext>
            </a:extLst>
          </p:cNvPr>
          <p:cNvSpPr/>
          <p:nvPr/>
        </p:nvSpPr>
        <p:spPr>
          <a:xfrm>
            <a:off x="1661457" y="2689578"/>
            <a:ext cx="252000" cy="252000"/>
          </a:xfrm>
          <a:prstGeom prst="ellipse">
            <a:avLst/>
          </a:prstGeom>
          <a:solidFill>
            <a:schemeClr val="bg1"/>
          </a:solidFill>
          <a:ln w="38100">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ln>
                  <a:solidFill>
                    <a:srgbClr val="ED7D31"/>
                  </a:solidFill>
                </a:ln>
                <a:solidFill>
                  <a:srgbClr val="ED7D31"/>
                </a:solidFill>
              </a:rPr>
              <a:t>2</a:t>
            </a:r>
            <a:endParaRPr kumimoji="1" lang="ja-JP" altLang="en-US" dirty="0">
              <a:ln>
                <a:solidFill>
                  <a:srgbClr val="ED7D31"/>
                </a:solidFill>
              </a:ln>
              <a:solidFill>
                <a:srgbClr val="ED7D31"/>
              </a:solidFill>
            </a:endParaRPr>
          </a:p>
        </p:txBody>
      </p:sp>
      <p:sp>
        <p:nvSpPr>
          <p:cNvPr id="10" name="Google Shape;459;p22">
            <a:extLst>
              <a:ext uri="{FF2B5EF4-FFF2-40B4-BE49-F238E27FC236}">
                <a16:creationId xmlns:a16="http://schemas.microsoft.com/office/drawing/2014/main" id="{6278C5F6-FEAE-9DD3-CA5F-E86E31A38465}"/>
              </a:ext>
            </a:extLst>
          </p:cNvPr>
          <p:cNvSpPr/>
          <p:nvPr/>
        </p:nvSpPr>
        <p:spPr>
          <a:xfrm>
            <a:off x="1814945" y="3675669"/>
            <a:ext cx="3280930" cy="323818"/>
          </a:xfrm>
          <a:prstGeom prst="rect">
            <a:avLst/>
          </a:prstGeom>
          <a:noFill/>
          <a:ln w="5715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3" name="楕円 32">
            <a:extLst>
              <a:ext uri="{FF2B5EF4-FFF2-40B4-BE49-F238E27FC236}">
                <a16:creationId xmlns:a16="http://schemas.microsoft.com/office/drawing/2014/main" id="{268AFBFE-8690-699F-AF95-C90CEE6D99EE}"/>
              </a:ext>
            </a:extLst>
          </p:cNvPr>
          <p:cNvSpPr/>
          <p:nvPr/>
        </p:nvSpPr>
        <p:spPr>
          <a:xfrm>
            <a:off x="1688945" y="3707211"/>
            <a:ext cx="252000" cy="252000"/>
          </a:xfrm>
          <a:prstGeom prst="ellipse">
            <a:avLst/>
          </a:prstGeom>
          <a:solidFill>
            <a:schemeClr val="bg1"/>
          </a:solidFill>
          <a:ln w="38100">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ln>
                  <a:solidFill>
                    <a:srgbClr val="ED7D31"/>
                  </a:solidFill>
                </a:ln>
                <a:solidFill>
                  <a:srgbClr val="ED7D31"/>
                </a:solidFill>
              </a:rPr>
              <a:t>3</a:t>
            </a:r>
            <a:endParaRPr kumimoji="1" lang="ja-JP" altLang="en-US" dirty="0">
              <a:ln>
                <a:solidFill>
                  <a:srgbClr val="ED7D31"/>
                </a:solidFill>
              </a:ln>
              <a:solidFill>
                <a:srgbClr val="ED7D31"/>
              </a:solidFill>
            </a:endParaRPr>
          </a:p>
        </p:txBody>
      </p:sp>
      <p:sp>
        <p:nvSpPr>
          <p:cNvPr id="5" name="テキスト ボックス 4">
            <a:extLst>
              <a:ext uri="{FF2B5EF4-FFF2-40B4-BE49-F238E27FC236}">
                <a16:creationId xmlns:a16="http://schemas.microsoft.com/office/drawing/2014/main" id="{D4BC8A69-6A81-FFBC-194C-E9097342223E}"/>
              </a:ext>
            </a:extLst>
          </p:cNvPr>
          <p:cNvSpPr txBox="1"/>
          <p:nvPr/>
        </p:nvSpPr>
        <p:spPr>
          <a:xfrm>
            <a:off x="369000" y="828000"/>
            <a:ext cx="6120000" cy="261610"/>
          </a:xfrm>
          <a:prstGeom prst="rect">
            <a:avLst/>
          </a:prstGeom>
          <a:noFill/>
        </p:spPr>
        <p:txBody>
          <a:bodyPr wrap="square" rtlCol="0">
            <a:spAutoFit/>
          </a:bodyPr>
          <a:lstStyle/>
          <a:p>
            <a:r>
              <a:rPr lang="ja-JP" altLang="en-US" sz="1100" dirty="0">
                <a:solidFill>
                  <a:schemeClr val="tx1"/>
                </a:solidFill>
                <a:latin typeface="HG丸ｺﾞｼｯｸM-PRO" panose="020F0600000000000000" pitchFamily="50" charset="-128"/>
                <a:ea typeface="HG丸ｺﾞｼｯｸM-PRO" panose="020F0600000000000000" pitchFamily="50" charset="-128"/>
              </a:rPr>
              <a:t>［配布書類］クリック後は、以下画面が表示されます。</a:t>
            </a:r>
          </a:p>
        </p:txBody>
      </p:sp>
    </p:spTree>
    <p:extLst>
      <p:ext uri="{BB962C8B-B14F-4D97-AF65-F5344CB8AC3E}">
        <p14:creationId xmlns:p14="http://schemas.microsoft.com/office/powerpoint/2010/main" val="930289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DC7207C-36C6-7E89-3F80-5E06F78A023D}"/>
              </a:ext>
            </a:extLst>
          </p:cNvPr>
          <p:cNvSpPr>
            <a:spLocks noGrp="1"/>
          </p:cNvSpPr>
          <p:nvPr>
            <p:ph type="sldNum" idx="12"/>
          </p:nvPr>
        </p:nvSpPr>
        <p:spPr/>
        <p:txBody>
          <a:bodyPr/>
          <a:lstStyle/>
          <a:p>
            <a:fld id="{00000000-1234-1234-1234-123412341234}" type="slidenum">
              <a:rPr lang="en-US" altLang="ja-JP" smtClean="0"/>
              <a:pPr/>
              <a:t>13</a:t>
            </a:fld>
            <a:endParaRPr lang="ja-JP" altLang="en-US" dirty="0"/>
          </a:p>
        </p:txBody>
      </p:sp>
      <p:sp>
        <p:nvSpPr>
          <p:cNvPr id="3" name="タイトル 2">
            <a:extLst>
              <a:ext uri="{FF2B5EF4-FFF2-40B4-BE49-F238E27FC236}">
                <a16:creationId xmlns:a16="http://schemas.microsoft.com/office/drawing/2014/main" id="{9A32E28E-554C-C033-4FCA-3CF60B10553A}"/>
              </a:ext>
            </a:extLst>
          </p:cNvPr>
          <p:cNvSpPr>
            <a:spLocks noGrp="1"/>
          </p:cNvSpPr>
          <p:nvPr>
            <p:ph type="title"/>
          </p:nvPr>
        </p:nvSpPr>
        <p:spPr/>
        <p:txBody>
          <a:bodyPr/>
          <a:lstStyle/>
          <a:p>
            <a:r>
              <a:rPr kumimoji="1" lang="en-US" altLang="ja-JP" dirty="0"/>
              <a:t>2 </a:t>
            </a:r>
            <a:r>
              <a:rPr kumimoji="1" lang="ja-JP" altLang="en-US" dirty="0"/>
              <a:t>書類に合意・確認をする ①</a:t>
            </a:r>
          </a:p>
        </p:txBody>
      </p:sp>
      <p:grpSp>
        <p:nvGrpSpPr>
          <p:cNvPr id="32" name="グループ化 31">
            <a:extLst>
              <a:ext uri="{FF2B5EF4-FFF2-40B4-BE49-F238E27FC236}">
                <a16:creationId xmlns:a16="http://schemas.microsoft.com/office/drawing/2014/main" id="{22522ABB-659B-00F8-45AE-C256A82F78AC}"/>
              </a:ext>
            </a:extLst>
          </p:cNvPr>
          <p:cNvGrpSpPr/>
          <p:nvPr/>
        </p:nvGrpSpPr>
        <p:grpSpPr>
          <a:xfrm>
            <a:off x="369000" y="950400"/>
            <a:ext cx="6120000" cy="4004501"/>
            <a:chOff x="369000" y="950400"/>
            <a:chExt cx="6120000" cy="4004501"/>
          </a:xfrm>
        </p:grpSpPr>
        <p:sp>
          <p:nvSpPr>
            <p:cNvPr id="33" name="四角形: 角を丸くする 32">
              <a:extLst>
                <a:ext uri="{FF2B5EF4-FFF2-40B4-BE49-F238E27FC236}">
                  <a16:creationId xmlns:a16="http://schemas.microsoft.com/office/drawing/2014/main" id="{63461787-161B-1493-43D7-F9A0430C9C9D}"/>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1</a:t>
              </a: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ja-JP" altLang="en-US"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rPr>
                <a:t>配布</a:t>
              </a:r>
              <a:r>
                <a:rPr lang="ja-JP" altLang="ja-JP"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rPr>
                <a:t>書類一覧から署名をおこなう場合は署名ボタンをクリックします。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34" name="グラフィックス 33" descr="再生 単色塗りつぶし">
              <a:extLst>
                <a:ext uri="{FF2B5EF4-FFF2-40B4-BE49-F238E27FC236}">
                  <a16:creationId xmlns:a16="http://schemas.microsoft.com/office/drawing/2014/main" id="{6CE1A5E3-A0C0-136C-B5CA-688BC041086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sp>
        <p:nvSpPr>
          <p:cNvPr id="36" name="四角形: 角を丸くする 35">
            <a:extLst>
              <a:ext uri="{FF2B5EF4-FFF2-40B4-BE49-F238E27FC236}">
                <a16:creationId xmlns:a16="http://schemas.microsoft.com/office/drawing/2014/main" id="{25E2C43D-CC59-DFBC-3A6F-474041578C7C}"/>
              </a:ext>
            </a:extLst>
          </p:cNvPr>
          <p:cNvSpPr/>
          <p:nvPr/>
        </p:nvSpPr>
        <p:spPr>
          <a:xfrm>
            <a:off x="369000" y="5184775"/>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2</a:t>
            </a:r>
            <a:r>
              <a:rPr lang="ja-JP" altLang="en-US"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 </a:t>
            </a:r>
            <a:r>
              <a:rPr lang="ja-JP" altLang="en-US"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rPr>
              <a:t>［電</a:t>
            </a:r>
            <a:r>
              <a:rPr lang="ja-JP" altLang="ja-JP"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rPr>
              <a:t>子通知で受け取る</a:t>
            </a:r>
            <a:r>
              <a:rPr lang="ja-JP" altLang="en-US"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rPr>
              <a:t>］</a:t>
            </a:r>
            <a:r>
              <a:rPr lang="ja-JP" altLang="ja-JP"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rPr>
              <a:t>を選択します。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38" name="図 37">
            <a:extLst>
              <a:ext uri="{FF2B5EF4-FFF2-40B4-BE49-F238E27FC236}">
                <a16:creationId xmlns:a16="http://schemas.microsoft.com/office/drawing/2014/main" id="{CA7A0CD2-E5DA-C040-D106-14D9BB776ABE}"/>
              </a:ext>
            </a:extLst>
          </p:cNvPr>
          <p:cNvPicPr>
            <a:picLocks noChangeAspect="1"/>
          </p:cNvPicPr>
          <p:nvPr/>
        </p:nvPicPr>
        <p:blipFill>
          <a:blip r:embed="rId4"/>
          <a:srcRect/>
          <a:stretch/>
        </p:blipFill>
        <p:spPr>
          <a:xfrm>
            <a:off x="558403" y="1653304"/>
            <a:ext cx="5741194" cy="2747999"/>
          </a:xfrm>
          <a:prstGeom prst="rect">
            <a:avLst/>
          </a:prstGeom>
          <a:effectLst>
            <a:outerShdw blurRad="63500" sx="102000" sy="102000" algn="ctr" rotWithShape="0">
              <a:prstClr val="black">
                <a:alpha val="40000"/>
              </a:prstClr>
            </a:outerShdw>
          </a:effectLst>
        </p:spPr>
      </p:pic>
      <p:sp>
        <p:nvSpPr>
          <p:cNvPr id="40" name="四角形: 角を丸くする 39">
            <a:extLst>
              <a:ext uri="{FF2B5EF4-FFF2-40B4-BE49-F238E27FC236}">
                <a16:creationId xmlns:a16="http://schemas.microsoft.com/office/drawing/2014/main" id="{935D5A2B-D04B-3E4F-206F-F116FC194393}"/>
              </a:ext>
            </a:extLst>
          </p:cNvPr>
          <p:cNvSpPr/>
          <p:nvPr/>
        </p:nvSpPr>
        <p:spPr>
          <a:xfrm>
            <a:off x="4616694" y="3844639"/>
            <a:ext cx="198193" cy="163209"/>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E6093F1A-DBBE-B9EB-3024-581DFDF0BB92}"/>
              </a:ext>
            </a:extLst>
          </p:cNvPr>
          <p:cNvPicPr>
            <a:picLocks noChangeAspect="1"/>
          </p:cNvPicPr>
          <p:nvPr/>
        </p:nvPicPr>
        <p:blipFill>
          <a:blip r:embed="rId5"/>
          <a:srcRect/>
          <a:stretch/>
        </p:blipFill>
        <p:spPr>
          <a:xfrm>
            <a:off x="561536" y="6025642"/>
            <a:ext cx="5734927" cy="2744999"/>
          </a:xfrm>
          <a:prstGeom prst="rect">
            <a:avLst/>
          </a:prstGeom>
          <a:effectLst>
            <a:outerShdw blurRad="63500" sx="102000" sy="102000" algn="ctr" rotWithShape="0">
              <a:prstClr val="black">
                <a:alpha val="40000"/>
              </a:prstClr>
            </a:outerShdw>
          </a:effectLst>
        </p:spPr>
      </p:pic>
      <p:pic>
        <p:nvPicPr>
          <p:cNvPr id="4" name="グラフィックス 3" descr="再生 単色塗りつぶし">
            <a:extLst>
              <a:ext uri="{FF2B5EF4-FFF2-40B4-BE49-F238E27FC236}">
                <a16:creationId xmlns:a16="http://schemas.microsoft.com/office/drawing/2014/main" id="{9C7DFD7C-D71E-52C6-B769-31A979113E6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8844789"/>
            <a:ext cx="231775" cy="457200"/>
          </a:xfrm>
          <a:prstGeom prst="rect">
            <a:avLst/>
          </a:prstGeom>
        </p:spPr>
      </p:pic>
      <p:sp>
        <p:nvSpPr>
          <p:cNvPr id="6" name="テキスト プレースホルダー 5">
            <a:extLst>
              <a:ext uri="{FF2B5EF4-FFF2-40B4-BE49-F238E27FC236}">
                <a16:creationId xmlns:a16="http://schemas.microsoft.com/office/drawing/2014/main" id="{81B5148A-935F-9531-6994-28DF5E153A59}"/>
              </a:ext>
            </a:extLst>
          </p:cNvPr>
          <p:cNvSpPr>
            <a:spLocks noGrp="1"/>
          </p:cNvSpPr>
          <p:nvPr>
            <p:ph type="body" sz="quarter" idx="13"/>
          </p:nvPr>
        </p:nvSpPr>
        <p:spPr>
          <a:xfrm>
            <a:off x="166435" y="9658324"/>
            <a:ext cx="1611565" cy="176859"/>
          </a:xfrm>
        </p:spPr>
        <p:txBody>
          <a:bodyPr/>
          <a:lstStyle/>
          <a:p>
            <a:r>
              <a:rPr lang="ja-JP" altLang="en-US" dirty="0"/>
              <a:t>ヘルプページは</a:t>
            </a:r>
            <a:r>
              <a:rPr lang="ja-JP" altLang="en-US" dirty="0">
                <a:hlinkClick r:id="rId6"/>
              </a:rPr>
              <a:t>こちら</a:t>
            </a:r>
            <a:endParaRPr lang="ja-JP" altLang="en-US" dirty="0"/>
          </a:p>
        </p:txBody>
      </p:sp>
      <p:sp>
        <p:nvSpPr>
          <p:cNvPr id="19" name="四角形: 角を丸くする 18">
            <a:extLst>
              <a:ext uri="{FF2B5EF4-FFF2-40B4-BE49-F238E27FC236}">
                <a16:creationId xmlns:a16="http://schemas.microsoft.com/office/drawing/2014/main" id="{F5FDB656-B900-4011-7E84-696E687B1C4F}"/>
              </a:ext>
            </a:extLst>
          </p:cNvPr>
          <p:cNvSpPr/>
          <p:nvPr/>
        </p:nvSpPr>
        <p:spPr>
          <a:xfrm>
            <a:off x="3864429" y="283616"/>
            <a:ext cx="2732314" cy="310799"/>
          </a:xfrm>
          <a:prstGeom prst="roundRect">
            <a:avLst>
              <a:gd name="adj" fmla="val 50000"/>
            </a:avLst>
          </a:prstGeom>
          <a:solidFill>
            <a:srgbClr val="E46B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050" b="1" i="0" strike="noStrike" cap="none" dirty="0">
                <a:ln>
                  <a:solidFill>
                    <a:schemeClr val="bg1"/>
                  </a:solidFill>
                </a:ln>
                <a:solidFill>
                  <a:schemeClr val="bg1"/>
                </a:solidFill>
                <a:latin typeface="HG丸ｺﾞｼｯｸM-PRO" panose="020F0600000000000000" pitchFamily="50" charset="-128"/>
                <a:ea typeface="HG丸ｺﾞｼｯｸM-PRO" panose="020F0600000000000000" pitchFamily="50" charset="-128"/>
                <a:cs typeface="Arial"/>
                <a:sym typeface="Arial"/>
              </a:rPr>
              <a:t>労働条件通知を電子通知で受け取る場合</a:t>
            </a:r>
          </a:p>
        </p:txBody>
      </p:sp>
      <p:sp>
        <p:nvSpPr>
          <p:cNvPr id="20" name="四角形: 角を丸くする 19">
            <a:extLst>
              <a:ext uri="{FF2B5EF4-FFF2-40B4-BE49-F238E27FC236}">
                <a16:creationId xmlns:a16="http://schemas.microsoft.com/office/drawing/2014/main" id="{B398317C-1920-2F5B-1BAC-09CBADF55C44}"/>
              </a:ext>
            </a:extLst>
          </p:cNvPr>
          <p:cNvSpPr/>
          <p:nvPr/>
        </p:nvSpPr>
        <p:spPr>
          <a:xfrm>
            <a:off x="2464892" y="7124424"/>
            <a:ext cx="845046" cy="876575"/>
          </a:xfrm>
          <a:prstGeom prst="roundRect">
            <a:avLst>
              <a:gd name="adj" fmla="val 1789"/>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936041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DC7207C-36C6-7E89-3F80-5E06F78A023D}"/>
              </a:ext>
            </a:extLst>
          </p:cNvPr>
          <p:cNvSpPr>
            <a:spLocks noGrp="1"/>
          </p:cNvSpPr>
          <p:nvPr>
            <p:ph type="sldNum" idx="12"/>
          </p:nvPr>
        </p:nvSpPr>
        <p:spPr/>
        <p:txBody>
          <a:bodyPr/>
          <a:lstStyle/>
          <a:p>
            <a:fld id="{00000000-1234-1234-1234-123412341234}" type="slidenum">
              <a:rPr lang="en-US" altLang="ja-JP" smtClean="0"/>
              <a:pPr/>
              <a:t>14</a:t>
            </a:fld>
            <a:endParaRPr lang="ja-JP" altLang="en-US" dirty="0"/>
          </a:p>
        </p:txBody>
      </p:sp>
      <p:grpSp>
        <p:nvGrpSpPr>
          <p:cNvPr id="32" name="グループ化 31">
            <a:extLst>
              <a:ext uri="{FF2B5EF4-FFF2-40B4-BE49-F238E27FC236}">
                <a16:creationId xmlns:a16="http://schemas.microsoft.com/office/drawing/2014/main" id="{22522ABB-659B-00F8-45AE-C256A82F78AC}"/>
              </a:ext>
            </a:extLst>
          </p:cNvPr>
          <p:cNvGrpSpPr/>
          <p:nvPr/>
        </p:nvGrpSpPr>
        <p:grpSpPr>
          <a:xfrm>
            <a:off x="369000" y="950400"/>
            <a:ext cx="6120000" cy="4004501"/>
            <a:chOff x="369000" y="950400"/>
            <a:chExt cx="6120000" cy="4004501"/>
          </a:xfrm>
        </p:grpSpPr>
        <p:sp>
          <p:nvSpPr>
            <p:cNvPr id="33" name="四角形: 角を丸くする 32">
              <a:extLst>
                <a:ext uri="{FF2B5EF4-FFF2-40B4-BE49-F238E27FC236}">
                  <a16:creationId xmlns:a16="http://schemas.microsoft.com/office/drawing/2014/main" id="{63461787-161B-1493-43D7-F9A0430C9C9D}"/>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3</a:t>
              </a: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ja-JP" altLang="en-US"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rPr>
                <a:t>書類の内容を確認し、署名します。</a:t>
              </a: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34" name="グラフィックス 33" descr="再生 単色塗りつぶし">
              <a:extLst>
                <a:ext uri="{FF2B5EF4-FFF2-40B4-BE49-F238E27FC236}">
                  <a16:creationId xmlns:a16="http://schemas.microsoft.com/office/drawing/2014/main" id="{6CE1A5E3-A0C0-136C-B5CA-688BC041086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sp>
        <p:nvSpPr>
          <p:cNvPr id="36" name="四角形: 角を丸くする 35">
            <a:extLst>
              <a:ext uri="{FF2B5EF4-FFF2-40B4-BE49-F238E27FC236}">
                <a16:creationId xmlns:a16="http://schemas.microsoft.com/office/drawing/2014/main" id="{25E2C43D-CC59-DFBC-3A6F-474041578C7C}"/>
              </a:ext>
            </a:extLst>
          </p:cNvPr>
          <p:cNvSpPr/>
          <p:nvPr/>
        </p:nvSpPr>
        <p:spPr>
          <a:xfrm>
            <a:off x="369000" y="5184775"/>
            <a:ext cx="6120000" cy="3582014"/>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4</a:t>
            </a:r>
            <a:r>
              <a:rPr lang="ja-JP" altLang="en-US"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 </a:t>
            </a:r>
            <a:r>
              <a:rPr lang="ja-JP" altLang="en-US"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0"/>
                  </a:ext>
                </a:extLst>
              </a:rPr>
              <a:t>［合意］または</a:t>
            </a:r>
            <a:r>
              <a:rPr lang="ja-JP" altLang="en-US"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［確認］</a:t>
            </a:r>
            <a:r>
              <a:rPr lang="ja-JP" altLang="en-US"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0"/>
                  </a:ext>
                </a:extLst>
              </a:rPr>
              <a:t>を</a:t>
            </a:r>
            <a:r>
              <a:rPr lang="ja-JP" altLang="en-US"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rPr>
              <a:t>クリックします。</a:t>
            </a: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38" name="図 37">
            <a:extLst>
              <a:ext uri="{FF2B5EF4-FFF2-40B4-BE49-F238E27FC236}">
                <a16:creationId xmlns:a16="http://schemas.microsoft.com/office/drawing/2014/main" id="{CA7A0CD2-E5DA-C040-D106-14D9BB776ABE}"/>
              </a:ext>
            </a:extLst>
          </p:cNvPr>
          <p:cNvPicPr>
            <a:picLocks noChangeAspect="1"/>
          </p:cNvPicPr>
          <p:nvPr/>
        </p:nvPicPr>
        <p:blipFill>
          <a:blip r:embed="rId4"/>
          <a:srcRect/>
          <a:stretch/>
        </p:blipFill>
        <p:spPr>
          <a:xfrm>
            <a:off x="561191" y="1653304"/>
            <a:ext cx="5735618" cy="2747999"/>
          </a:xfrm>
          <a:prstGeom prst="rect">
            <a:avLst/>
          </a:prstGeom>
          <a:effectLst>
            <a:outerShdw blurRad="63500" sx="102000" sy="102000" algn="ctr" rotWithShape="0">
              <a:prstClr val="black">
                <a:alpha val="40000"/>
              </a:prstClr>
            </a:outerShdw>
          </a:effectLst>
        </p:spPr>
      </p:pic>
      <p:pic>
        <p:nvPicPr>
          <p:cNvPr id="9" name="図 8">
            <a:extLst>
              <a:ext uri="{FF2B5EF4-FFF2-40B4-BE49-F238E27FC236}">
                <a16:creationId xmlns:a16="http://schemas.microsoft.com/office/drawing/2014/main" id="{E6093F1A-DBBE-B9EB-3024-581DFDF0BB92}"/>
              </a:ext>
            </a:extLst>
          </p:cNvPr>
          <p:cNvPicPr>
            <a:picLocks noChangeAspect="1"/>
          </p:cNvPicPr>
          <p:nvPr/>
        </p:nvPicPr>
        <p:blipFill>
          <a:blip r:embed="rId5"/>
          <a:srcRect/>
          <a:stretch/>
        </p:blipFill>
        <p:spPr>
          <a:xfrm>
            <a:off x="565315" y="5825226"/>
            <a:ext cx="5727370" cy="2744999"/>
          </a:xfrm>
          <a:prstGeom prst="rect">
            <a:avLst/>
          </a:prstGeom>
          <a:effectLst>
            <a:outerShdw blurRad="63500" sx="102000" sy="102000" algn="ctr" rotWithShape="0">
              <a:prstClr val="black">
                <a:alpha val="40000"/>
              </a:prstClr>
            </a:outerShdw>
          </a:effectLst>
        </p:spPr>
      </p:pic>
      <p:pic>
        <p:nvPicPr>
          <p:cNvPr id="4" name="グラフィックス 3" descr="再生 単色塗りつぶし">
            <a:extLst>
              <a:ext uri="{FF2B5EF4-FFF2-40B4-BE49-F238E27FC236}">
                <a16:creationId xmlns:a16="http://schemas.microsoft.com/office/drawing/2014/main" id="{9C7DFD7C-D71E-52C6-B769-31A979113E6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8616189"/>
            <a:ext cx="231775" cy="457200"/>
          </a:xfrm>
          <a:prstGeom prst="rect">
            <a:avLst/>
          </a:prstGeom>
        </p:spPr>
      </p:pic>
      <p:sp>
        <p:nvSpPr>
          <p:cNvPr id="63" name="四角形: 角を丸くする 62">
            <a:extLst>
              <a:ext uri="{FF2B5EF4-FFF2-40B4-BE49-F238E27FC236}">
                <a16:creationId xmlns:a16="http://schemas.microsoft.com/office/drawing/2014/main" id="{591DE3BE-E25F-9507-8E9D-DF12ED23B8F8}"/>
              </a:ext>
            </a:extLst>
          </p:cNvPr>
          <p:cNvSpPr/>
          <p:nvPr/>
        </p:nvSpPr>
        <p:spPr>
          <a:xfrm>
            <a:off x="1812335" y="3461264"/>
            <a:ext cx="1502365" cy="358261"/>
          </a:xfrm>
          <a:prstGeom prst="roundRect">
            <a:avLst>
              <a:gd name="adj" fmla="val 1789"/>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 name="グループ化 69">
            <a:extLst>
              <a:ext uri="{FF2B5EF4-FFF2-40B4-BE49-F238E27FC236}">
                <a16:creationId xmlns:a16="http://schemas.microsoft.com/office/drawing/2014/main" id="{D5E5CCE2-4E39-630A-96BA-9A1BF0C30B54}"/>
              </a:ext>
            </a:extLst>
          </p:cNvPr>
          <p:cNvGrpSpPr/>
          <p:nvPr/>
        </p:nvGrpSpPr>
        <p:grpSpPr>
          <a:xfrm>
            <a:off x="3171023" y="2567598"/>
            <a:ext cx="2519527" cy="1054043"/>
            <a:chOff x="4272679" y="1569427"/>
            <a:chExt cx="2519527" cy="675412"/>
          </a:xfrm>
        </p:grpSpPr>
        <p:sp>
          <p:nvSpPr>
            <p:cNvPr id="71" name="四角形: 角を丸くする 70">
              <a:extLst>
                <a:ext uri="{FF2B5EF4-FFF2-40B4-BE49-F238E27FC236}">
                  <a16:creationId xmlns:a16="http://schemas.microsoft.com/office/drawing/2014/main" id="{8790DC23-D1AD-6556-23A6-75A4A7E488ED}"/>
                </a:ext>
              </a:extLst>
            </p:cNvPr>
            <p:cNvSpPr/>
            <p:nvPr/>
          </p:nvSpPr>
          <p:spPr>
            <a:xfrm>
              <a:off x="4272679" y="1569427"/>
              <a:ext cx="2519527" cy="509428"/>
            </a:xfrm>
            <a:prstGeom prst="roundRect">
              <a:avLst/>
            </a:prstGeom>
            <a:solidFill>
              <a:srgbClr val="ED7D31"/>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b="0" i="0" u="none" strike="noStrike" cap="none" dirty="0">
                  <a:solidFill>
                    <a:schemeClr val="bg1"/>
                  </a:solidFill>
                  <a:latin typeface="HG丸ｺﾞｼｯｸM-PRO" panose="020F0600000000000000" pitchFamily="50" charset="-128"/>
                  <a:ea typeface="HG丸ｺﾞｼｯｸM-PRO" panose="020F0600000000000000" pitchFamily="50" charset="-128"/>
                  <a:cs typeface="Arial"/>
                  <a:sym typeface="Arial"/>
                </a:rPr>
                <a:t>戸籍氏名を入力し、</a:t>
              </a:r>
              <a:br>
                <a:rPr lang="ja-JP" altLang="en-US" sz="1000" b="0" i="0" u="none" strike="noStrike" cap="none" dirty="0">
                  <a:solidFill>
                    <a:schemeClr val="bg1"/>
                  </a:solidFill>
                  <a:latin typeface="HG丸ｺﾞｼｯｸM-PRO" panose="020F0600000000000000" pitchFamily="50" charset="-128"/>
                  <a:ea typeface="HG丸ｺﾞｼｯｸM-PRO" panose="020F0600000000000000" pitchFamily="50" charset="-128"/>
                  <a:cs typeface="Arial"/>
                  <a:sym typeface="Arial"/>
                </a:rPr>
              </a:br>
              <a:r>
                <a:rPr lang="ja-JP" altLang="en-US" sz="1000" b="0" i="0" u="none" strike="noStrike" cap="none" dirty="0">
                  <a:solidFill>
                    <a:schemeClr val="bg1"/>
                  </a:solidFill>
                  <a:latin typeface="HG丸ｺﾞｼｯｸM-PRO" panose="020F0600000000000000" pitchFamily="50" charset="-128"/>
                  <a:ea typeface="HG丸ｺﾞｼｯｸM-PRO" panose="020F0600000000000000" pitchFamily="50" charset="-128"/>
                  <a:cs typeface="Arial"/>
                  <a:sym typeface="Arial"/>
                </a:rPr>
                <a:t>「労働条件を電子通知で受け取ることに同意する」にチェックを入れます。</a:t>
              </a:r>
            </a:p>
          </p:txBody>
        </p:sp>
        <p:sp>
          <p:nvSpPr>
            <p:cNvPr id="72" name="二等辺三角形 71">
              <a:extLst>
                <a:ext uri="{FF2B5EF4-FFF2-40B4-BE49-F238E27FC236}">
                  <a16:creationId xmlns:a16="http://schemas.microsoft.com/office/drawing/2014/main" id="{1489E447-DC3B-64E5-1B37-F3ED46D6BF9B}"/>
                </a:ext>
              </a:extLst>
            </p:cNvPr>
            <p:cNvSpPr/>
            <p:nvPr/>
          </p:nvSpPr>
          <p:spPr>
            <a:xfrm rot="13361304">
              <a:off x="4668443" y="1989768"/>
              <a:ext cx="167189" cy="255071"/>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78" name="四角形: 角を丸くする 77">
            <a:extLst>
              <a:ext uri="{FF2B5EF4-FFF2-40B4-BE49-F238E27FC236}">
                <a16:creationId xmlns:a16="http://schemas.microsoft.com/office/drawing/2014/main" id="{DB6EB0B7-E985-6876-481C-C00315499EDC}"/>
              </a:ext>
            </a:extLst>
          </p:cNvPr>
          <p:cNvSpPr/>
          <p:nvPr/>
        </p:nvSpPr>
        <p:spPr>
          <a:xfrm>
            <a:off x="2928422" y="8123578"/>
            <a:ext cx="918352" cy="256335"/>
          </a:xfrm>
          <a:prstGeom prst="roundRect">
            <a:avLst>
              <a:gd name="adj" fmla="val 1789"/>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1" name="グループ化 80">
            <a:extLst>
              <a:ext uri="{FF2B5EF4-FFF2-40B4-BE49-F238E27FC236}">
                <a16:creationId xmlns:a16="http://schemas.microsoft.com/office/drawing/2014/main" id="{6BE2D457-23C2-E39D-F096-20381D9969E5}"/>
              </a:ext>
            </a:extLst>
          </p:cNvPr>
          <p:cNvGrpSpPr/>
          <p:nvPr/>
        </p:nvGrpSpPr>
        <p:grpSpPr>
          <a:xfrm>
            <a:off x="3487573" y="7041062"/>
            <a:ext cx="2519527" cy="1054043"/>
            <a:chOff x="4272679" y="1569427"/>
            <a:chExt cx="2519527" cy="675412"/>
          </a:xfrm>
        </p:grpSpPr>
        <p:sp>
          <p:nvSpPr>
            <p:cNvPr id="82" name="四角形: 角を丸くする 81">
              <a:extLst>
                <a:ext uri="{FF2B5EF4-FFF2-40B4-BE49-F238E27FC236}">
                  <a16:creationId xmlns:a16="http://schemas.microsoft.com/office/drawing/2014/main" id="{A7306D9A-DC7F-D4B3-5B87-C1CF1F53CC73}"/>
                </a:ext>
              </a:extLst>
            </p:cNvPr>
            <p:cNvSpPr/>
            <p:nvPr/>
          </p:nvSpPr>
          <p:spPr>
            <a:xfrm>
              <a:off x="4272679" y="1569427"/>
              <a:ext cx="2519527" cy="509428"/>
            </a:xfrm>
            <a:prstGeom prst="roundRect">
              <a:avLst/>
            </a:prstGeom>
            <a:solidFill>
              <a:srgbClr val="ED7D31"/>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b="0" i="0" u="none" strike="noStrike" cap="none" dirty="0">
                  <a:solidFill>
                    <a:schemeClr val="bg1"/>
                  </a:solidFill>
                  <a:latin typeface="HG丸ｺﾞｼｯｸM-PRO" panose="020F0600000000000000" pitchFamily="50" charset="-128"/>
                  <a:ea typeface="HG丸ｺﾞｼｯｸM-PRO" panose="020F0600000000000000" pitchFamily="50" charset="-128"/>
                  <a:cs typeface="Arial"/>
                  <a:sym typeface="Arial"/>
                </a:rPr>
                <a:t>差し戻しをクリックすると、</a:t>
              </a:r>
              <a:endParaRPr lang="en-US" altLang="ja-JP" sz="1000" b="0" i="0" u="none" strike="noStrike" cap="none" dirty="0">
                <a:solidFill>
                  <a:schemeClr val="bg1"/>
                </a:solidFill>
                <a:latin typeface="HG丸ｺﾞｼｯｸM-PRO" panose="020F0600000000000000" pitchFamily="50" charset="-128"/>
                <a:ea typeface="HG丸ｺﾞｼｯｸM-PRO" panose="020F0600000000000000" pitchFamily="50" charset="-128"/>
                <a:cs typeface="Arial"/>
                <a:sym typeface="Arial"/>
              </a:endParaRPr>
            </a:p>
            <a:p>
              <a:r>
                <a:rPr lang="ja-JP" altLang="en-US" sz="1000" b="0" i="0" u="none" strike="noStrike" cap="none" dirty="0">
                  <a:solidFill>
                    <a:schemeClr val="bg1"/>
                  </a:solidFill>
                  <a:latin typeface="HG丸ｺﾞｼｯｸM-PRO" panose="020F0600000000000000" pitchFamily="50" charset="-128"/>
                  <a:ea typeface="HG丸ｺﾞｼｯｸM-PRO" panose="020F0600000000000000" pitchFamily="50" charset="-128"/>
                  <a:cs typeface="Arial"/>
                  <a:sym typeface="Arial"/>
                </a:rPr>
                <a:t>差し戻し理由を記入して、</a:t>
              </a:r>
              <a:br>
                <a:rPr lang="ja-JP" altLang="en-US" sz="1000" b="0" i="0" u="none" strike="noStrike" cap="none" dirty="0">
                  <a:solidFill>
                    <a:schemeClr val="bg1"/>
                  </a:solidFill>
                  <a:latin typeface="HG丸ｺﾞｼｯｸM-PRO" panose="020F0600000000000000" pitchFamily="50" charset="-128"/>
                  <a:ea typeface="HG丸ｺﾞｼｯｸM-PRO" panose="020F0600000000000000" pitchFamily="50" charset="-128"/>
                  <a:cs typeface="Arial"/>
                  <a:sym typeface="Arial"/>
                </a:rPr>
              </a:br>
              <a:r>
                <a:rPr lang="ja-JP" altLang="en-US" sz="1000" b="0" i="0" u="none" strike="noStrike" cap="none" dirty="0">
                  <a:solidFill>
                    <a:schemeClr val="bg1"/>
                  </a:solidFill>
                  <a:latin typeface="HG丸ｺﾞｼｯｸM-PRO" panose="020F0600000000000000" pitchFamily="50" charset="-128"/>
                  <a:ea typeface="HG丸ｺﾞｼｯｸM-PRO" panose="020F0600000000000000" pitchFamily="50" charset="-128"/>
                  <a:cs typeface="Arial"/>
                  <a:sym typeface="Arial"/>
                </a:rPr>
                <a:t>管理者に差し戻しできます。</a:t>
              </a:r>
            </a:p>
          </p:txBody>
        </p:sp>
        <p:sp>
          <p:nvSpPr>
            <p:cNvPr id="83" name="二等辺三角形 82">
              <a:extLst>
                <a:ext uri="{FF2B5EF4-FFF2-40B4-BE49-F238E27FC236}">
                  <a16:creationId xmlns:a16="http://schemas.microsoft.com/office/drawing/2014/main" id="{0D5DC9D0-CD17-59C2-B873-CEA476104E60}"/>
                </a:ext>
              </a:extLst>
            </p:cNvPr>
            <p:cNvSpPr/>
            <p:nvPr/>
          </p:nvSpPr>
          <p:spPr>
            <a:xfrm rot="13361304">
              <a:off x="4668443" y="1989768"/>
              <a:ext cx="167189" cy="255071"/>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84" name="グループ化 83">
            <a:extLst>
              <a:ext uri="{FF2B5EF4-FFF2-40B4-BE49-F238E27FC236}">
                <a16:creationId xmlns:a16="http://schemas.microsoft.com/office/drawing/2014/main" id="{66DF7C0D-F5D9-2006-212B-18ED4D4D3DC6}"/>
              </a:ext>
            </a:extLst>
          </p:cNvPr>
          <p:cNvGrpSpPr/>
          <p:nvPr/>
        </p:nvGrpSpPr>
        <p:grpSpPr>
          <a:xfrm>
            <a:off x="369000" y="8937167"/>
            <a:ext cx="6120000" cy="601426"/>
            <a:chOff x="189000" y="4326247"/>
            <a:chExt cx="6480000" cy="601426"/>
          </a:xfrm>
        </p:grpSpPr>
        <p:sp>
          <p:nvSpPr>
            <p:cNvPr id="85" name="四角形: 角を丸くする 84">
              <a:extLst>
                <a:ext uri="{FF2B5EF4-FFF2-40B4-BE49-F238E27FC236}">
                  <a16:creationId xmlns:a16="http://schemas.microsoft.com/office/drawing/2014/main" id="{60666DCC-44AE-E572-224A-930B72A9DE0A}"/>
                </a:ext>
              </a:extLst>
            </p:cNvPr>
            <p:cNvSpPr/>
            <p:nvPr/>
          </p:nvSpPr>
          <p:spPr>
            <a:xfrm>
              <a:off x="189000" y="4432300"/>
              <a:ext cx="6480000" cy="495373"/>
            </a:xfrm>
            <a:prstGeom prst="roundRect">
              <a:avLst>
                <a:gd name="adj" fmla="val 1079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180000">
                <a:buSzPts val="1400"/>
              </a:pPr>
              <a:endParaRPr lang="en-US" altLang="ja-JP" sz="1100" b="0" i="0" u="none" strike="noStrike" cap="none" dirty="0">
                <a:solidFill>
                  <a:srgbClr val="FF0000"/>
                </a:solidFill>
                <a:latin typeface="HG丸ｺﾞｼｯｸM-PRO" panose="020F0600000000000000" pitchFamily="50" charset="-128"/>
                <a:ea typeface="HG丸ｺﾞｼｯｸM-PRO" panose="020F0600000000000000" pitchFamily="50" charset="-128"/>
                <a:cs typeface="Arial"/>
                <a:sym typeface="Arial"/>
              </a:endParaRPr>
            </a:p>
            <a:p>
              <a:pPr marL="180000">
                <a:buSzPts val="1400"/>
              </a:pPr>
              <a:r>
                <a:rPr lang="ja-JP" altLang="en-US" sz="1100" b="0" i="0" u="none" strike="noStrike" cap="none" dirty="0">
                  <a:solidFill>
                    <a:srgbClr val="FF0000"/>
                  </a:solidFill>
                  <a:latin typeface="HG丸ｺﾞｼｯｸM-PRO" panose="020F0600000000000000" pitchFamily="50" charset="-128"/>
                  <a:ea typeface="HG丸ｺﾞｼｯｸM-PRO" panose="020F0600000000000000" pitchFamily="50" charset="-128"/>
                  <a:cs typeface="Arial"/>
                  <a:sym typeface="Arial"/>
                </a:rPr>
                <a:t>一度合意・確認をすると取り下げることはできません。</a:t>
              </a:r>
              <a:endParaRPr lang="en-US" altLang="ja-JP" sz="1100" b="0" i="0" u="none" strike="noStrike" cap="none" dirty="0">
                <a:solidFill>
                  <a:srgbClr val="FF0000"/>
                </a:solidFill>
                <a:latin typeface="HG丸ｺﾞｼｯｸM-PRO" panose="020F0600000000000000" pitchFamily="50" charset="-128"/>
                <a:ea typeface="HG丸ｺﾞｼｯｸM-PRO" panose="020F0600000000000000" pitchFamily="50" charset="-128"/>
                <a:cs typeface="Arial"/>
                <a:sym typeface="Arial"/>
              </a:endParaRPr>
            </a:p>
            <a:p>
              <a:pPr marL="180000">
                <a:buSzPts val="1400"/>
              </a:pPr>
              <a:r>
                <a:rPr lang="ja-JP" altLang="en-US" sz="1100" b="0" i="0" u="none" strike="noStrike" cap="none" dirty="0">
                  <a:solidFill>
                    <a:srgbClr val="FF0000"/>
                  </a:solidFill>
                  <a:latin typeface="HG丸ｺﾞｼｯｸM-PRO" panose="020F0600000000000000" pitchFamily="50" charset="-128"/>
                  <a:ea typeface="HG丸ｺﾞｼｯｸM-PRO" panose="020F0600000000000000" pitchFamily="50" charset="-128"/>
                  <a:cs typeface="Arial"/>
                  <a:sym typeface="Arial"/>
                </a:rPr>
                <a:t>また、労働条件通知方法を変更できません。</a:t>
              </a:r>
            </a:p>
          </p:txBody>
        </p:sp>
        <p:grpSp>
          <p:nvGrpSpPr>
            <p:cNvPr id="86" name="グループ化 85">
              <a:extLst>
                <a:ext uri="{FF2B5EF4-FFF2-40B4-BE49-F238E27FC236}">
                  <a16:creationId xmlns:a16="http://schemas.microsoft.com/office/drawing/2014/main" id="{B0807BA2-A1A8-02BC-05E0-023B4AD5C21F}"/>
                </a:ext>
              </a:extLst>
            </p:cNvPr>
            <p:cNvGrpSpPr/>
            <p:nvPr/>
          </p:nvGrpSpPr>
          <p:grpSpPr>
            <a:xfrm>
              <a:off x="404308" y="4326247"/>
              <a:ext cx="699405" cy="203106"/>
              <a:chOff x="347158" y="4326247"/>
              <a:chExt cx="699405" cy="203106"/>
            </a:xfrm>
          </p:grpSpPr>
          <p:sp>
            <p:nvSpPr>
              <p:cNvPr id="87" name="正方形/長方形 86">
                <a:extLst>
                  <a:ext uri="{FF2B5EF4-FFF2-40B4-BE49-F238E27FC236}">
                    <a16:creationId xmlns:a16="http://schemas.microsoft.com/office/drawing/2014/main" id="{1FC789A8-4EF9-DEAE-A319-80C952F9CAF5}"/>
                  </a:ext>
                </a:extLst>
              </p:cNvPr>
              <p:cNvSpPr/>
              <p:nvPr/>
            </p:nvSpPr>
            <p:spPr>
              <a:xfrm>
                <a:off x="347158" y="4326247"/>
                <a:ext cx="699405" cy="203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ja-JP" altLang="en-US" sz="1200" b="1" dirty="0">
                    <a:solidFill>
                      <a:srgbClr val="FF0000"/>
                    </a:solidFill>
                    <a:latin typeface="HG丸ｺﾞｼｯｸM-PRO" panose="020F0600000000000000" pitchFamily="50" charset="-128"/>
                    <a:ea typeface="HG丸ｺﾞｼｯｸM-PRO" panose="020F0600000000000000" pitchFamily="50" charset="-128"/>
                  </a:rPr>
                  <a:t>　注意</a:t>
                </a:r>
              </a:p>
            </p:txBody>
          </p:sp>
          <p:pic>
            <p:nvPicPr>
              <p:cNvPr id="88" name="グラフィックス 87" descr="警告 単色塗りつぶし">
                <a:extLst>
                  <a:ext uri="{FF2B5EF4-FFF2-40B4-BE49-F238E27FC236}">
                    <a16:creationId xmlns:a16="http://schemas.microsoft.com/office/drawing/2014/main" id="{9C6B57E0-8301-FE03-6F8C-AEFFD806C4A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411907" y="4355559"/>
                <a:ext cx="147132" cy="147132"/>
              </a:xfrm>
              <a:prstGeom prst="rect">
                <a:avLst/>
              </a:prstGeom>
            </p:spPr>
          </p:pic>
        </p:grpSp>
      </p:grpSp>
      <p:sp>
        <p:nvSpPr>
          <p:cNvPr id="91" name="テキスト プレースホルダー 5">
            <a:extLst>
              <a:ext uri="{FF2B5EF4-FFF2-40B4-BE49-F238E27FC236}">
                <a16:creationId xmlns:a16="http://schemas.microsoft.com/office/drawing/2014/main" id="{6C69CC49-FB72-C808-D787-4CCBA547BE07}"/>
              </a:ext>
            </a:extLst>
          </p:cNvPr>
          <p:cNvSpPr>
            <a:spLocks noGrp="1"/>
          </p:cNvSpPr>
          <p:nvPr>
            <p:ph type="body" sz="quarter" idx="13"/>
          </p:nvPr>
        </p:nvSpPr>
        <p:spPr>
          <a:xfrm>
            <a:off x="166435" y="9658324"/>
            <a:ext cx="1611565" cy="176859"/>
          </a:xfrm>
        </p:spPr>
        <p:txBody>
          <a:bodyPr/>
          <a:lstStyle/>
          <a:p>
            <a:r>
              <a:rPr lang="ja-JP" altLang="en-US" dirty="0"/>
              <a:t>ヘルプページは</a:t>
            </a:r>
            <a:r>
              <a:rPr lang="ja-JP" altLang="en-US" dirty="0">
                <a:hlinkClick r:id="rId8"/>
              </a:rPr>
              <a:t>こちら</a:t>
            </a:r>
            <a:endParaRPr lang="ja-JP" altLang="en-US" dirty="0"/>
          </a:p>
        </p:txBody>
      </p:sp>
      <p:sp>
        <p:nvSpPr>
          <p:cNvPr id="5" name="タイトル 2">
            <a:extLst>
              <a:ext uri="{FF2B5EF4-FFF2-40B4-BE49-F238E27FC236}">
                <a16:creationId xmlns:a16="http://schemas.microsoft.com/office/drawing/2014/main" id="{5B4AE38D-31E1-43F4-5D31-17A58A103A11}"/>
              </a:ext>
            </a:extLst>
          </p:cNvPr>
          <p:cNvSpPr txBox="1">
            <a:spLocks/>
          </p:cNvSpPr>
          <p:nvPr/>
        </p:nvSpPr>
        <p:spPr>
          <a:xfrm>
            <a:off x="369000" y="287816"/>
            <a:ext cx="6120000" cy="307580"/>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400"/>
              <a:buFont typeface="Arial"/>
              <a:buNone/>
              <a:defRPr sz="1999" b="1" i="0" u="none" strike="noStrike" cap="none" baseline="0">
                <a:ln w="12700">
                  <a:solidFill>
                    <a:srgbClr val="E46B32"/>
                  </a:solidFill>
                </a:ln>
                <a:solidFill>
                  <a:srgbClr val="E46B32"/>
                </a:solidFill>
                <a:latin typeface="HG丸ｺﾞｼｯｸM-PRO" panose="020F0600000000000000" pitchFamily="50" charset="-128"/>
                <a:ea typeface="HG丸ｺﾞｼｯｸM-PRO" panose="020F0600000000000000" pitchFamily="50" charset="-128"/>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kumimoji="1" lang="en-US" altLang="ja-JP" dirty="0"/>
              <a:t>2 </a:t>
            </a:r>
            <a:r>
              <a:rPr kumimoji="1" lang="ja-JP" altLang="en-US" dirty="0"/>
              <a:t>書類に合意・確認をする ②</a:t>
            </a:r>
          </a:p>
        </p:txBody>
      </p:sp>
      <p:sp>
        <p:nvSpPr>
          <p:cNvPr id="10" name="四角形: 角を丸くする 9">
            <a:extLst>
              <a:ext uri="{FF2B5EF4-FFF2-40B4-BE49-F238E27FC236}">
                <a16:creationId xmlns:a16="http://schemas.microsoft.com/office/drawing/2014/main" id="{B68E67FA-409E-F13A-93A1-0B9C975F12B2}"/>
              </a:ext>
            </a:extLst>
          </p:cNvPr>
          <p:cNvSpPr/>
          <p:nvPr/>
        </p:nvSpPr>
        <p:spPr>
          <a:xfrm>
            <a:off x="3864429" y="283616"/>
            <a:ext cx="2732314" cy="310799"/>
          </a:xfrm>
          <a:prstGeom prst="roundRect">
            <a:avLst>
              <a:gd name="adj" fmla="val 50000"/>
            </a:avLst>
          </a:prstGeom>
          <a:solidFill>
            <a:srgbClr val="E46B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050" b="1" i="0" strike="noStrike" cap="none" dirty="0">
                <a:ln>
                  <a:solidFill>
                    <a:schemeClr val="bg1"/>
                  </a:solidFill>
                </a:ln>
                <a:solidFill>
                  <a:schemeClr val="bg1"/>
                </a:solidFill>
                <a:latin typeface="HG丸ｺﾞｼｯｸM-PRO" panose="020F0600000000000000" pitchFamily="50" charset="-128"/>
                <a:ea typeface="HG丸ｺﾞｼｯｸM-PRO" panose="020F0600000000000000" pitchFamily="50" charset="-128"/>
                <a:cs typeface="Arial"/>
                <a:sym typeface="Arial"/>
              </a:rPr>
              <a:t>労働条件通知を電子通知で受け取る場合</a:t>
            </a:r>
          </a:p>
        </p:txBody>
      </p:sp>
    </p:spTree>
    <p:extLst>
      <p:ext uri="{BB962C8B-B14F-4D97-AF65-F5344CB8AC3E}">
        <p14:creationId xmlns:p14="http://schemas.microsoft.com/office/powerpoint/2010/main" val="38872243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DC7207C-36C6-7E89-3F80-5E06F78A023D}"/>
              </a:ext>
            </a:extLst>
          </p:cNvPr>
          <p:cNvSpPr>
            <a:spLocks noGrp="1"/>
          </p:cNvSpPr>
          <p:nvPr>
            <p:ph type="sldNum" idx="12"/>
          </p:nvPr>
        </p:nvSpPr>
        <p:spPr/>
        <p:txBody>
          <a:bodyPr/>
          <a:lstStyle/>
          <a:p>
            <a:fld id="{00000000-1234-1234-1234-123412341234}" type="slidenum">
              <a:rPr lang="en-US" altLang="ja-JP" smtClean="0"/>
              <a:pPr/>
              <a:t>15</a:t>
            </a:fld>
            <a:endParaRPr lang="ja-JP" altLang="en-US" dirty="0"/>
          </a:p>
        </p:txBody>
      </p:sp>
      <p:grpSp>
        <p:nvGrpSpPr>
          <p:cNvPr id="32" name="グループ化 31">
            <a:extLst>
              <a:ext uri="{FF2B5EF4-FFF2-40B4-BE49-F238E27FC236}">
                <a16:creationId xmlns:a16="http://schemas.microsoft.com/office/drawing/2014/main" id="{22522ABB-659B-00F8-45AE-C256A82F78AC}"/>
              </a:ext>
            </a:extLst>
          </p:cNvPr>
          <p:cNvGrpSpPr/>
          <p:nvPr/>
        </p:nvGrpSpPr>
        <p:grpSpPr>
          <a:xfrm>
            <a:off x="369000" y="950400"/>
            <a:ext cx="6120000" cy="4004501"/>
            <a:chOff x="369000" y="950400"/>
            <a:chExt cx="6120000" cy="4004501"/>
          </a:xfrm>
        </p:grpSpPr>
        <p:sp>
          <p:nvSpPr>
            <p:cNvPr id="33" name="四角形: 角を丸くする 32">
              <a:extLst>
                <a:ext uri="{FF2B5EF4-FFF2-40B4-BE49-F238E27FC236}">
                  <a16:creationId xmlns:a16="http://schemas.microsoft.com/office/drawing/2014/main" id="{63461787-161B-1493-43D7-F9A0430C9C9D}"/>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5</a:t>
              </a: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ja-JP" altLang="ja-JP"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rPr>
                <a:t>書類が複数ある場合は引き続き書類の確認をおこないます。</a:t>
              </a:r>
              <a:endParaRPr lang="ja-JP" altLang="en-US"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34" name="グラフィックス 33" descr="再生 単色塗りつぶし">
              <a:extLst>
                <a:ext uri="{FF2B5EF4-FFF2-40B4-BE49-F238E27FC236}">
                  <a16:creationId xmlns:a16="http://schemas.microsoft.com/office/drawing/2014/main" id="{6CE1A5E3-A0C0-136C-B5CA-688BC041086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sp>
        <p:nvSpPr>
          <p:cNvPr id="36" name="四角形: 角を丸くする 35">
            <a:extLst>
              <a:ext uri="{FF2B5EF4-FFF2-40B4-BE49-F238E27FC236}">
                <a16:creationId xmlns:a16="http://schemas.microsoft.com/office/drawing/2014/main" id="{25E2C43D-CC59-DFBC-3A6F-474041578C7C}"/>
              </a:ext>
            </a:extLst>
          </p:cNvPr>
          <p:cNvSpPr/>
          <p:nvPr/>
        </p:nvSpPr>
        <p:spPr>
          <a:xfrm>
            <a:off x="369000" y="5184775"/>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6</a:t>
            </a:r>
            <a:r>
              <a:rPr lang="ja-JP" altLang="en-US"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 </a:t>
            </a:r>
            <a:r>
              <a:rPr lang="ja-JP" altLang="ja-JP"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rPr>
              <a:t>すべての書類に合意すると</a:t>
            </a:r>
            <a:r>
              <a:rPr lang="ja-JP" altLang="en-US"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rPr>
              <a:t>画面</a:t>
            </a:r>
            <a:r>
              <a:rPr lang="ja-JP" altLang="ja-JP"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rPr>
              <a:t>が表示され、対応済み画面に遷移します。</a:t>
            </a:r>
            <a:endParaRPr lang="ja-JP" altLang="en-US"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38" name="図 37">
            <a:extLst>
              <a:ext uri="{FF2B5EF4-FFF2-40B4-BE49-F238E27FC236}">
                <a16:creationId xmlns:a16="http://schemas.microsoft.com/office/drawing/2014/main" id="{CA7A0CD2-E5DA-C040-D106-14D9BB776ABE}"/>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594388" y="1653304"/>
            <a:ext cx="5669224" cy="2747999"/>
          </a:xfrm>
          <a:prstGeom prst="rect">
            <a:avLst/>
          </a:prstGeom>
          <a:effectLst>
            <a:outerShdw blurRad="63500" sx="102000" sy="102000" algn="ctr" rotWithShape="0">
              <a:prstClr val="black">
                <a:alpha val="40000"/>
              </a:prstClr>
            </a:outerShdw>
          </a:effectLst>
        </p:spPr>
      </p:pic>
      <p:pic>
        <p:nvPicPr>
          <p:cNvPr id="9" name="図 8">
            <a:extLst>
              <a:ext uri="{FF2B5EF4-FFF2-40B4-BE49-F238E27FC236}">
                <a16:creationId xmlns:a16="http://schemas.microsoft.com/office/drawing/2014/main" id="{E6093F1A-DBBE-B9EB-3024-581DFDF0BB92}"/>
              </a:ext>
            </a:extLst>
          </p:cNvPr>
          <p:cNvPicPr>
            <a:picLocks noChangeAspect="1"/>
          </p:cNvPicPr>
          <p:nvPr/>
        </p:nvPicPr>
        <p:blipFill>
          <a:blip r:embed="rId6"/>
          <a:srcRect/>
          <a:stretch/>
        </p:blipFill>
        <p:spPr>
          <a:xfrm>
            <a:off x="574912" y="6025642"/>
            <a:ext cx="5708176" cy="2744999"/>
          </a:xfrm>
          <a:prstGeom prst="rect">
            <a:avLst/>
          </a:prstGeom>
          <a:effectLst>
            <a:outerShdw blurRad="63500" sx="102000" sy="102000" algn="ctr" rotWithShape="0">
              <a:prstClr val="black">
                <a:alpha val="40000"/>
              </a:prstClr>
            </a:outerShdw>
          </a:effectLst>
        </p:spPr>
      </p:pic>
      <p:pic>
        <p:nvPicPr>
          <p:cNvPr id="4" name="グラフィックス 3" descr="再生 単色塗りつぶし">
            <a:extLst>
              <a:ext uri="{FF2B5EF4-FFF2-40B4-BE49-F238E27FC236}">
                <a16:creationId xmlns:a16="http://schemas.microsoft.com/office/drawing/2014/main" id="{9C7DFD7C-D71E-52C6-B769-31A979113E6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8844789"/>
            <a:ext cx="231775" cy="457200"/>
          </a:xfrm>
          <a:prstGeom prst="rect">
            <a:avLst/>
          </a:prstGeom>
        </p:spPr>
      </p:pic>
      <p:pic>
        <p:nvPicPr>
          <p:cNvPr id="5" name="Google Shape;314;p11">
            <a:extLst>
              <a:ext uri="{FF2B5EF4-FFF2-40B4-BE49-F238E27FC236}">
                <a16:creationId xmlns:a16="http://schemas.microsoft.com/office/drawing/2014/main" id="{C434EAB7-7E67-1969-E344-C01633C0FF53}"/>
              </a:ext>
            </a:extLst>
          </p:cNvPr>
          <p:cNvPicPr preferRelativeResize="0"/>
          <p:nvPr/>
        </p:nvPicPr>
        <p:blipFill rotWithShape="1">
          <a:blip r:embed="rId7">
            <a:alphaModFix/>
          </a:blip>
          <a:srcRect l="1143" t="760" r="1358" b="2052"/>
          <a:stretch/>
        </p:blipFill>
        <p:spPr>
          <a:xfrm>
            <a:off x="1572616" y="1766434"/>
            <a:ext cx="3712767" cy="2467266"/>
          </a:xfrm>
          <a:prstGeom prst="rect">
            <a:avLst/>
          </a:prstGeom>
          <a:noFill/>
          <a:ln>
            <a:noFill/>
          </a:ln>
          <a:effectLst>
            <a:outerShdw blurRad="63500" sx="102000" sy="102000" algn="ctr" rotWithShape="0">
              <a:srgbClr val="000000">
                <a:alpha val="40000"/>
              </a:srgbClr>
            </a:outerShdw>
          </a:effectLst>
        </p:spPr>
      </p:pic>
      <p:sp>
        <p:nvSpPr>
          <p:cNvPr id="24" name="四角形: 角を丸くする 23">
            <a:extLst>
              <a:ext uri="{FF2B5EF4-FFF2-40B4-BE49-F238E27FC236}">
                <a16:creationId xmlns:a16="http://schemas.microsoft.com/office/drawing/2014/main" id="{3A09B243-C3F4-42FB-FC3A-08218299AE9C}"/>
              </a:ext>
            </a:extLst>
          </p:cNvPr>
          <p:cNvSpPr/>
          <p:nvPr/>
        </p:nvSpPr>
        <p:spPr>
          <a:xfrm>
            <a:off x="2841035" y="3441841"/>
            <a:ext cx="1159465" cy="279259"/>
          </a:xfrm>
          <a:prstGeom prst="roundRect">
            <a:avLst>
              <a:gd name="adj" fmla="val 1789"/>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四角形: 角を丸くする 47">
            <a:extLst>
              <a:ext uri="{FF2B5EF4-FFF2-40B4-BE49-F238E27FC236}">
                <a16:creationId xmlns:a16="http://schemas.microsoft.com/office/drawing/2014/main" id="{F6A72257-BBF2-4DA0-282C-6EAA549D197C}"/>
              </a:ext>
            </a:extLst>
          </p:cNvPr>
          <p:cNvSpPr/>
          <p:nvPr/>
        </p:nvSpPr>
        <p:spPr>
          <a:xfrm>
            <a:off x="1778000" y="6439597"/>
            <a:ext cx="3382723" cy="249302"/>
          </a:xfrm>
          <a:prstGeom prst="roundRect">
            <a:avLst>
              <a:gd name="adj" fmla="val 4599"/>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sp>
        <p:nvSpPr>
          <p:cNvPr id="52" name="テキスト プレースホルダー 5">
            <a:extLst>
              <a:ext uri="{FF2B5EF4-FFF2-40B4-BE49-F238E27FC236}">
                <a16:creationId xmlns:a16="http://schemas.microsoft.com/office/drawing/2014/main" id="{B26586A7-33C1-B26E-4378-75D6B701652A}"/>
              </a:ext>
            </a:extLst>
          </p:cNvPr>
          <p:cNvSpPr>
            <a:spLocks noGrp="1"/>
          </p:cNvSpPr>
          <p:nvPr>
            <p:ph type="body" sz="quarter" idx="13"/>
          </p:nvPr>
        </p:nvSpPr>
        <p:spPr>
          <a:xfrm>
            <a:off x="166435" y="9658324"/>
            <a:ext cx="1611565" cy="176859"/>
          </a:xfrm>
        </p:spPr>
        <p:txBody>
          <a:bodyPr/>
          <a:lstStyle/>
          <a:p>
            <a:r>
              <a:rPr lang="ja-JP" altLang="en-US" dirty="0"/>
              <a:t>ヘルプページは</a:t>
            </a:r>
            <a:r>
              <a:rPr lang="ja-JP" altLang="en-US" dirty="0">
                <a:hlinkClick r:id="rId8"/>
              </a:rPr>
              <a:t>こちら</a:t>
            </a:r>
            <a:endParaRPr lang="ja-JP" altLang="en-US" dirty="0"/>
          </a:p>
        </p:txBody>
      </p:sp>
      <p:sp>
        <p:nvSpPr>
          <p:cNvPr id="20" name="タイトル 2">
            <a:extLst>
              <a:ext uri="{FF2B5EF4-FFF2-40B4-BE49-F238E27FC236}">
                <a16:creationId xmlns:a16="http://schemas.microsoft.com/office/drawing/2014/main" id="{99CB8A02-0D95-A779-19FC-915161903029}"/>
              </a:ext>
            </a:extLst>
          </p:cNvPr>
          <p:cNvSpPr txBox="1">
            <a:spLocks/>
          </p:cNvSpPr>
          <p:nvPr/>
        </p:nvSpPr>
        <p:spPr>
          <a:xfrm>
            <a:off x="369000" y="287816"/>
            <a:ext cx="6120000" cy="307580"/>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400"/>
              <a:buFont typeface="Arial"/>
              <a:buNone/>
              <a:defRPr sz="1999" b="1" i="0" u="none" strike="noStrike" cap="none" baseline="0">
                <a:ln w="12700">
                  <a:solidFill>
                    <a:srgbClr val="E46B32"/>
                  </a:solidFill>
                </a:ln>
                <a:solidFill>
                  <a:srgbClr val="E46B32"/>
                </a:solidFill>
                <a:latin typeface="HG丸ｺﾞｼｯｸM-PRO" panose="020F0600000000000000" pitchFamily="50" charset="-128"/>
                <a:ea typeface="HG丸ｺﾞｼｯｸM-PRO" panose="020F0600000000000000" pitchFamily="50" charset="-128"/>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kumimoji="1" lang="en-US" altLang="ja-JP" dirty="0"/>
              <a:t>2 </a:t>
            </a:r>
            <a:r>
              <a:rPr kumimoji="1" lang="ja-JP" altLang="en-US" dirty="0"/>
              <a:t>書類に合意・確認をする ③</a:t>
            </a:r>
          </a:p>
        </p:txBody>
      </p:sp>
      <p:sp>
        <p:nvSpPr>
          <p:cNvPr id="22" name="四角形: 角を丸くする 21">
            <a:extLst>
              <a:ext uri="{FF2B5EF4-FFF2-40B4-BE49-F238E27FC236}">
                <a16:creationId xmlns:a16="http://schemas.microsoft.com/office/drawing/2014/main" id="{20E260C8-2EE6-9D41-2F22-A11DD511A3F9}"/>
              </a:ext>
            </a:extLst>
          </p:cNvPr>
          <p:cNvSpPr/>
          <p:nvPr/>
        </p:nvSpPr>
        <p:spPr>
          <a:xfrm>
            <a:off x="3864429" y="283616"/>
            <a:ext cx="2732314" cy="310799"/>
          </a:xfrm>
          <a:prstGeom prst="roundRect">
            <a:avLst>
              <a:gd name="adj" fmla="val 50000"/>
            </a:avLst>
          </a:prstGeom>
          <a:solidFill>
            <a:srgbClr val="E46B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050" b="1" i="0" strike="noStrike" cap="none" dirty="0">
                <a:ln>
                  <a:solidFill>
                    <a:schemeClr val="bg1"/>
                  </a:solidFill>
                </a:ln>
                <a:solidFill>
                  <a:schemeClr val="bg1"/>
                </a:solidFill>
                <a:latin typeface="HG丸ｺﾞｼｯｸM-PRO" panose="020F0600000000000000" pitchFamily="50" charset="-128"/>
                <a:ea typeface="HG丸ｺﾞｼｯｸM-PRO" panose="020F0600000000000000" pitchFamily="50" charset="-128"/>
                <a:cs typeface="Arial"/>
                <a:sym typeface="Arial"/>
              </a:rPr>
              <a:t>労働条件通知を電子通知で受け取る場合</a:t>
            </a:r>
          </a:p>
        </p:txBody>
      </p:sp>
    </p:spTree>
    <p:extLst>
      <p:ext uri="{BB962C8B-B14F-4D97-AF65-F5344CB8AC3E}">
        <p14:creationId xmlns:p14="http://schemas.microsoft.com/office/powerpoint/2010/main" val="1891136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DC7207C-36C6-7E89-3F80-5E06F78A023D}"/>
              </a:ext>
            </a:extLst>
          </p:cNvPr>
          <p:cNvSpPr>
            <a:spLocks noGrp="1"/>
          </p:cNvSpPr>
          <p:nvPr>
            <p:ph type="sldNum" idx="12"/>
          </p:nvPr>
        </p:nvSpPr>
        <p:spPr/>
        <p:txBody>
          <a:bodyPr/>
          <a:lstStyle/>
          <a:p>
            <a:fld id="{00000000-1234-1234-1234-123412341234}" type="slidenum">
              <a:rPr lang="en-US" altLang="ja-JP" smtClean="0"/>
              <a:pPr/>
              <a:t>16</a:t>
            </a:fld>
            <a:endParaRPr lang="ja-JP" altLang="en-US" dirty="0"/>
          </a:p>
        </p:txBody>
      </p:sp>
      <p:sp>
        <p:nvSpPr>
          <p:cNvPr id="3" name="タイトル 2">
            <a:extLst>
              <a:ext uri="{FF2B5EF4-FFF2-40B4-BE49-F238E27FC236}">
                <a16:creationId xmlns:a16="http://schemas.microsoft.com/office/drawing/2014/main" id="{9A32E28E-554C-C033-4FCA-3CF60B10553A}"/>
              </a:ext>
            </a:extLst>
          </p:cNvPr>
          <p:cNvSpPr>
            <a:spLocks noGrp="1"/>
          </p:cNvSpPr>
          <p:nvPr>
            <p:ph type="title"/>
          </p:nvPr>
        </p:nvSpPr>
        <p:spPr/>
        <p:txBody>
          <a:bodyPr/>
          <a:lstStyle/>
          <a:p>
            <a:r>
              <a:rPr kumimoji="1" lang="en-US" altLang="ja-JP" dirty="0"/>
              <a:t>2 </a:t>
            </a:r>
            <a:r>
              <a:rPr kumimoji="1" lang="ja-JP" altLang="en-US" dirty="0"/>
              <a:t>書類に合意・確認をする ④</a:t>
            </a:r>
          </a:p>
        </p:txBody>
      </p:sp>
      <p:sp>
        <p:nvSpPr>
          <p:cNvPr id="33" name="四角形: 角を丸くする 32">
            <a:extLst>
              <a:ext uri="{FF2B5EF4-FFF2-40B4-BE49-F238E27FC236}">
                <a16:creationId xmlns:a16="http://schemas.microsoft.com/office/drawing/2014/main" id="{63461787-161B-1493-43D7-F9A0430C9C9D}"/>
              </a:ext>
            </a:extLst>
          </p:cNvPr>
          <p:cNvSpPr/>
          <p:nvPr/>
        </p:nvSpPr>
        <p:spPr>
          <a:xfrm>
            <a:off x="369000" y="950400"/>
            <a:ext cx="6120000" cy="3813790"/>
          </a:xfrm>
          <a:prstGeom prst="roundRect">
            <a:avLst>
              <a:gd name="adj" fmla="val 1603"/>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7</a:t>
            </a: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ja-JP" altLang="ja-JP"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rPr>
              <a:t>対応済み画面より、過去に合意済みの書類のプレビューやダウンロードができます。</a:t>
            </a:r>
            <a:endParaRPr lang="ja-JP" altLang="en-US"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sp>
        <p:nvSpPr>
          <p:cNvPr id="20" name="テキスト プレースホルダー 5">
            <a:extLst>
              <a:ext uri="{FF2B5EF4-FFF2-40B4-BE49-F238E27FC236}">
                <a16:creationId xmlns:a16="http://schemas.microsoft.com/office/drawing/2014/main" id="{6DDCA986-142A-73A8-BC74-D9021AE3AA9D}"/>
              </a:ext>
            </a:extLst>
          </p:cNvPr>
          <p:cNvSpPr>
            <a:spLocks noGrp="1"/>
          </p:cNvSpPr>
          <p:nvPr>
            <p:ph type="body" sz="quarter" idx="13"/>
          </p:nvPr>
        </p:nvSpPr>
        <p:spPr>
          <a:xfrm>
            <a:off x="166435" y="9658324"/>
            <a:ext cx="1611565" cy="176859"/>
          </a:xfrm>
        </p:spPr>
        <p:txBody>
          <a:bodyPr/>
          <a:lstStyle/>
          <a:p>
            <a:r>
              <a:rPr lang="ja-JP" altLang="en-US" dirty="0"/>
              <a:t>ヘルプページは</a:t>
            </a:r>
            <a:r>
              <a:rPr lang="ja-JP" altLang="en-US" dirty="0">
                <a:hlinkClick r:id="rId2"/>
              </a:rPr>
              <a:t>こちら</a:t>
            </a:r>
            <a:endParaRPr lang="ja-JP" altLang="en-US" dirty="0"/>
          </a:p>
        </p:txBody>
      </p:sp>
      <p:pic>
        <p:nvPicPr>
          <p:cNvPr id="5" name="図 4">
            <a:extLst>
              <a:ext uri="{FF2B5EF4-FFF2-40B4-BE49-F238E27FC236}">
                <a16:creationId xmlns:a16="http://schemas.microsoft.com/office/drawing/2014/main" id="{14314A8F-6E15-0A1D-9ADB-3E620785860A}"/>
              </a:ext>
            </a:extLst>
          </p:cNvPr>
          <p:cNvPicPr>
            <a:picLocks noChangeAspect="1"/>
          </p:cNvPicPr>
          <p:nvPr/>
        </p:nvPicPr>
        <p:blipFill>
          <a:blip r:embed="rId3"/>
          <a:stretch>
            <a:fillRect/>
          </a:stretch>
        </p:blipFill>
        <p:spPr>
          <a:xfrm>
            <a:off x="579905" y="1735669"/>
            <a:ext cx="5698190" cy="2698235"/>
          </a:xfrm>
          <a:prstGeom prst="rect">
            <a:avLst/>
          </a:prstGeom>
          <a:effectLst>
            <a:outerShdw blurRad="63500" sx="102000" sy="102000" algn="ctr" rotWithShape="0">
              <a:srgbClr val="000000">
                <a:alpha val="40000"/>
              </a:srgbClr>
            </a:outerShdw>
          </a:effectLst>
        </p:spPr>
      </p:pic>
      <p:sp>
        <p:nvSpPr>
          <p:cNvPr id="6" name="四角形: 角を丸くする 5">
            <a:extLst>
              <a:ext uri="{FF2B5EF4-FFF2-40B4-BE49-F238E27FC236}">
                <a16:creationId xmlns:a16="http://schemas.microsoft.com/office/drawing/2014/main" id="{42BC51F1-8C9B-BA69-AD61-2738B580CFFF}"/>
              </a:ext>
            </a:extLst>
          </p:cNvPr>
          <p:cNvSpPr/>
          <p:nvPr/>
        </p:nvSpPr>
        <p:spPr>
          <a:xfrm>
            <a:off x="3864429" y="283616"/>
            <a:ext cx="2732314" cy="310799"/>
          </a:xfrm>
          <a:prstGeom prst="roundRect">
            <a:avLst>
              <a:gd name="adj" fmla="val 50000"/>
            </a:avLst>
          </a:prstGeom>
          <a:solidFill>
            <a:srgbClr val="E46B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050" b="1" i="0" strike="noStrike" cap="none" dirty="0">
                <a:ln>
                  <a:solidFill>
                    <a:schemeClr val="bg1"/>
                  </a:solidFill>
                </a:ln>
                <a:solidFill>
                  <a:schemeClr val="bg1"/>
                </a:solidFill>
                <a:latin typeface="HG丸ｺﾞｼｯｸM-PRO" panose="020F0600000000000000" pitchFamily="50" charset="-128"/>
                <a:ea typeface="HG丸ｺﾞｼｯｸM-PRO" panose="020F0600000000000000" pitchFamily="50" charset="-128"/>
                <a:cs typeface="Arial"/>
                <a:sym typeface="Arial"/>
              </a:rPr>
              <a:t>労働条件通知を電子通知で受け取る場合</a:t>
            </a:r>
          </a:p>
        </p:txBody>
      </p:sp>
    </p:spTree>
    <p:extLst>
      <p:ext uri="{BB962C8B-B14F-4D97-AF65-F5344CB8AC3E}">
        <p14:creationId xmlns:p14="http://schemas.microsoft.com/office/powerpoint/2010/main" val="31501266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DC7207C-36C6-7E89-3F80-5E06F78A023D}"/>
              </a:ext>
            </a:extLst>
          </p:cNvPr>
          <p:cNvSpPr>
            <a:spLocks noGrp="1"/>
          </p:cNvSpPr>
          <p:nvPr>
            <p:ph type="sldNum" idx="12"/>
          </p:nvPr>
        </p:nvSpPr>
        <p:spPr/>
        <p:txBody>
          <a:bodyPr/>
          <a:lstStyle/>
          <a:p>
            <a:fld id="{00000000-1234-1234-1234-123412341234}" type="slidenum">
              <a:rPr lang="en-US" altLang="ja-JP" smtClean="0"/>
              <a:pPr/>
              <a:t>17</a:t>
            </a:fld>
            <a:endParaRPr lang="ja-JP" altLang="en-US" dirty="0"/>
          </a:p>
        </p:txBody>
      </p:sp>
      <p:sp>
        <p:nvSpPr>
          <p:cNvPr id="3" name="タイトル 2">
            <a:extLst>
              <a:ext uri="{FF2B5EF4-FFF2-40B4-BE49-F238E27FC236}">
                <a16:creationId xmlns:a16="http://schemas.microsoft.com/office/drawing/2014/main" id="{9A32E28E-554C-C033-4FCA-3CF60B10553A}"/>
              </a:ext>
            </a:extLst>
          </p:cNvPr>
          <p:cNvSpPr>
            <a:spLocks noGrp="1"/>
          </p:cNvSpPr>
          <p:nvPr>
            <p:ph type="title"/>
          </p:nvPr>
        </p:nvSpPr>
        <p:spPr/>
        <p:txBody>
          <a:bodyPr/>
          <a:lstStyle/>
          <a:p>
            <a:r>
              <a:rPr kumimoji="1" lang="en-US" altLang="ja-JP" dirty="0"/>
              <a:t>3 </a:t>
            </a:r>
            <a:r>
              <a:rPr kumimoji="1" lang="ja-JP" altLang="en-US" dirty="0"/>
              <a:t>書類に合意・確認をする ①</a:t>
            </a:r>
          </a:p>
        </p:txBody>
      </p:sp>
      <p:grpSp>
        <p:nvGrpSpPr>
          <p:cNvPr id="32" name="グループ化 31">
            <a:extLst>
              <a:ext uri="{FF2B5EF4-FFF2-40B4-BE49-F238E27FC236}">
                <a16:creationId xmlns:a16="http://schemas.microsoft.com/office/drawing/2014/main" id="{22522ABB-659B-00F8-45AE-C256A82F78AC}"/>
              </a:ext>
            </a:extLst>
          </p:cNvPr>
          <p:cNvGrpSpPr/>
          <p:nvPr/>
        </p:nvGrpSpPr>
        <p:grpSpPr>
          <a:xfrm>
            <a:off x="369000" y="950400"/>
            <a:ext cx="6120000" cy="4004501"/>
            <a:chOff x="369000" y="950400"/>
            <a:chExt cx="6120000" cy="4004501"/>
          </a:xfrm>
        </p:grpSpPr>
        <p:sp>
          <p:nvSpPr>
            <p:cNvPr id="33" name="四角形: 角を丸くする 32">
              <a:extLst>
                <a:ext uri="{FF2B5EF4-FFF2-40B4-BE49-F238E27FC236}">
                  <a16:creationId xmlns:a16="http://schemas.microsoft.com/office/drawing/2014/main" id="{63461787-161B-1493-43D7-F9A0430C9C9D}"/>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1</a:t>
              </a: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ja-JP" altLang="en-US"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rPr>
                <a:t>配布</a:t>
              </a:r>
              <a:r>
                <a:rPr lang="ja-JP" altLang="ja-JP"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rPr>
                <a:t>書類一覧から署名をおこなう場合は署名ボタンをクリックします。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34" name="グラフィックス 33" descr="再生 単色塗りつぶし">
              <a:extLst>
                <a:ext uri="{FF2B5EF4-FFF2-40B4-BE49-F238E27FC236}">
                  <a16:creationId xmlns:a16="http://schemas.microsoft.com/office/drawing/2014/main" id="{6CE1A5E3-A0C0-136C-B5CA-688BC041086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sp>
        <p:nvSpPr>
          <p:cNvPr id="36" name="四角形: 角を丸くする 35">
            <a:extLst>
              <a:ext uri="{FF2B5EF4-FFF2-40B4-BE49-F238E27FC236}">
                <a16:creationId xmlns:a16="http://schemas.microsoft.com/office/drawing/2014/main" id="{25E2C43D-CC59-DFBC-3A6F-474041578C7C}"/>
              </a:ext>
            </a:extLst>
          </p:cNvPr>
          <p:cNvSpPr/>
          <p:nvPr/>
        </p:nvSpPr>
        <p:spPr>
          <a:xfrm>
            <a:off x="369000" y="5184775"/>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2</a:t>
            </a:r>
            <a:r>
              <a:rPr lang="ja-JP" altLang="en-US"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 </a:t>
            </a:r>
            <a:r>
              <a:rPr lang="ja-JP" altLang="ja-JP" sz="1100" b="0" i="0" u="none" strike="noStrike" cap="none" dirty="0">
                <a:solidFill>
                  <a:srgbClr val="000000"/>
                </a:solidFill>
                <a:latin typeface="Arial"/>
                <a:ea typeface="Arial"/>
                <a:cs typeface="Arial"/>
                <a:sym typeface="Arial"/>
              </a:rPr>
              <a:t> </a:t>
            </a:r>
            <a:r>
              <a:rPr lang="ja-JP" altLang="en-US"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rPr>
              <a:t>［書面通知で受け取る］</a:t>
            </a:r>
            <a:r>
              <a:rPr lang="ja-JP" altLang="ja-JP"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rPr>
              <a:t>を選択します。</a:t>
            </a:r>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endParaRPr>
          </a:p>
        </p:txBody>
      </p:sp>
      <p:pic>
        <p:nvPicPr>
          <p:cNvPr id="4" name="グラフィックス 3" descr="再生 単色塗りつぶし">
            <a:extLst>
              <a:ext uri="{FF2B5EF4-FFF2-40B4-BE49-F238E27FC236}">
                <a16:creationId xmlns:a16="http://schemas.microsoft.com/office/drawing/2014/main" id="{9C7DFD7C-D71E-52C6-B769-31A979113E6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8844789"/>
            <a:ext cx="231775" cy="457200"/>
          </a:xfrm>
          <a:prstGeom prst="rect">
            <a:avLst/>
          </a:prstGeom>
        </p:spPr>
      </p:pic>
      <p:pic>
        <p:nvPicPr>
          <p:cNvPr id="17" name="図 16">
            <a:extLst>
              <a:ext uri="{FF2B5EF4-FFF2-40B4-BE49-F238E27FC236}">
                <a16:creationId xmlns:a16="http://schemas.microsoft.com/office/drawing/2014/main" id="{2F7E3AD3-6CDF-8C47-A5B1-0E1B341076E1}"/>
              </a:ext>
            </a:extLst>
          </p:cNvPr>
          <p:cNvPicPr>
            <a:picLocks noChangeAspect="1"/>
          </p:cNvPicPr>
          <p:nvPr/>
        </p:nvPicPr>
        <p:blipFill>
          <a:blip r:embed="rId4"/>
          <a:srcRect/>
          <a:stretch/>
        </p:blipFill>
        <p:spPr>
          <a:xfrm>
            <a:off x="558403" y="1653304"/>
            <a:ext cx="5741194" cy="2747999"/>
          </a:xfrm>
          <a:prstGeom prst="rect">
            <a:avLst/>
          </a:prstGeom>
          <a:effectLst>
            <a:outerShdw blurRad="63500" sx="102000" sy="102000" algn="ctr" rotWithShape="0">
              <a:prstClr val="black">
                <a:alpha val="40000"/>
              </a:prstClr>
            </a:outerShdw>
          </a:effectLst>
        </p:spPr>
      </p:pic>
      <p:sp>
        <p:nvSpPr>
          <p:cNvPr id="18" name="四角形: 角を丸くする 17">
            <a:extLst>
              <a:ext uri="{FF2B5EF4-FFF2-40B4-BE49-F238E27FC236}">
                <a16:creationId xmlns:a16="http://schemas.microsoft.com/office/drawing/2014/main" id="{B751D9AB-CB7A-B506-ED3F-B936BC7A610C}"/>
              </a:ext>
            </a:extLst>
          </p:cNvPr>
          <p:cNvSpPr/>
          <p:nvPr/>
        </p:nvSpPr>
        <p:spPr>
          <a:xfrm>
            <a:off x="4616694" y="3844639"/>
            <a:ext cx="198193" cy="163209"/>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 name="図 19">
            <a:extLst>
              <a:ext uri="{FF2B5EF4-FFF2-40B4-BE49-F238E27FC236}">
                <a16:creationId xmlns:a16="http://schemas.microsoft.com/office/drawing/2014/main" id="{C862E5CD-D3C7-294D-6A5E-09643C3E208C}"/>
              </a:ext>
            </a:extLst>
          </p:cNvPr>
          <p:cNvPicPr>
            <a:picLocks noChangeAspect="1"/>
          </p:cNvPicPr>
          <p:nvPr/>
        </p:nvPicPr>
        <p:blipFill>
          <a:blip r:embed="rId5"/>
          <a:srcRect/>
          <a:stretch/>
        </p:blipFill>
        <p:spPr>
          <a:xfrm>
            <a:off x="561536" y="6025642"/>
            <a:ext cx="5734927" cy="2744999"/>
          </a:xfrm>
          <a:prstGeom prst="rect">
            <a:avLst/>
          </a:prstGeom>
          <a:effectLst>
            <a:outerShdw blurRad="63500" sx="102000" sy="102000" algn="ctr" rotWithShape="0">
              <a:prstClr val="black">
                <a:alpha val="40000"/>
              </a:prstClr>
            </a:outerShdw>
          </a:effectLst>
        </p:spPr>
      </p:pic>
      <p:sp>
        <p:nvSpPr>
          <p:cNvPr id="21" name="四角形: 角を丸くする 20">
            <a:extLst>
              <a:ext uri="{FF2B5EF4-FFF2-40B4-BE49-F238E27FC236}">
                <a16:creationId xmlns:a16="http://schemas.microsoft.com/office/drawing/2014/main" id="{7C499265-854D-4269-B90F-A47DC800DD6C}"/>
              </a:ext>
            </a:extLst>
          </p:cNvPr>
          <p:cNvSpPr/>
          <p:nvPr/>
        </p:nvSpPr>
        <p:spPr>
          <a:xfrm>
            <a:off x="3531692" y="7124424"/>
            <a:ext cx="845046" cy="876575"/>
          </a:xfrm>
          <a:prstGeom prst="roundRect">
            <a:avLst>
              <a:gd name="adj" fmla="val 1789"/>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プレースホルダー 5">
            <a:extLst>
              <a:ext uri="{FF2B5EF4-FFF2-40B4-BE49-F238E27FC236}">
                <a16:creationId xmlns:a16="http://schemas.microsoft.com/office/drawing/2014/main" id="{0790549C-9012-850F-CCE2-077EF756F871}"/>
              </a:ext>
            </a:extLst>
          </p:cNvPr>
          <p:cNvSpPr>
            <a:spLocks noGrp="1"/>
          </p:cNvSpPr>
          <p:nvPr>
            <p:ph type="body" sz="quarter" idx="13"/>
          </p:nvPr>
        </p:nvSpPr>
        <p:spPr>
          <a:xfrm>
            <a:off x="166435" y="9658324"/>
            <a:ext cx="1611565" cy="176859"/>
          </a:xfrm>
        </p:spPr>
        <p:txBody>
          <a:bodyPr/>
          <a:lstStyle/>
          <a:p>
            <a:r>
              <a:rPr lang="ja-JP" altLang="en-US" dirty="0"/>
              <a:t>ヘルプページは</a:t>
            </a:r>
            <a:r>
              <a:rPr lang="ja-JP" altLang="en-US" dirty="0">
                <a:hlinkClick r:id="rId6"/>
              </a:rPr>
              <a:t>こちら</a:t>
            </a:r>
            <a:endParaRPr lang="ja-JP" altLang="en-US" dirty="0"/>
          </a:p>
        </p:txBody>
      </p:sp>
      <p:sp>
        <p:nvSpPr>
          <p:cNvPr id="5" name="四角形: 角を丸くする 4">
            <a:extLst>
              <a:ext uri="{FF2B5EF4-FFF2-40B4-BE49-F238E27FC236}">
                <a16:creationId xmlns:a16="http://schemas.microsoft.com/office/drawing/2014/main" id="{25367EF6-3BE9-8F5D-3641-999B4612AB2C}"/>
              </a:ext>
            </a:extLst>
          </p:cNvPr>
          <p:cNvSpPr/>
          <p:nvPr/>
        </p:nvSpPr>
        <p:spPr>
          <a:xfrm>
            <a:off x="3864429" y="283616"/>
            <a:ext cx="2732314" cy="310799"/>
          </a:xfrm>
          <a:prstGeom prst="roundRect">
            <a:avLst>
              <a:gd name="adj" fmla="val 50000"/>
            </a:avLst>
          </a:prstGeom>
          <a:solidFill>
            <a:srgbClr val="E46B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050" b="1" i="0" strike="noStrike" cap="none" dirty="0">
                <a:ln>
                  <a:solidFill>
                    <a:schemeClr val="bg1"/>
                  </a:solidFill>
                </a:ln>
                <a:solidFill>
                  <a:schemeClr val="bg1"/>
                </a:solidFill>
                <a:latin typeface="HG丸ｺﾞｼｯｸM-PRO" panose="020F0600000000000000" pitchFamily="50" charset="-128"/>
                <a:ea typeface="HG丸ｺﾞｼｯｸM-PRO" panose="020F0600000000000000" pitchFamily="50" charset="-128"/>
                <a:cs typeface="Arial"/>
                <a:sym typeface="Arial"/>
              </a:rPr>
              <a:t>労働条件通知を</a:t>
            </a:r>
            <a:r>
              <a:rPr lang="ja-JP" altLang="en-US" sz="1050" b="1" dirty="0">
                <a:ln>
                  <a:solidFill>
                    <a:schemeClr val="bg1"/>
                  </a:solidFill>
                </a:ln>
                <a:solidFill>
                  <a:schemeClr val="bg1"/>
                </a:solidFill>
                <a:latin typeface="HG丸ｺﾞｼｯｸM-PRO" panose="020F0600000000000000" pitchFamily="50" charset="-128"/>
                <a:ea typeface="HG丸ｺﾞｼｯｸM-PRO" panose="020F0600000000000000" pitchFamily="50" charset="-128"/>
                <a:cs typeface="Arial"/>
              </a:rPr>
              <a:t>書面</a:t>
            </a:r>
            <a:r>
              <a:rPr lang="ja-JP" altLang="en-US" sz="1050" b="1" i="0" strike="noStrike" cap="none" dirty="0">
                <a:ln>
                  <a:solidFill>
                    <a:schemeClr val="bg1"/>
                  </a:solidFill>
                </a:ln>
                <a:solidFill>
                  <a:schemeClr val="bg1"/>
                </a:solidFill>
                <a:latin typeface="HG丸ｺﾞｼｯｸM-PRO" panose="020F0600000000000000" pitchFamily="50" charset="-128"/>
                <a:ea typeface="HG丸ｺﾞｼｯｸM-PRO" panose="020F0600000000000000" pitchFamily="50" charset="-128"/>
                <a:cs typeface="Arial"/>
                <a:sym typeface="Arial"/>
              </a:rPr>
              <a:t>通知で受け取る場合</a:t>
            </a:r>
          </a:p>
        </p:txBody>
      </p:sp>
    </p:spTree>
    <p:extLst>
      <p:ext uri="{BB962C8B-B14F-4D97-AF65-F5344CB8AC3E}">
        <p14:creationId xmlns:p14="http://schemas.microsoft.com/office/powerpoint/2010/main" val="13413271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DC7207C-36C6-7E89-3F80-5E06F78A023D}"/>
              </a:ext>
            </a:extLst>
          </p:cNvPr>
          <p:cNvSpPr>
            <a:spLocks noGrp="1"/>
          </p:cNvSpPr>
          <p:nvPr>
            <p:ph type="sldNum" idx="12"/>
          </p:nvPr>
        </p:nvSpPr>
        <p:spPr/>
        <p:txBody>
          <a:bodyPr/>
          <a:lstStyle/>
          <a:p>
            <a:fld id="{00000000-1234-1234-1234-123412341234}" type="slidenum">
              <a:rPr lang="en-US" altLang="ja-JP" smtClean="0"/>
              <a:pPr/>
              <a:t>18</a:t>
            </a:fld>
            <a:endParaRPr lang="ja-JP" altLang="en-US" dirty="0"/>
          </a:p>
        </p:txBody>
      </p:sp>
      <p:sp>
        <p:nvSpPr>
          <p:cNvPr id="3" name="タイトル 2">
            <a:extLst>
              <a:ext uri="{FF2B5EF4-FFF2-40B4-BE49-F238E27FC236}">
                <a16:creationId xmlns:a16="http://schemas.microsoft.com/office/drawing/2014/main" id="{9A32E28E-554C-C033-4FCA-3CF60B10553A}"/>
              </a:ext>
            </a:extLst>
          </p:cNvPr>
          <p:cNvSpPr>
            <a:spLocks noGrp="1"/>
          </p:cNvSpPr>
          <p:nvPr>
            <p:ph type="title"/>
          </p:nvPr>
        </p:nvSpPr>
        <p:spPr/>
        <p:txBody>
          <a:bodyPr/>
          <a:lstStyle/>
          <a:p>
            <a:r>
              <a:rPr kumimoji="1" lang="en-US" altLang="ja-JP" dirty="0"/>
              <a:t>3 </a:t>
            </a:r>
            <a:r>
              <a:rPr kumimoji="1" lang="ja-JP" altLang="en-US" dirty="0"/>
              <a:t>書類に合意・確認する ②</a:t>
            </a:r>
          </a:p>
        </p:txBody>
      </p:sp>
      <p:grpSp>
        <p:nvGrpSpPr>
          <p:cNvPr id="32" name="グループ化 31">
            <a:extLst>
              <a:ext uri="{FF2B5EF4-FFF2-40B4-BE49-F238E27FC236}">
                <a16:creationId xmlns:a16="http://schemas.microsoft.com/office/drawing/2014/main" id="{22522ABB-659B-00F8-45AE-C256A82F78AC}"/>
              </a:ext>
            </a:extLst>
          </p:cNvPr>
          <p:cNvGrpSpPr/>
          <p:nvPr/>
        </p:nvGrpSpPr>
        <p:grpSpPr>
          <a:xfrm>
            <a:off x="369000" y="950400"/>
            <a:ext cx="6120000" cy="4004501"/>
            <a:chOff x="369000" y="950400"/>
            <a:chExt cx="6120000" cy="4004501"/>
          </a:xfrm>
        </p:grpSpPr>
        <p:sp>
          <p:nvSpPr>
            <p:cNvPr id="33" name="四角形: 角を丸くする 32">
              <a:extLst>
                <a:ext uri="{FF2B5EF4-FFF2-40B4-BE49-F238E27FC236}">
                  <a16:creationId xmlns:a16="http://schemas.microsoft.com/office/drawing/2014/main" id="{63461787-161B-1493-43D7-F9A0430C9C9D}"/>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3</a:t>
              </a: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ja-JP" altLang="ja-JP"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rPr>
                <a:t>メッセージを確認し、</a:t>
              </a:r>
              <a:r>
                <a:rPr lang="ja-JP" altLang="en-US"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rPr>
                <a:t>［確認］</a:t>
              </a:r>
              <a:r>
                <a:rPr lang="ja-JP" altLang="ja-JP"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rPr>
                <a:t>をクリックします。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34" name="グラフィックス 33" descr="再生 単色塗りつぶし">
              <a:extLst>
                <a:ext uri="{FF2B5EF4-FFF2-40B4-BE49-F238E27FC236}">
                  <a16:creationId xmlns:a16="http://schemas.microsoft.com/office/drawing/2014/main" id="{6CE1A5E3-A0C0-136C-B5CA-688BC041086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sp>
        <p:nvSpPr>
          <p:cNvPr id="36" name="四角形: 角を丸くする 35">
            <a:extLst>
              <a:ext uri="{FF2B5EF4-FFF2-40B4-BE49-F238E27FC236}">
                <a16:creationId xmlns:a16="http://schemas.microsoft.com/office/drawing/2014/main" id="{25E2C43D-CC59-DFBC-3A6F-474041578C7C}"/>
              </a:ext>
            </a:extLst>
          </p:cNvPr>
          <p:cNvSpPr/>
          <p:nvPr/>
        </p:nvSpPr>
        <p:spPr>
          <a:xfrm>
            <a:off x="369000" y="5184775"/>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4</a:t>
            </a:r>
            <a:r>
              <a:rPr lang="ja-JP" altLang="en-US"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 </a:t>
            </a:r>
            <a:r>
              <a:rPr lang="ja-JP" altLang="en-US"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rPr>
              <a:t>書類の内容を確認し、</a:t>
            </a:r>
            <a:r>
              <a:rPr lang="ja-JP" altLang="en-US" sz="1100" dirty="0">
                <a:solidFill>
                  <a:srgbClr val="000000"/>
                </a:solidFill>
                <a:latin typeface="HG丸ｺﾞｼｯｸM-PRO" panose="020F0600000000000000" pitchFamily="50" charset="-128"/>
                <a:ea typeface="HG丸ｺﾞｼｯｸM-PRO" panose="020F0600000000000000" pitchFamily="50" charset="-128"/>
                <a:cs typeface="Arial"/>
              </a:rPr>
              <a:t>［合意］または［確認］</a:t>
            </a:r>
            <a:r>
              <a:rPr lang="ja-JP" altLang="en-US"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rPr>
              <a:t>をクリックします</a:t>
            </a:r>
            <a:r>
              <a:rPr lang="ja-JP" altLang="en-US" sz="1100" b="0" i="0" u="none" strike="noStrike" cap="none" dirty="0">
                <a:solidFill>
                  <a:srgbClr val="000000"/>
                </a:solidFill>
                <a:latin typeface="Arial"/>
                <a:ea typeface="Arial"/>
                <a:cs typeface="Arial"/>
                <a:sym typeface="Arial"/>
              </a:rPr>
              <a:t>。</a:t>
            </a:r>
          </a:p>
          <a:p>
            <a:pPr>
              <a:lnSpc>
                <a:spcPct val="150000"/>
              </a:lnSpc>
            </a:pPr>
            <a:endParaRPr lang="ja-JP" altLang="en-US"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38" name="図 37">
            <a:extLst>
              <a:ext uri="{FF2B5EF4-FFF2-40B4-BE49-F238E27FC236}">
                <a16:creationId xmlns:a16="http://schemas.microsoft.com/office/drawing/2014/main" id="{CA7A0CD2-E5DA-C040-D106-14D9BB776ABE}"/>
              </a:ext>
            </a:extLst>
          </p:cNvPr>
          <p:cNvPicPr>
            <a:picLocks noChangeAspect="1"/>
          </p:cNvPicPr>
          <p:nvPr/>
        </p:nvPicPr>
        <p:blipFill>
          <a:blip r:embed="rId4"/>
          <a:srcRect/>
          <a:stretch/>
        </p:blipFill>
        <p:spPr>
          <a:xfrm>
            <a:off x="549000" y="1656303"/>
            <a:ext cx="5760000" cy="2742000"/>
          </a:xfrm>
          <a:prstGeom prst="rect">
            <a:avLst/>
          </a:prstGeom>
          <a:effectLst>
            <a:outerShdw blurRad="63500" sx="102000" sy="102000" algn="ctr" rotWithShape="0">
              <a:prstClr val="black">
                <a:alpha val="40000"/>
              </a:prstClr>
            </a:outerShdw>
          </a:effectLst>
        </p:spPr>
      </p:pic>
      <p:pic>
        <p:nvPicPr>
          <p:cNvPr id="9" name="図 8">
            <a:extLst>
              <a:ext uri="{FF2B5EF4-FFF2-40B4-BE49-F238E27FC236}">
                <a16:creationId xmlns:a16="http://schemas.microsoft.com/office/drawing/2014/main" id="{E6093F1A-DBBE-B9EB-3024-581DFDF0BB92}"/>
              </a:ext>
            </a:extLst>
          </p:cNvPr>
          <p:cNvPicPr>
            <a:picLocks noChangeAspect="1"/>
          </p:cNvPicPr>
          <p:nvPr/>
        </p:nvPicPr>
        <p:blipFill>
          <a:blip r:embed="rId5"/>
          <a:srcRect/>
          <a:stretch/>
        </p:blipFill>
        <p:spPr>
          <a:xfrm>
            <a:off x="549000" y="6028541"/>
            <a:ext cx="5760000" cy="2739200"/>
          </a:xfrm>
          <a:prstGeom prst="rect">
            <a:avLst/>
          </a:prstGeom>
          <a:effectLst>
            <a:outerShdw blurRad="63500" sx="102000" sy="102000" algn="ctr" rotWithShape="0">
              <a:prstClr val="black">
                <a:alpha val="40000"/>
              </a:prstClr>
            </a:outerShdw>
          </a:effectLst>
        </p:spPr>
      </p:pic>
      <p:pic>
        <p:nvPicPr>
          <p:cNvPr id="4" name="グラフィックス 3" descr="再生 単色塗りつぶし">
            <a:extLst>
              <a:ext uri="{FF2B5EF4-FFF2-40B4-BE49-F238E27FC236}">
                <a16:creationId xmlns:a16="http://schemas.microsoft.com/office/drawing/2014/main" id="{9C7DFD7C-D71E-52C6-B769-31A979113E6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8844789"/>
            <a:ext cx="231775" cy="457200"/>
          </a:xfrm>
          <a:prstGeom prst="rect">
            <a:avLst/>
          </a:prstGeom>
        </p:spPr>
      </p:pic>
      <p:sp>
        <p:nvSpPr>
          <p:cNvPr id="25" name="四角形: 角を丸くする 24">
            <a:extLst>
              <a:ext uri="{FF2B5EF4-FFF2-40B4-BE49-F238E27FC236}">
                <a16:creationId xmlns:a16="http://schemas.microsoft.com/office/drawing/2014/main" id="{DD14C994-4E61-3B03-6166-D729917DFCB8}"/>
              </a:ext>
            </a:extLst>
          </p:cNvPr>
          <p:cNvSpPr/>
          <p:nvPr/>
        </p:nvSpPr>
        <p:spPr>
          <a:xfrm>
            <a:off x="3404811" y="3426748"/>
            <a:ext cx="460795" cy="195928"/>
          </a:xfrm>
          <a:prstGeom prst="roundRect">
            <a:avLst>
              <a:gd name="adj" fmla="val 1789"/>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四角形: 角を丸くする 45">
            <a:extLst>
              <a:ext uri="{FF2B5EF4-FFF2-40B4-BE49-F238E27FC236}">
                <a16:creationId xmlns:a16="http://schemas.microsoft.com/office/drawing/2014/main" id="{570EF266-EDBE-2E3F-4745-C149A9C6CCD2}"/>
              </a:ext>
            </a:extLst>
          </p:cNvPr>
          <p:cNvSpPr/>
          <p:nvPr/>
        </p:nvSpPr>
        <p:spPr>
          <a:xfrm>
            <a:off x="3384738" y="8326512"/>
            <a:ext cx="460795" cy="195928"/>
          </a:xfrm>
          <a:prstGeom prst="roundRect">
            <a:avLst>
              <a:gd name="adj" fmla="val 1789"/>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7" name="グループ化 46">
            <a:extLst>
              <a:ext uri="{FF2B5EF4-FFF2-40B4-BE49-F238E27FC236}">
                <a16:creationId xmlns:a16="http://schemas.microsoft.com/office/drawing/2014/main" id="{37EE9696-D23B-AB6F-9DAE-5248E46EE1BE}"/>
              </a:ext>
            </a:extLst>
          </p:cNvPr>
          <p:cNvGrpSpPr/>
          <p:nvPr/>
        </p:nvGrpSpPr>
        <p:grpSpPr>
          <a:xfrm>
            <a:off x="1227552" y="7062161"/>
            <a:ext cx="4676714" cy="1195487"/>
            <a:chOff x="2115493" y="1478792"/>
            <a:chExt cx="4676714" cy="766047"/>
          </a:xfrm>
        </p:grpSpPr>
        <p:sp>
          <p:nvSpPr>
            <p:cNvPr id="48" name="四角形: 角を丸くする 47">
              <a:extLst>
                <a:ext uri="{FF2B5EF4-FFF2-40B4-BE49-F238E27FC236}">
                  <a16:creationId xmlns:a16="http://schemas.microsoft.com/office/drawing/2014/main" id="{BBA87420-3EBD-FD5F-718E-8966B9F79716}"/>
                </a:ext>
              </a:extLst>
            </p:cNvPr>
            <p:cNvSpPr/>
            <p:nvPr/>
          </p:nvSpPr>
          <p:spPr>
            <a:xfrm>
              <a:off x="2115493" y="1478792"/>
              <a:ext cx="4676714" cy="587545"/>
            </a:xfrm>
            <a:prstGeom prst="roundRect">
              <a:avLst/>
            </a:prstGeom>
            <a:solidFill>
              <a:srgbClr val="ED7D31"/>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b="0" i="0" u="none" strike="noStrike" cap="none" dirty="0">
                  <a:solidFill>
                    <a:schemeClr val="bg1"/>
                  </a:solidFill>
                  <a:latin typeface="HG丸ｺﾞｼｯｸM-PRO" panose="020F0600000000000000" pitchFamily="50" charset="-128"/>
                  <a:ea typeface="HG丸ｺﾞｼｯｸM-PRO" panose="020F0600000000000000" pitchFamily="50" charset="-128"/>
                  <a:cs typeface="Arial"/>
                  <a:sym typeface="Arial"/>
                </a:rPr>
                <a:t>差し戻しをクリックすると、差し戻し理由を記入して、</a:t>
              </a:r>
              <a:br>
                <a:rPr lang="ja-JP" altLang="en-US" sz="1000" b="0" i="0" u="none" strike="noStrike" cap="none" dirty="0">
                  <a:solidFill>
                    <a:schemeClr val="bg1"/>
                  </a:solidFill>
                  <a:latin typeface="HG丸ｺﾞｼｯｸM-PRO" panose="020F0600000000000000" pitchFamily="50" charset="-128"/>
                  <a:ea typeface="HG丸ｺﾞｼｯｸM-PRO" panose="020F0600000000000000" pitchFamily="50" charset="-128"/>
                  <a:cs typeface="Arial"/>
                  <a:sym typeface="Arial"/>
                </a:rPr>
              </a:br>
              <a:r>
                <a:rPr lang="ja-JP" altLang="en-US" sz="1000" b="0" i="0" u="none" strike="noStrike" cap="none" dirty="0">
                  <a:solidFill>
                    <a:schemeClr val="bg1"/>
                  </a:solidFill>
                  <a:latin typeface="HG丸ｺﾞｼｯｸM-PRO" panose="020F0600000000000000" pitchFamily="50" charset="-128"/>
                  <a:ea typeface="HG丸ｺﾞｼｯｸM-PRO" panose="020F0600000000000000" pitchFamily="50" charset="-128"/>
                  <a:cs typeface="Arial"/>
                  <a:sym typeface="Arial"/>
                </a:rPr>
                <a:t>管理者に差し戻しできます。</a:t>
              </a:r>
              <a:endParaRPr lang="en-US" altLang="ja-JP" sz="1000" b="0" i="0" u="none" strike="noStrike" cap="none" dirty="0">
                <a:solidFill>
                  <a:schemeClr val="bg1"/>
                </a:solidFill>
                <a:latin typeface="HG丸ｺﾞｼｯｸM-PRO" panose="020F0600000000000000" pitchFamily="50" charset="-128"/>
                <a:ea typeface="HG丸ｺﾞｼｯｸM-PRO" panose="020F0600000000000000" pitchFamily="50" charset="-128"/>
                <a:cs typeface="Arial"/>
                <a:sym typeface="Arial"/>
              </a:endParaRPr>
            </a:p>
            <a:p>
              <a:pPr>
                <a:spcBef>
                  <a:spcPts val="600"/>
                </a:spcBef>
              </a:pPr>
              <a:r>
                <a:rPr lang="ja-JP" altLang="en-US" sz="1000" dirty="0">
                  <a:solidFill>
                    <a:schemeClr val="bg1"/>
                  </a:solidFill>
                  <a:latin typeface="HG丸ｺﾞｼｯｸM-PRO" panose="020F0600000000000000" pitchFamily="50" charset="-128"/>
                  <a:ea typeface="HG丸ｺﾞｼｯｸM-PRO" panose="020F0600000000000000" pitchFamily="50" charset="-128"/>
                  <a:cs typeface="Arial"/>
                </a:rPr>
                <a:t>（例）</a:t>
              </a:r>
              <a:r>
                <a:rPr lang="ja-JP" altLang="en-US" sz="1000" b="0" i="0" dirty="0">
                  <a:solidFill>
                    <a:schemeClr val="bg1"/>
                  </a:solidFill>
                  <a:effectLst/>
                  <a:latin typeface="HG丸ｺﾞｼｯｸM-PRO" panose="020F0600000000000000" pitchFamily="50" charset="-128"/>
                  <a:ea typeface="HG丸ｺﾞｼｯｸM-PRO" panose="020F0600000000000000" pitchFamily="50" charset="-128"/>
                </a:rPr>
                <a:t>書面に記載されている内容が違っている</a:t>
              </a:r>
              <a:endParaRPr lang="en-US" altLang="ja-JP" sz="1000" dirty="0">
                <a:solidFill>
                  <a:schemeClr val="bg1"/>
                </a:solidFill>
                <a:latin typeface="HG丸ｺﾞｼｯｸM-PRO" panose="020F0600000000000000" pitchFamily="50" charset="-128"/>
                <a:ea typeface="HG丸ｺﾞｼｯｸM-PRO" panose="020F0600000000000000" pitchFamily="50" charset="-128"/>
              </a:endParaRPr>
            </a:p>
            <a:p>
              <a:r>
                <a:rPr lang="en-US" altLang="ja-JP" sz="1000" dirty="0">
                  <a:solidFill>
                    <a:schemeClr val="bg1"/>
                  </a:solidFill>
                  <a:latin typeface="HG丸ｺﾞｼｯｸM-PRO" panose="020F0600000000000000" pitchFamily="50" charset="-128"/>
                  <a:ea typeface="HG丸ｺﾞｼｯｸM-PRO" panose="020F0600000000000000" pitchFamily="50" charset="-128"/>
                </a:rPr>
                <a:t>         </a:t>
              </a:r>
              <a:r>
                <a:rPr lang="ja-JP" altLang="en-US" sz="1000" b="0" i="0" dirty="0">
                  <a:solidFill>
                    <a:schemeClr val="bg1"/>
                  </a:solidFill>
                  <a:effectLst/>
                  <a:latin typeface="HG丸ｺﾞｼｯｸM-PRO" panose="020F0600000000000000" pitchFamily="50" charset="-128"/>
                  <a:ea typeface="HG丸ｺﾞｼｯｸM-PRO" panose="020F0600000000000000" pitchFamily="50" charset="-128"/>
                </a:rPr>
                <a:t>間違っている場合は差戻をしてその内容をコメントに書いてください</a:t>
              </a:r>
              <a:endParaRPr lang="ja-JP" altLang="en-US" sz="1000" b="0" i="0" u="none" strike="noStrike" cap="none" dirty="0">
                <a:solidFill>
                  <a:schemeClr val="bg1"/>
                </a:solidFill>
                <a:latin typeface="HG丸ｺﾞｼｯｸM-PRO" panose="020F0600000000000000" pitchFamily="50" charset="-128"/>
                <a:ea typeface="HG丸ｺﾞｼｯｸM-PRO" panose="020F0600000000000000" pitchFamily="50" charset="-128"/>
                <a:cs typeface="Arial"/>
                <a:sym typeface="Arial"/>
              </a:endParaRPr>
            </a:p>
          </p:txBody>
        </p:sp>
        <p:sp>
          <p:nvSpPr>
            <p:cNvPr id="49" name="二等辺三角形 48">
              <a:extLst>
                <a:ext uri="{FF2B5EF4-FFF2-40B4-BE49-F238E27FC236}">
                  <a16:creationId xmlns:a16="http://schemas.microsoft.com/office/drawing/2014/main" id="{1ED3AEF3-DDD7-2AE7-B0BE-571BF06AAB87}"/>
                </a:ext>
              </a:extLst>
            </p:cNvPr>
            <p:cNvSpPr/>
            <p:nvPr/>
          </p:nvSpPr>
          <p:spPr>
            <a:xfrm rot="13361304">
              <a:off x="4668443" y="1989768"/>
              <a:ext cx="167189" cy="255071"/>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52" name="テキスト プレースホルダー 5">
            <a:extLst>
              <a:ext uri="{FF2B5EF4-FFF2-40B4-BE49-F238E27FC236}">
                <a16:creationId xmlns:a16="http://schemas.microsoft.com/office/drawing/2014/main" id="{FFAA99DC-CBC8-493E-E2DA-7D47CE8C2BB6}"/>
              </a:ext>
            </a:extLst>
          </p:cNvPr>
          <p:cNvSpPr>
            <a:spLocks noGrp="1"/>
          </p:cNvSpPr>
          <p:nvPr>
            <p:ph type="body" sz="quarter" idx="13"/>
          </p:nvPr>
        </p:nvSpPr>
        <p:spPr>
          <a:xfrm>
            <a:off x="166435" y="9658324"/>
            <a:ext cx="1611565" cy="176859"/>
          </a:xfrm>
        </p:spPr>
        <p:txBody>
          <a:bodyPr/>
          <a:lstStyle/>
          <a:p>
            <a:r>
              <a:rPr lang="ja-JP" altLang="en-US" dirty="0"/>
              <a:t>ヘルプページは</a:t>
            </a:r>
            <a:r>
              <a:rPr lang="ja-JP" altLang="en-US" dirty="0">
                <a:hlinkClick r:id="rId6"/>
              </a:rPr>
              <a:t>こちら</a:t>
            </a:r>
            <a:endParaRPr lang="ja-JP" altLang="en-US" dirty="0"/>
          </a:p>
        </p:txBody>
      </p:sp>
      <p:sp>
        <p:nvSpPr>
          <p:cNvPr id="5" name="四角形: 角を丸くする 4">
            <a:extLst>
              <a:ext uri="{FF2B5EF4-FFF2-40B4-BE49-F238E27FC236}">
                <a16:creationId xmlns:a16="http://schemas.microsoft.com/office/drawing/2014/main" id="{523E0D79-873D-BF47-CC83-FE57A47DDAAA}"/>
              </a:ext>
            </a:extLst>
          </p:cNvPr>
          <p:cNvSpPr/>
          <p:nvPr/>
        </p:nvSpPr>
        <p:spPr>
          <a:xfrm>
            <a:off x="3864429" y="283616"/>
            <a:ext cx="2732314" cy="310799"/>
          </a:xfrm>
          <a:prstGeom prst="roundRect">
            <a:avLst>
              <a:gd name="adj" fmla="val 50000"/>
            </a:avLst>
          </a:prstGeom>
          <a:solidFill>
            <a:srgbClr val="E46B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050" b="1" i="0" strike="noStrike" cap="none" dirty="0">
                <a:ln>
                  <a:solidFill>
                    <a:schemeClr val="bg1"/>
                  </a:solidFill>
                </a:ln>
                <a:solidFill>
                  <a:schemeClr val="bg1"/>
                </a:solidFill>
                <a:latin typeface="HG丸ｺﾞｼｯｸM-PRO" panose="020F0600000000000000" pitchFamily="50" charset="-128"/>
                <a:ea typeface="HG丸ｺﾞｼｯｸM-PRO" panose="020F0600000000000000" pitchFamily="50" charset="-128"/>
                <a:cs typeface="Arial"/>
                <a:sym typeface="Arial"/>
              </a:rPr>
              <a:t>労働条件通知を</a:t>
            </a:r>
            <a:r>
              <a:rPr lang="ja-JP" altLang="en-US" sz="1050" b="1" dirty="0">
                <a:ln>
                  <a:solidFill>
                    <a:schemeClr val="bg1"/>
                  </a:solidFill>
                </a:ln>
                <a:solidFill>
                  <a:schemeClr val="bg1"/>
                </a:solidFill>
                <a:latin typeface="HG丸ｺﾞｼｯｸM-PRO" panose="020F0600000000000000" pitchFamily="50" charset="-128"/>
                <a:ea typeface="HG丸ｺﾞｼｯｸM-PRO" panose="020F0600000000000000" pitchFamily="50" charset="-128"/>
                <a:cs typeface="Arial"/>
              </a:rPr>
              <a:t>書面</a:t>
            </a:r>
            <a:r>
              <a:rPr lang="ja-JP" altLang="en-US" sz="1050" b="1" i="0" strike="noStrike" cap="none" dirty="0">
                <a:ln>
                  <a:solidFill>
                    <a:schemeClr val="bg1"/>
                  </a:solidFill>
                </a:ln>
                <a:solidFill>
                  <a:schemeClr val="bg1"/>
                </a:solidFill>
                <a:latin typeface="HG丸ｺﾞｼｯｸM-PRO" panose="020F0600000000000000" pitchFamily="50" charset="-128"/>
                <a:ea typeface="HG丸ｺﾞｼｯｸM-PRO" panose="020F0600000000000000" pitchFamily="50" charset="-128"/>
                <a:cs typeface="Arial"/>
                <a:sym typeface="Arial"/>
              </a:rPr>
              <a:t>通知で受け取る場合</a:t>
            </a:r>
          </a:p>
        </p:txBody>
      </p:sp>
    </p:spTree>
    <p:extLst>
      <p:ext uri="{BB962C8B-B14F-4D97-AF65-F5344CB8AC3E}">
        <p14:creationId xmlns:p14="http://schemas.microsoft.com/office/powerpoint/2010/main" val="25041386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DC7207C-36C6-7E89-3F80-5E06F78A023D}"/>
              </a:ext>
            </a:extLst>
          </p:cNvPr>
          <p:cNvSpPr>
            <a:spLocks noGrp="1"/>
          </p:cNvSpPr>
          <p:nvPr>
            <p:ph type="sldNum" idx="12"/>
          </p:nvPr>
        </p:nvSpPr>
        <p:spPr/>
        <p:txBody>
          <a:bodyPr/>
          <a:lstStyle/>
          <a:p>
            <a:fld id="{00000000-1234-1234-1234-123412341234}" type="slidenum">
              <a:rPr lang="en-US" altLang="ja-JP" smtClean="0"/>
              <a:pPr/>
              <a:t>19</a:t>
            </a:fld>
            <a:endParaRPr lang="ja-JP" altLang="en-US" dirty="0"/>
          </a:p>
        </p:txBody>
      </p:sp>
      <p:sp>
        <p:nvSpPr>
          <p:cNvPr id="3" name="タイトル 2">
            <a:extLst>
              <a:ext uri="{FF2B5EF4-FFF2-40B4-BE49-F238E27FC236}">
                <a16:creationId xmlns:a16="http://schemas.microsoft.com/office/drawing/2014/main" id="{9A32E28E-554C-C033-4FCA-3CF60B10553A}"/>
              </a:ext>
            </a:extLst>
          </p:cNvPr>
          <p:cNvSpPr>
            <a:spLocks noGrp="1"/>
          </p:cNvSpPr>
          <p:nvPr>
            <p:ph type="title"/>
          </p:nvPr>
        </p:nvSpPr>
        <p:spPr/>
        <p:txBody>
          <a:bodyPr/>
          <a:lstStyle/>
          <a:p>
            <a:r>
              <a:rPr kumimoji="1" lang="en-US" altLang="ja-JP" dirty="0"/>
              <a:t>3 </a:t>
            </a:r>
            <a:r>
              <a:rPr kumimoji="1" lang="ja-JP" altLang="en-US" dirty="0"/>
              <a:t>書類に合意・確認する ③</a:t>
            </a:r>
          </a:p>
        </p:txBody>
      </p:sp>
      <p:sp>
        <p:nvSpPr>
          <p:cNvPr id="33" name="四角形: 角を丸くする 32">
            <a:extLst>
              <a:ext uri="{FF2B5EF4-FFF2-40B4-BE49-F238E27FC236}">
                <a16:creationId xmlns:a16="http://schemas.microsoft.com/office/drawing/2014/main" id="{63461787-161B-1493-43D7-F9A0430C9C9D}"/>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5</a:t>
            </a: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ja-JP" altLang="ja-JP"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rPr>
              <a:t>メッセージを確認し、</a:t>
            </a:r>
            <a:r>
              <a:rPr lang="ja-JP" altLang="en-US"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rPr>
              <a:t>［合意］</a:t>
            </a:r>
            <a:r>
              <a:rPr lang="ja-JP" altLang="en-US" sz="1100" dirty="0">
                <a:solidFill>
                  <a:srgbClr val="000000"/>
                </a:solidFill>
                <a:latin typeface="HG丸ｺﾞｼｯｸM-PRO" panose="020F0600000000000000" pitchFamily="50" charset="-128"/>
                <a:ea typeface="HG丸ｺﾞｼｯｸM-PRO" panose="020F0600000000000000" pitchFamily="50" charset="-128"/>
                <a:cs typeface="Arial"/>
              </a:rPr>
              <a:t>または</a:t>
            </a:r>
            <a:r>
              <a:rPr lang="ja-JP" altLang="en-US"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rPr>
              <a:t>［確認］</a:t>
            </a:r>
            <a:r>
              <a:rPr lang="ja-JP" altLang="ja-JP"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rPr>
              <a:t>をクリックします。 </a:t>
            </a:r>
            <a:endParaRPr lang="ja-JP" altLang="en-US"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38" name="図 37">
            <a:extLst>
              <a:ext uri="{FF2B5EF4-FFF2-40B4-BE49-F238E27FC236}">
                <a16:creationId xmlns:a16="http://schemas.microsoft.com/office/drawing/2014/main" id="{CA7A0CD2-E5DA-C040-D106-14D9BB776ABE}"/>
              </a:ext>
            </a:extLst>
          </p:cNvPr>
          <p:cNvPicPr>
            <a:picLocks noChangeAspect="1"/>
          </p:cNvPicPr>
          <p:nvPr/>
        </p:nvPicPr>
        <p:blipFill>
          <a:blip r:embed="rId2"/>
          <a:srcRect/>
          <a:stretch/>
        </p:blipFill>
        <p:spPr>
          <a:xfrm>
            <a:off x="549000" y="1656303"/>
            <a:ext cx="5760000" cy="2742000"/>
          </a:xfrm>
          <a:prstGeom prst="rect">
            <a:avLst/>
          </a:prstGeom>
          <a:effectLst>
            <a:outerShdw blurRad="63500" sx="102000" sy="102000" algn="ctr" rotWithShape="0">
              <a:prstClr val="black">
                <a:alpha val="40000"/>
              </a:prstClr>
            </a:outerShdw>
          </a:effectLst>
        </p:spPr>
      </p:pic>
      <p:sp>
        <p:nvSpPr>
          <p:cNvPr id="11" name="四角形: 角を丸くする 10">
            <a:extLst>
              <a:ext uri="{FF2B5EF4-FFF2-40B4-BE49-F238E27FC236}">
                <a16:creationId xmlns:a16="http://schemas.microsoft.com/office/drawing/2014/main" id="{2490AFD1-CC09-D791-0D00-48E2D7B68CC9}"/>
              </a:ext>
            </a:extLst>
          </p:cNvPr>
          <p:cNvSpPr/>
          <p:nvPr/>
        </p:nvSpPr>
        <p:spPr>
          <a:xfrm>
            <a:off x="3186076" y="3376644"/>
            <a:ext cx="460795" cy="195928"/>
          </a:xfrm>
          <a:prstGeom prst="roundRect">
            <a:avLst>
              <a:gd name="adj" fmla="val 1789"/>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プレースホルダー 5">
            <a:extLst>
              <a:ext uri="{FF2B5EF4-FFF2-40B4-BE49-F238E27FC236}">
                <a16:creationId xmlns:a16="http://schemas.microsoft.com/office/drawing/2014/main" id="{CEA9720B-1D29-0415-F61B-1F915AF544A1}"/>
              </a:ext>
            </a:extLst>
          </p:cNvPr>
          <p:cNvSpPr>
            <a:spLocks noGrp="1"/>
          </p:cNvSpPr>
          <p:nvPr>
            <p:ph type="body" sz="quarter" idx="13"/>
          </p:nvPr>
        </p:nvSpPr>
        <p:spPr>
          <a:xfrm>
            <a:off x="166435" y="9658324"/>
            <a:ext cx="1611565" cy="176859"/>
          </a:xfrm>
        </p:spPr>
        <p:txBody>
          <a:bodyPr/>
          <a:lstStyle/>
          <a:p>
            <a:r>
              <a:rPr lang="ja-JP" altLang="en-US" dirty="0"/>
              <a:t>ヘルプページは</a:t>
            </a:r>
            <a:r>
              <a:rPr lang="ja-JP" altLang="en-US" dirty="0">
                <a:hlinkClick r:id="rId3"/>
              </a:rPr>
              <a:t>こちら</a:t>
            </a:r>
            <a:endParaRPr lang="ja-JP" altLang="en-US" dirty="0"/>
          </a:p>
        </p:txBody>
      </p:sp>
      <p:pic>
        <p:nvPicPr>
          <p:cNvPr id="4" name="グラフィックス 3" descr="再生 単色塗りつぶし">
            <a:extLst>
              <a:ext uri="{FF2B5EF4-FFF2-40B4-BE49-F238E27FC236}">
                <a16:creationId xmlns:a16="http://schemas.microsoft.com/office/drawing/2014/main" id="{E8D5B8B1-5705-EE8A-4007-8A4FB277CE7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a:off x="638922" y="4610414"/>
            <a:ext cx="231775" cy="457200"/>
          </a:xfrm>
          <a:prstGeom prst="rect">
            <a:avLst/>
          </a:prstGeom>
        </p:spPr>
      </p:pic>
      <p:sp>
        <p:nvSpPr>
          <p:cNvPr id="8" name="四角形: 角を丸くする 7">
            <a:extLst>
              <a:ext uri="{FF2B5EF4-FFF2-40B4-BE49-F238E27FC236}">
                <a16:creationId xmlns:a16="http://schemas.microsoft.com/office/drawing/2014/main" id="{A4E2EFC8-688D-B71E-DD29-E169A59964E5}"/>
              </a:ext>
            </a:extLst>
          </p:cNvPr>
          <p:cNvSpPr/>
          <p:nvPr/>
        </p:nvSpPr>
        <p:spPr>
          <a:xfrm>
            <a:off x="369000" y="5184775"/>
            <a:ext cx="6120000" cy="689932"/>
          </a:xfrm>
          <a:prstGeom prst="roundRect">
            <a:avLst>
              <a:gd name="adj" fmla="val 8966"/>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6</a:t>
            </a:r>
            <a:r>
              <a:rPr lang="ja-JP" altLang="en-US"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 </a:t>
            </a:r>
            <a:r>
              <a:rPr lang="ja-JP" altLang="en-US"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rPr>
              <a:t>管理者からの書面通知をお待ちください。</a:t>
            </a:r>
          </a:p>
          <a:p>
            <a:pPr>
              <a:lnSpc>
                <a:spcPct val="150000"/>
              </a:lnSpc>
            </a:pPr>
            <a:endParaRPr lang="ja-JP" altLang="en-US"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sp>
        <p:nvSpPr>
          <p:cNvPr id="5" name="四角形: 角を丸くする 4">
            <a:extLst>
              <a:ext uri="{FF2B5EF4-FFF2-40B4-BE49-F238E27FC236}">
                <a16:creationId xmlns:a16="http://schemas.microsoft.com/office/drawing/2014/main" id="{D3206A0F-93B5-8525-96F7-A12EAAA82DA9}"/>
              </a:ext>
            </a:extLst>
          </p:cNvPr>
          <p:cNvSpPr/>
          <p:nvPr/>
        </p:nvSpPr>
        <p:spPr>
          <a:xfrm>
            <a:off x="3864429" y="283616"/>
            <a:ext cx="2732314" cy="310799"/>
          </a:xfrm>
          <a:prstGeom prst="roundRect">
            <a:avLst>
              <a:gd name="adj" fmla="val 50000"/>
            </a:avLst>
          </a:prstGeom>
          <a:solidFill>
            <a:srgbClr val="E46B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050" b="1" i="0" strike="noStrike" cap="none" dirty="0">
                <a:ln>
                  <a:solidFill>
                    <a:schemeClr val="bg1"/>
                  </a:solidFill>
                </a:ln>
                <a:solidFill>
                  <a:schemeClr val="bg1"/>
                </a:solidFill>
                <a:latin typeface="HG丸ｺﾞｼｯｸM-PRO" panose="020F0600000000000000" pitchFamily="50" charset="-128"/>
                <a:ea typeface="HG丸ｺﾞｼｯｸM-PRO" panose="020F0600000000000000" pitchFamily="50" charset="-128"/>
                <a:cs typeface="Arial"/>
                <a:sym typeface="Arial"/>
              </a:rPr>
              <a:t>労働条件通知を</a:t>
            </a:r>
            <a:r>
              <a:rPr lang="ja-JP" altLang="en-US" sz="1050" b="1" dirty="0">
                <a:ln>
                  <a:solidFill>
                    <a:schemeClr val="bg1"/>
                  </a:solidFill>
                </a:ln>
                <a:solidFill>
                  <a:schemeClr val="bg1"/>
                </a:solidFill>
                <a:latin typeface="HG丸ｺﾞｼｯｸM-PRO" panose="020F0600000000000000" pitchFamily="50" charset="-128"/>
                <a:ea typeface="HG丸ｺﾞｼｯｸM-PRO" panose="020F0600000000000000" pitchFamily="50" charset="-128"/>
                <a:cs typeface="Arial"/>
              </a:rPr>
              <a:t>書面</a:t>
            </a:r>
            <a:r>
              <a:rPr lang="ja-JP" altLang="en-US" sz="1050" b="1" i="0" strike="noStrike" cap="none" dirty="0">
                <a:ln>
                  <a:solidFill>
                    <a:schemeClr val="bg1"/>
                  </a:solidFill>
                </a:ln>
                <a:solidFill>
                  <a:schemeClr val="bg1"/>
                </a:solidFill>
                <a:latin typeface="HG丸ｺﾞｼｯｸM-PRO" panose="020F0600000000000000" pitchFamily="50" charset="-128"/>
                <a:ea typeface="HG丸ｺﾞｼｯｸM-PRO" panose="020F0600000000000000" pitchFamily="50" charset="-128"/>
                <a:cs typeface="Arial"/>
                <a:sym typeface="Arial"/>
              </a:rPr>
              <a:t>通知で受け取る場合</a:t>
            </a:r>
          </a:p>
        </p:txBody>
      </p:sp>
    </p:spTree>
    <p:extLst>
      <p:ext uri="{BB962C8B-B14F-4D97-AF65-F5344CB8AC3E}">
        <p14:creationId xmlns:p14="http://schemas.microsoft.com/office/powerpoint/2010/main" val="2339736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19EDFA6-047D-9B57-5DAB-D0949B970A9C}"/>
              </a:ext>
            </a:extLst>
          </p:cNvPr>
          <p:cNvSpPr>
            <a:spLocks noGrp="1"/>
          </p:cNvSpPr>
          <p:nvPr>
            <p:ph type="sldNum" idx="12"/>
          </p:nvPr>
        </p:nvSpPr>
        <p:spPr>
          <a:xfrm>
            <a:off x="6352975" y="9667004"/>
            <a:ext cx="338673" cy="176859"/>
          </a:xfrm>
        </p:spPr>
        <p:txBody>
          <a:bodyPr/>
          <a:lstStyle/>
          <a:p>
            <a:pPr algn="r"/>
            <a:fld id="{00000000-1234-1234-1234-123412341234}" type="slidenum">
              <a:rPr lang="en-US" altLang="ja-JP" smtClean="0"/>
              <a:pPr algn="r"/>
              <a:t>2</a:t>
            </a:fld>
            <a:endParaRPr lang="ja-JP" altLang="en-US" dirty="0"/>
          </a:p>
        </p:txBody>
      </p:sp>
      <p:sp>
        <p:nvSpPr>
          <p:cNvPr id="3" name="タイトル 2">
            <a:extLst>
              <a:ext uri="{FF2B5EF4-FFF2-40B4-BE49-F238E27FC236}">
                <a16:creationId xmlns:a16="http://schemas.microsoft.com/office/drawing/2014/main" id="{73128483-CB69-E1D2-FE7D-DFCD0398AA95}"/>
              </a:ext>
            </a:extLst>
          </p:cNvPr>
          <p:cNvSpPr>
            <a:spLocks noGrp="1"/>
          </p:cNvSpPr>
          <p:nvPr>
            <p:ph type="title"/>
          </p:nvPr>
        </p:nvSpPr>
        <p:spPr/>
        <p:txBody>
          <a:bodyPr/>
          <a:lstStyle/>
          <a:p>
            <a:r>
              <a:rPr kumimoji="1" lang="ja-JP" altLang="en-US" dirty="0"/>
              <a:t>本マニュアルをご利用いただくご担当者の方へ</a:t>
            </a:r>
          </a:p>
        </p:txBody>
      </p:sp>
      <p:grpSp>
        <p:nvGrpSpPr>
          <p:cNvPr id="19" name="グループ化 18">
            <a:extLst>
              <a:ext uri="{FF2B5EF4-FFF2-40B4-BE49-F238E27FC236}">
                <a16:creationId xmlns:a16="http://schemas.microsoft.com/office/drawing/2014/main" id="{019999AC-1573-FD4F-3A72-8808C062FE76}"/>
              </a:ext>
            </a:extLst>
          </p:cNvPr>
          <p:cNvGrpSpPr/>
          <p:nvPr/>
        </p:nvGrpSpPr>
        <p:grpSpPr>
          <a:xfrm>
            <a:off x="335892" y="1079308"/>
            <a:ext cx="6484455" cy="851618"/>
            <a:chOff x="333909" y="1080000"/>
            <a:chExt cx="6488612" cy="852164"/>
          </a:xfrm>
        </p:grpSpPr>
        <p:sp>
          <p:nvSpPr>
            <p:cNvPr id="5" name="テキスト ボックス 4">
              <a:extLst>
                <a:ext uri="{FF2B5EF4-FFF2-40B4-BE49-F238E27FC236}">
                  <a16:creationId xmlns:a16="http://schemas.microsoft.com/office/drawing/2014/main" id="{D1D3ABE7-C7F1-1E1E-C9BD-234D44A909D7}"/>
                </a:ext>
              </a:extLst>
            </p:cNvPr>
            <p:cNvSpPr txBox="1"/>
            <p:nvPr/>
          </p:nvSpPr>
          <p:spPr>
            <a:xfrm>
              <a:off x="333909" y="1332000"/>
              <a:ext cx="6120000" cy="600164"/>
            </a:xfrm>
            <a:prstGeom prst="rect">
              <a:avLst/>
            </a:prstGeom>
            <a:noFill/>
          </p:spPr>
          <p:txBody>
            <a:bodyPr wrap="square">
              <a:spAutoFit/>
            </a:bodyPr>
            <a:lstStyle/>
            <a:p>
              <a:pPr marL="12692">
                <a:buSzPts val="1700"/>
              </a:pPr>
              <a:r>
                <a:rPr lang="ja-JP" altLang="en-US" sz="1099" dirty="0">
                  <a:solidFill>
                    <a:schemeClr val="dk1"/>
                  </a:solidFill>
                  <a:latin typeface="HG丸ｺﾞｼｯｸM-PRO" panose="020F0600000000000000" pitchFamily="50" charset="-128"/>
                  <a:ea typeface="HG丸ｺﾞｼｯｸM-PRO" panose="020F0600000000000000" pitchFamily="50" charset="-128"/>
                </a:rPr>
                <a:t>本マニュアルは、</a:t>
              </a:r>
              <a:r>
                <a:rPr lang="en-US" altLang="ja-JP" sz="1099" dirty="0">
                  <a:solidFill>
                    <a:schemeClr val="dk1"/>
                  </a:solidFill>
                  <a:latin typeface="HG丸ｺﾞｼｯｸM-PRO" panose="020F0600000000000000" pitchFamily="50" charset="-128"/>
                  <a:ea typeface="HG丸ｺﾞｼｯｸM-PRO" panose="020F0600000000000000" pitchFamily="50" charset="-128"/>
                </a:rPr>
                <a:t>2025</a:t>
              </a:r>
              <a:r>
                <a:rPr lang="ja-JP" altLang="en-US" sz="1099" dirty="0">
                  <a:solidFill>
                    <a:schemeClr val="dk1"/>
                  </a:solidFill>
                  <a:latin typeface="HG丸ｺﾞｼｯｸM-PRO" panose="020F0600000000000000" pitchFamily="50" charset="-128"/>
                  <a:ea typeface="HG丸ｺﾞｼｯｸM-PRO" panose="020F0600000000000000" pitchFamily="50" charset="-128"/>
                </a:rPr>
                <a:t>年</a:t>
              </a:r>
              <a:r>
                <a:rPr lang="en-US" altLang="ja-JP" sz="1099" dirty="0">
                  <a:solidFill>
                    <a:schemeClr val="dk1"/>
                  </a:solidFill>
                  <a:latin typeface="HG丸ｺﾞｼｯｸM-PRO" panose="020F0600000000000000" pitchFamily="50" charset="-128"/>
                  <a:ea typeface="HG丸ｺﾞｼｯｸM-PRO" panose="020F0600000000000000" pitchFamily="50" charset="-128"/>
                </a:rPr>
                <a:t>1</a:t>
              </a:r>
              <a:r>
                <a:rPr lang="ja-JP" altLang="en-US" sz="1099" dirty="0">
                  <a:solidFill>
                    <a:schemeClr val="dk1"/>
                  </a:solidFill>
                  <a:latin typeface="HG丸ｺﾞｼｯｸM-PRO" panose="020F0600000000000000" pitchFamily="50" charset="-128"/>
                  <a:ea typeface="HG丸ｺﾞｼｯｸM-PRO" panose="020F0600000000000000" pitchFamily="50" charset="-128"/>
                </a:rPr>
                <a:t>月</a:t>
              </a:r>
              <a:r>
                <a:rPr lang="en-US" altLang="ja-JP" sz="1099" dirty="0">
                  <a:solidFill>
                    <a:schemeClr val="dk1"/>
                  </a:solidFill>
                  <a:latin typeface="HG丸ｺﾞｼｯｸM-PRO" panose="020F0600000000000000" pitchFamily="50" charset="-128"/>
                  <a:ea typeface="HG丸ｺﾞｼｯｸM-PRO" panose="020F0600000000000000" pitchFamily="50" charset="-128"/>
                </a:rPr>
                <a:t>21</a:t>
              </a:r>
              <a:r>
                <a:rPr lang="ja-JP" altLang="en-US" sz="1099" dirty="0">
                  <a:solidFill>
                    <a:schemeClr val="dk1"/>
                  </a:solidFill>
                  <a:latin typeface="HG丸ｺﾞｼｯｸM-PRO" panose="020F0600000000000000" pitchFamily="50" charset="-128"/>
                  <a:ea typeface="HG丸ｺﾞｼｯｸM-PRO" panose="020F0600000000000000" pitchFamily="50" charset="-128"/>
                </a:rPr>
                <a:t>日に変更予定のジンジャーの仕様で説明を記載しております。</a:t>
              </a:r>
            </a:p>
            <a:p>
              <a:pPr marL="12692">
                <a:buSzPts val="1700"/>
              </a:pPr>
              <a:r>
                <a:rPr lang="ja-JP" altLang="en-US" sz="1099" dirty="0">
                  <a:solidFill>
                    <a:schemeClr val="dk1"/>
                  </a:solidFill>
                  <a:latin typeface="HG丸ｺﾞｼｯｸM-PRO" panose="020F0600000000000000" pitchFamily="50" charset="-128"/>
                  <a:ea typeface="HG丸ｺﾞｼｯｸM-PRO" panose="020F0600000000000000" pitchFamily="50" charset="-128"/>
                </a:rPr>
                <a:t>機能アップデートに伴い、仕様が変更される可能性がございますので、あらかじめご了承ください。</a:t>
              </a:r>
            </a:p>
          </p:txBody>
        </p:sp>
        <p:grpSp>
          <p:nvGrpSpPr>
            <p:cNvPr id="7" name="グループ化 6">
              <a:extLst>
                <a:ext uri="{FF2B5EF4-FFF2-40B4-BE49-F238E27FC236}">
                  <a16:creationId xmlns:a16="http://schemas.microsoft.com/office/drawing/2014/main" id="{5FBE5447-AA69-BED8-CAEE-39406A575FE0}"/>
                </a:ext>
              </a:extLst>
            </p:cNvPr>
            <p:cNvGrpSpPr/>
            <p:nvPr/>
          </p:nvGrpSpPr>
          <p:grpSpPr>
            <a:xfrm>
              <a:off x="360000" y="1080000"/>
              <a:ext cx="6462521" cy="215444"/>
              <a:chOff x="266891" y="1251896"/>
              <a:chExt cx="6462521" cy="215444"/>
            </a:xfrm>
          </p:grpSpPr>
          <p:sp>
            <p:nvSpPr>
              <p:cNvPr id="8" name="字幕 4">
                <a:extLst>
                  <a:ext uri="{FF2B5EF4-FFF2-40B4-BE49-F238E27FC236}">
                    <a16:creationId xmlns:a16="http://schemas.microsoft.com/office/drawing/2014/main" id="{706E933E-537D-C01D-D2B5-803D3E12C3FC}"/>
                  </a:ext>
                </a:extLst>
              </p:cNvPr>
              <p:cNvSpPr txBox="1">
                <a:spLocks/>
              </p:cNvSpPr>
              <p:nvPr/>
            </p:nvSpPr>
            <p:spPr>
              <a:xfrm>
                <a:off x="426910" y="1251896"/>
                <a:ext cx="6302502" cy="215444"/>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200" b="0" i="0" u="none" strike="noStrike" cap="none" baseline="0">
                    <a:solidFill>
                      <a:schemeClr val="dk1"/>
                    </a:solidFill>
                    <a:latin typeface="HG丸ｺﾞｼｯｸM-PRO" panose="020F0600000000000000" pitchFamily="50" charset="-128"/>
                    <a:ea typeface="HG丸ｺﾞｼｯｸM-PRO" panose="020F0600000000000000" pitchFamily="50" charset="-128"/>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pPr indent="-456926"/>
                <a:r>
                  <a:rPr lang="ja-JP" altLang="en-US" sz="1399" b="1" dirty="0">
                    <a:solidFill>
                      <a:schemeClr val="tx1"/>
                    </a:solidFill>
                  </a:rPr>
                  <a:t>免責事項</a:t>
                </a:r>
                <a:endParaRPr lang="en-US" altLang="ja-JP" sz="1399" b="1" dirty="0">
                  <a:solidFill>
                    <a:schemeClr val="tx1"/>
                  </a:solidFill>
                </a:endParaRPr>
              </a:p>
            </p:txBody>
          </p:sp>
          <p:sp>
            <p:nvSpPr>
              <p:cNvPr id="9" name="Google Shape;113;p23">
                <a:extLst>
                  <a:ext uri="{FF2B5EF4-FFF2-40B4-BE49-F238E27FC236}">
                    <a16:creationId xmlns:a16="http://schemas.microsoft.com/office/drawing/2014/main" id="{A735CB72-46C0-75E6-2E29-EEF2E5339024}"/>
                  </a:ext>
                </a:extLst>
              </p:cNvPr>
              <p:cNvSpPr/>
              <p:nvPr/>
            </p:nvSpPr>
            <p:spPr>
              <a:xfrm rot="16200000">
                <a:off x="206961" y="1361690"/>
                <a:ext cx="165580" cy="45719"/>
              </a:xfrm>
              <a:custGeom>
                <a:avLst/>
                <a:gdLst/>
                <a:ahLst/>
                <a:cxnLst/>
                <a:rect l="l" t="t" r="r" b="b"/>
                <a:pathLst>
                  <a:path w="6858000" h="786765" extrusionOk="0">
                    <a:moveTo>
                      <a:pt x="6858000" y="0"/>
                    </a:moveTo>
                    <a:lnTo>
                      <a:pt x="0" y="0"/>
                    </a:lnTo>
                    <a:lnTo>
                      <a:pt x="0" y="786383"/>
                    </a:lnTo>
                    <a:lnTo>
                      <a:pt x="6858000" y="786383"/>
                    </a:lnTo>
                    <a:lnTo>
                      <a:pt x="6858000" y="0"/>
                    </a:lnTo>
                    <a:close/>
                  </a:path>
                </a:pathLst>
              </a:custGeom>
              <a:solidFill>
                <a:srgbClr val="E46B32"/>
              </a:solidFill>
              <a:ln>
                <a:noFill/>
              </a:ln>
            </p:spPr>
            <p:txBody>
              <a:bodyPr spcFirstLastPara="1" wrap="square" lIns="0" tIns="0" rIns="0" bIns="0" anchor="t" anchorCtr="0">
                <a:noAutofit/>
              </a:bodyPr>
              <a:lstStyle/>
              <a:p>
                <a:pPr>
                  <a:buSzPts val="1800"/>
                </a:pPr>
                <a:endParaRPr sz="1799" dirty="0">
                  <a:solidFill>
                    <a:srgbClr val="F2E425"/>
                  </a:solidFill>
                  <a:latin typeface="Calibri"/>
                  <a:ea typeface="HG丸ｺﾞｼｯｸM-PRO" panose="020F0600000000000000" pitchFamily="50" charset="-128"/>
                  <a:cs typeface="Calibri"/>
                  <a:sym typeface="Calibri"/>
                </a:endParaRPr>
              </a:p>
            </p:txBody>
          </p:sp>
        </p:grpSp>
      </p:grpSp>
      <p:grpSp>
        <p:nvGrpSpPr>
          <p:cNvPr id="18" name="グループ化 17">
            <a:extLst>
              <a:ext uri="{FF2B5EF4-FFF2-40B4-BE49-F238E27FC236}">
                <a16:creationId xmlns:a16="http://schemas.microsoft.com/office/drawing/2014/main" id="{B7E2659A-83F8-BDBA-A70F-0965E680762D}"/>
              </a:ext>
            </a:extLst>
          </p:cNvPr>
          <p:cNvGrpSpPr/>
          <p:nvPr/>
        </p:nvGrpSpPr>
        <p:grpSpPr>
          <a:xfrm>
            <a:off x="335892" y="2273592"/>
            <a:ext cx="6458380" cy="881227"/>
            <a:chOff x="360000" y="2275049"/>
            <a:chExt cx="6462520" cy="881792"/>
          </a:xfrm>
        </p:grpSpPr>
        <p:sp>
          <p:nvSpPr>
            <p:cNvPr id="6" name="テキスト ボックス 5">
              <a:extLst>
                <a:ext uri="{FF2B5EF4-FFF2-40B4-BE49-F238E27FC236}">
                  <a16:creationId xmlns:a16="http://schemas.microsoft.com/office/drawing/2014/main" id="{AD327361-A008-21EC-3ED5-DA161EBFD221}"/>
                </a:ext>
              </a:extLst>
            </p:cNvPr>
            <p:cNvSpPr txBox="1"/>
            <p:nvPr/>
          </p:nvSpPr>
          <p:spPr>
            <a:xfrm>
              <a:off x="369000" y="2556677"/>
              <a:ext cx="6120000" cy="600164"/>
            </a:xfrm>
            <a:prstGeom prst="rect">
              <a:avLst/>
            </a:prstGeom>
            <a:noFill/>
          </p:spPr>
          <p:txBody>
            <a:bodyPr wrap="square">
              <a:spAutoFit/>
            </a:bodyPr>
            <a:lstStyle/>
            <a:p>
              <a:r>
                <a:rPr lang="ja-JP" altLang="en-US" sz="1099" dirty="0">
                  <a:latin typeface="HG丸ｺﾞｼｯｸM-PRO" panose="020F0600000000000000" pitchFamily="50" charset="-128"/>
                  <a:ea typeface="HG丸ｺﾞｼｯｸM-PRO" panose="020F0600000000000000" pitchFamily="50" charset="-128"/>
                </a:rPr>
                <a:t>本マニュアルは、ジンジャー人事労務にて書類配布を使用する際の従業員向けの参考マニュアルです。</a:t>
              </a:r>
              <a:endParaRPr lang="en-US" altLang="ja-JP" sz="1099" dirty="0">
                <a:latin typeface="HG丸ｺﾞｼｯｸM-PRO" panose="020F0600000000000000" pitchFamily="50" charset="-128"/>
                <a:ea typeface="HG丸ｺﾞｼｯｸM-PRO" panose="020F0600000000000000" pitchFamily="50" charset="-128"/>
              </a:endParaRPr>
            </a:p>
            <a:p>
              <a:r>
                <a:rPr lang="ja-JP" altLang="en-US" sz="1099" dirty="0">
                  <a:latin typeface="HG丸ｺﾞｼｯｸM-PRO" panose="020F0600000000000000" pitchFamily="50" charset="-128"/>
                  <a:ea typeface="HG丸ｺﾞｼｯｸM-PRO" panose="020F0600000000000000" pitchFamily="50" charset="-128"/>
                </a:rPr>
                <a:t>雛形のため、企業さまごとの運用に応じてご調整ください。</a:t>
              </a:r>
              <a:endParaRPr lang="en-US" altLang="ja-JP" sz="1099" dirty="0">
                <a:latin typeface="HG丸ｺﾞｼｯｸM-PRO" panose="020F0600000000000000" pitchFamily="50" charset="-128"/>
                <a:ea typeface="HG丸ｺﾞｼｯｸM-PRO" panose="020F0600000000000000" pitchFamily="50" charset="-128"/>
              </a:endParaRPr>
            </a:p>
          </p:txBody>
        </p:sp>
        <p:grpSp>
          <p:nvGrpSpPr>
            <p:cNvPr id="10" name="グループ化 9">
              <a:extLst>
                <a:ext uri="{FF2B5EF4-FFF2-40B4-BE49-F238E27FC236}">
                  <a16:creationId xmlns:a16="http://schemas.microsoft.com/office/drawing/2014/main" id="{21751870-1CF4-E060-B773-803B265431AE}"/>
                </a:ext>
              </a:extLst>
            </p:cNvPr>
            <p:cNvGrpSpPr/>
            <p:nvPr/>
          </p:nvGrpSpPr>
          <p:grpSpPr>
            <a:xfrm>
              <a:off x="360000" y="2275049"/>
              <a:ext cx="6462520" cy="215444"/>
              <a:chOff x="277937" y="2550512"/>
              <a:chExt cx="6462520" cy="215444"/>
            </a:xfrm>
          </p:grpSpPr>
          <p:sp>
            <p:nvSpPr>
              <p:cNvPr id="11" name="字幕 4">
                <a:extLst>
                  <a:ext uri="{FF2B5EF4-FFF2-40B4-BE49-F238E27FC236}">
                    <a16:creationId xmlns:a16="http://schemas.microsoft.com/office/drawing/2014/main" id="{9180592E-79BF-3031-66BA-07FA33604C41}"/>
                  </a:ext>
                </a:extLst>
              </p:cNvPr>
              <p:cNvSpPr txBox="1">
                <a:spLocks/>
              </p:cNvSpPr>
              <p:nvPr/>
            </p:nvSpPr>
            <p:spPr>
              <a:xfrm>
                <a:off x="437955" y="2550512"/>
                <a:ext cx="6302502" cy="215444"/>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200" b="0" i="0" u="none" strike="noStrike" cap="none" baseline="0">
                    <a:solidFill>
                      <a:schemeClr val="dk1"/>
                    </a:solidFill>
                    <a:latin typeface="HG丸ｺﾞｼｯｸM-PRO" panose="020F0600000000000000" pitchFamily="50" charset="-128"/>
                    <a:ea typeface="HG丸ｺﾞｼｯｸM-PRO" panose="020F0600000000000000" pitchFamily="50" charset="-128"/>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pPr indent="-456926"/>
                <a:r>
                  <a:rPr lang="ja-JP" altLang="en-US" sz="1399" b="1" dirty="0">
                    <a:solidFill>
                      <a:schemeClr val="tx1"/>
                    </a:solidFill>
                  </a:rPr>
                  <a:t>事前にご確認いただきたいこと</a:t>
                </a:r>
                <a:endParaRPr lang="en-US" altLang="ja-JP" sz="1399" b="1" dirty="0">
                  <a:solidFill>
                    <a:schemeClr val="tx1"/>
                  </a:solidFill>
                </a:endParaRPr>
              </a:p>
            </p:txBody>
          </p:sp>
          <p:sp>
            <p:nvSpPr>
              <p:cNvPr id="12" name="Google Shape;113;p23">
                <a:extLst>
                  <a:ext uri="{FF2B5EF4-FFF2-40B4-BE49-F238E27FC236}">
                    <a16:creationId xmlns:a16="http://schemas.microsoft.com/office/drawing/2014/main" id="{1D051C80-F253-C7D8-2121-F63D1C5DCA49}"/>
                  </a:ext>
                </a:extLst>
              </p:cNvPr>
              <p:cNvSpPr/>
              <p:nvPr/>
            </p:nvSpPr>
            <p:spPr>
              <a:xfrm rot="16200000">
                <a:off x="218007" y="2647780"/>
                <a:ext cx="165580" cy="45719"/>
              </a:xfrm>
              <a:custGeom>
                <a:avLst/>
                <a:gdLst/>
                <a:ahLst/>
                <a:cxnLst/>
                <a:rect l="l" t="t" r="r" b="b"/>
                <a:pathLst>
                  <a:path w="6858000" h="786765" extrusionOk="0">
                    <a:moveTo>
                      <a:pt x="6858000" y="0"/>
                    </a:moveTo>
                    <a:lnTo>
                      <a:pt x="0" y="0"/>
                    </a:lnTo>
                    <a:lnTo>
                      <a:pt x="0" y="786383"/>
                    </a:lnTo>
                    <a:lnTo>
                      <a:pt x="6858000" y="786383"/>
                    </a:lnTo>
                    <a:lnTo>
                      <a:pt x="6858000" y="0"/>
                    </a:lnTo>
                    <a:close/>
                  </a:path>
                </a:pathLst>
              </a:custGeom>
              <a:solidFill>
                <a:srgbClr val="E46B32"/>
              </a:solidFill>
              <a:ln>
                <a:noFill/>
              </a:ln>
            </p:spPr>
            <p:txBody>
              <a:bodyPr spcFirstLastPara="1" wrap="square" lIns="0" tIns="0" rIns="0" bIns="0" anchor="t" anchorCtr="0">
                <a:noAutofit/>
              </a:bodyPr>
              <a:lstStyle/>
              <a:p>
                <a:pPr>
                  <a:buSzPts val="1800"/>
                </a:pPr>
                <a:endParaRPr sz="1799" dirty="0">
                  <a:solidFill>
                    <a:srgbClr val="F2E425"/>
                  </a:solidFill>
                  <a:latin typeface="Calibri"/>
                  <a:ea typeface="HG丸ｺﾞｼｯｸM-PRO" panose="020F0600000000000000" pitchFamily="50" charset="-128"/>
                  <a:cs typeface="Calibri"/>
                  <a:sym typeface="Calibri"/>
                </a:endParaRPr>
              </a:p>
            </p:txBody>
          </p:sp>
        </p:grpSp>
      </p:grpSp>
    </p:spTree>
    <p:extLst>
      <p:ext uri="{BB962C8B-B14F-4D97-AF65-F5344CB8AC3E}">
        <p14:creationId xmlns:p14="http://schemas.microsoft.com/office/powerpoint/2010/main" val="12994758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DC7207C-36C6-7E89-3F80-5E06F78A023D}"/>
              </a:ext>
            </a:extLst>
          </p:cNvPr>
          <p:cNvSpPr>
            <a:spLocks noGrp="1"/>
          </p:cNvSpPr>
          <p:nvPr>
            <p:ph type="sldNum" idx="12"/>
          </p:nvPr>
        </p:nvSpPr>
        <p:spPr/>
        <p:txBody>
          <a:bodyPr/>
          <a:lstStyle/>
          <a:p>
            <a:fld id="{00000000-1234-1234-1234-123412341234}" type="slidenum">
              <a:rPr lang="en-US" altLang="ja-JP" smtClean="0"/>
              <a:pPr/>
              <a:t>20</a:t>
            </a:fld>
            <a:endParaRPr lang="ja-JP" altLang="en-US" dirty="0"/>
          </a:p>
        </p:txBody>
      </p:sp>
      <p:sp>
        <p:nvSpPr>
          <p:cNvPr id="3" name="タイトル 2">
            <a:extLst>
              <a:ext uri="{FF2B5EF4-FFF2-40B4-BE49-F238E27FC236}">
                <a16:creationId xmlns:a16="http://schemas.microsoft.com/office/drawing/2014/main" id="{9A32E28E-554C-C033-4FCA-3CF60B10553A}"/>
              </a:ext>
            </a:extLst>
          </p:cNvPr>
          <p:cNvSpPr>
            <a:spLocks noGrp="1"/>
          </p:cNvSpPr>
          <p:nvPr>
            <p:ph type="title"/>
          </p:nvPr>
        </p:nvSpPr>
        <p:spPr/>
        <p:txBody>
          <a:bodyPr/>
          <a:lstStyle/>
          <a:p>
            <a:r>
              <a:rPr kumimoji="1" lang="en-US" altLang="ja-JP" dirty="0"/>
              <a:t>4 </a:t>
            </a:r>
            <a:r>
              <a:rPr kumimoji="1" lang="ja-JP" altLang="en-US" dirty="0"/>
              <a:t>閲覧のみの書類の対応方法</a:t>
            </a:r>
          </a:p>
        </p:txBody>
      </p:sp>
      <p:grpSp>
        <p:nvGrpSpPr>
          <p:cNvPr id="32" name="グループ化 31">
            <a:extLst>
              <a:ext uri="{FF2B5EF4-FFF2-40B4-BE49-F238E27FC236}">
                <a16:creationId xmlns:a16="http://schemas.microsoft.com/office/drawing/2014/main" id="{22522ABB-659B-00F8-45AE-C256A82F78AC}"/>
              </a:ext>
            </a:extLst>
          </p:cNvPr>
          <p:cNvGrpSpPr/>
          <p:nvPr/>
        </p:nvGrpSpPr>
        <p:grpSpPr>
          <a:xfrm>
            <a:off x="369000" y="950400"/>
            <a:ext cx="6120000" cy="4004501"/>
            <a:chOff x="369000" y="950400"/>
            <a:chExt cx="6120000" cy="4004501"/>
          </a:xfrm>
        </p:grpSpPr>
        <p:sp>
          <p:nvSpPr>
            <p:cNvPr id="33" name="四角形: 角を丸くする 32">
              <a:extLst>
                <a:ext uri="{FF2B5EF4-FFF2-40B4-BE49-F238E27FC236}">
                  <a16:creationId xmlns:a16="http://schemas.microsoft.com/office/drawing/2014/main" id="{63461787-161B-1493-43D7-F9A0430C9C9D}"/>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1</a:t>
              </a: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ja-JP" altLang="en-US"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rPr>
                <a:t>配布</a:t>
              </a:r>
              <a:r>
                <a:rPr lang="ja-JP" altLang="ja-JP"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rPr>
                <a:t>書類一覧から</a:t>
              </a:r>
              <a:r>
                <a:rPr lang="ja-JP" altLang="en-US"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rPr>
                <a:t>個別の書類を</a:t>
              </a:r>
              <a:r>
                <a:rPr lang="ja-JP" altLang="en-US" sz="1100" dirty="0">
                  <a:solidFill>
                    <a:srgbClr val="000000"/>
                  </a:solidFill>
                  <a:latin typeface="HG丸ｺﾞｼｯｸM-PRO" panose="020F0600000000000000" pitchFamily="50" charset="-128"/>
                  <a:ea typeface="HG丸ｺﾞｼｯｸM-PRO" panose="020F0600000000000000" pitchFamily="50" charset="-128"/>
                  <a:cs typeface="Arial"/>
                </a:rPr>
                <a:t>確認</a:t>
              </a:r>
              <a:r>
                <a:rPr lang="ja-JP" altLang="ja-JP"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rPr>
                <a:t>ボタンをクリックします。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34" name="グラフィックス 33" descr="再生 単色塗りつぶし">
              <a:extLst>
                <a:ext uri="{FF2B5EF4-FFF2-40B4-BE49-F238E27FC236}">
                  <a16:creationId xmlns:a16="http://schemas.microsoft.com/office/drawing/2014/main" id="{6CE1A5E3-A0C0-136C-B5CA-688BC041086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sp>
        <p:nvSpPr>
          <p:cNvPr id="36" name="四角形: 角を丸くする 35">
            <a:extLst>
              <a:ext uri="{FF2B5EF4-FFF2-40B4-BE49-F238E27FC236}">
                <a16:creationId xmlns:a16="http://schemas.microsoft.com/office/drawing/2014/main" id="{25E2C43D-CC59-DFBC-3A6F-474041578C7C}"/>
              </a:ext>
            </a:extLst>
          </p:cNvPr>
          <p:cNvSpPr/>
          <p:nvPr/>
        </p:nvSpPr>
        <p:spPr>
          <a:xfrm>
            <a:off x="369000" y="5184775"/>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2</a:t>
            </a:r>
            <a:r>
              <a:rPr lang="ja-JP" altLang="en-US"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 </a:t>
            </a:r>
            <a:r>
              <a:rPr lang="ja-JP" altLang="ja-JP" sz="1100" b="0" i="0" u="none" strike="noStrike" cap="none" dirty="0">
                <a:solidFill>
                  <a:srgbClr val="000000"/>
                </a:solidFill>
                <a:latin typeface="Arial"/>
                <a:ea typeface="Arial"/>
                <a:cs typeface="Arial"/>
                <a:sym typeface="Arial"/>
              </a:rPr>
              <a:t> </a:t>
            </a:r>
            <a:r>
              <a:rPr lang="ja-JP" altLang="en-US"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rPr>
              <a:t>［</a:t>
            </a:r>
            <a:r>
              <a:rPr lang="ja-JP" altLang="en-US" sz="1100" dirty="0">
                <a:solidFill>
                  <a:srgbClr val="000000"/>
                </a:solidFill>
                <a:latin typeface="HG丸ｺﾞｼｯｸM-PRO" panose="020F0600000000000000" pitchFamily="50" charset="-128"/>
                <a:ea typeface="HG丸ｺﾞｼｯｸM-PRO" panose="020F0600000000000000" pitchFamily="50" charset="-128"/>
                <a:cs typeface="Arial"/>
              </a:rPr>
              <a:t>閉じる</a:t>
            </a:r>
            <a:r>
              <a:rPr lang="ja-JP" altLang="en-US"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rPr>
              <a:t>］</a:t>
            </a:r>
            <a:r>
              <a:rPr lang="ja-JP" altLang="ja-JP"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rPr>
              <a:t>を選択し</a:t>
            </a:r>
            <a:r>
              <a:rPr lang="ja-JP" altLang="en-US"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rPr>
              <a:t>対応は完了です</a:t>
            </a:r>
            <a:r>
              <a:rPr lang="ja-JP" altLang="ja-JP"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rPr>
              <a:t>。</a:t>
            </a:r>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endParaRPr>
          </a:p>
        </p:txBody>
      </p:sp>
      <p:pic>
        <p:nvPicPr>
          <p:cNvPr id="17" name="図 16">
            <a:extLst>
              <a:ext uri="{FF2B5EF4-FFF2-40B4-BE49-F238E27FC236}">
                <a16:creationId xmlns:a16="http://schemas.microsoft.com/office/drawing/2014/main" id="{2F7E3AD3-6CDF-8C47-A5B1-0E1B341076E1}"/>
              </a:ext>
            </a:extLst>
          </p:cNvPr>
          <p:cNvPicPr>
            <a:picLocks noChangeAspect="1"/>
          </p:cNvPicPr>
          <p:nvPr/>
        </p:nvPicPr>
        <p:blipFill>
          <a:blip r:embed="rId4"/>
          <a:srcRect/>
          <a:stretch/>
        </p:blipFill>
        <p:spPr>
          <a:xfrm>
            <a:off x="558403" y="1653304"/>
            <a:ext cx="5741194" cy="2747999"/>
          </a:xfrm>
          <a:prstGeom prst="rect">
            <a:avLst/>
          </a:prstGeom>
          <a:effectLst>
            <a:outerShdw blurRad="63500" sx="102000" sy="102000" algn="ctr" rotWithShape="0">
              <a:prstClr val="black">
                <a:alpha val="40000"/>
              </a:prstClr>
            </a:outerShdw>
          </a:effectLst>
        </p:spPr>
      </p:pic>
      <p:sp>
        <p:nvSpPr>
          <p:cNvPr id="18" name="四角形: 角を丸くする 17">
            <a:extLst>
              <a:ext uri="{FF2B5EF4-FFF2-40B4-BE49-F238E27FC236}">
                <a16:creationId xmlns:a16="http://schemas.microsoft.com/office/drawing/2014/main" id="{B751D9AB-CB7A-B506-ED3F-B936BC7A610C}"/>
              </a:ext>
            </a:extLst>
          </p:cNvPr>
          <p:cNvSpPr/>
          <p:nvPr/>
        </p:nvSpPr>
        <p:spPr>
          <a:xfrm>
            <a:off x="4616694" y="3844639"/>
            <a:ext cx="198193" cy="163209"/>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21E47FDA-04DC-2E04-3C09-F985BCB5C919}"/>
              </a:ext>
            </a:extLst>
          </p:cNvPr>
          <p:cNvPicPr>
            <a:picLocks noChangeAspect="1"/>
          </p:cNvPicPr>
          <p:nvPr/>
        </p:nvPicPr>
        <p:blipFill>
          <a:blip r:embed="rId5"/>
          <a:stretch>
            <a:fillRect/>
          </a:stretch>
        </p:blipFill>
        <p:spPr>
          <a:xfrm>
            <a:off x="665014" y="6037588"/>
            <a:ext cx="5733356" cy="2590033"/>
          </a:xfrm>
          <a:prstGeom prst="rect">
            <a:avLst/>
          </a:prstGeom>
          <a:effectLst>
            <a:outerShdw blurRad="63500" sx="102000" sy="102000" algn="ctr" rotWithShape="0">
              <a:prstClr val="black">
                <a:alpha val="40000"/>
              </a:prstClr>
            </a:outerShdw>
          </a:effectLst>
        </p:spPr>
      </p:pic>
      <p:sp>
        <p:nvSpPr>
          <p:cNvPr id="24" name="テキスト プレースホルダー 5">
            <a:extLst>
              <a:ext uri="{FF2B5EF4-FFF2-40B4-BE49-F238E27FC236}">
                <a16:creationId xmlns:a16="http://schemas.microsoft.com/office/drawing/2014/main" id="{0790549C-9012-850F-CCE2-077EF756F871}"/>
              </a:ext>
            </a:extLst>
          </p:cNvPr>
          <p:cNvSpPr>
            <a:spLocks noGrp="1"/>
          </p:cNvSpPr>
          <p:nvPr>
            <p:ph type="body" sz="quarter" idx="13"/>
          </p:nvPr>
        </p:nvSpPr>
        <p:spPr>
          <a:xfrm>
            <a:off x="166435" y="9658324"/>
            <a:ext cx="1611565" cy="176859"/>
          </a:xfrm>
        </p:spPr>
        <p:txBody>
          <a:bodyPr/>
          <a:lstStyle/>
          <a:p>
            <a:r>
              <a:rPr lang="ja-JP" altLang="en-US" dirty="0"/>
              <a:t>ヘルプページは</a:t>
            </a:r>
            <a:r>
              <a:rPr lang="ja-JP" altLang="en-US" dirty="0">
                <a:hlinkClick r:id="rId6"/>
              </a:rPr>
              <a:t>こちら</a:t>
            </a:r>
            <a:endParaRPr lang="ja-JP" altLang="en-US" dirty="0"/>
          </a:p>
        </p:txBody>
      </p:sp>
      <p:sp>
        <p:nvSpPr>
          <p:cNvPr id="21" name="四角形: 角を丸くする 20">
            <a:extLst>
              <a:ext uri="{FF2B5EF4-FFF2-40B4-BE49-F238E27FC236}">
                <a16:creationId xmlns:a16="http://schemas.microsoft.com/office/drawing/2014/main" id="{7C499265-854D-4269-B90F-A47DC800DD6C}"/>
              </a:ext>
            </a:extLst>
          </p:cNvPr>
          <p:cNvSpPr/>
          <p:nvPr/>
        </p:nvSpPr>
        <p:spPr>
          <a:xfrm>
            <a:off x="3109169" y="7685314"/>
            <a:ext cx="845046" cy="401297"/>
          </a:xfrm>
          <a:prstGeom prst="roundRect">
            <a:avLst>
              <a:gd name="adj" fmla="val 1789"/>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197099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DC7207C-36C6-7E89-3F80-5E06F78A023D}"/>
              </a:ext>
            </a:extLst>
          </p:cNvPr>
          <p:cNvSpPr>
            <a:spLocks noGrp="1"/>
          </p:cNvSpPr>
          <p:nvPr>
            <p:ph type="sldNum" idx="12"/>
          </p:nvPr>
        </p:nvSpPr>
        <p:spPr/>
        <p:txBody>
          <a:bodyPr/>
          <a:lstStyle/>
          <a:p>
            <a:fld id="{00000000-1234-1234-1234-123412341234}" type="slidenum">
              <a:rPr lang="en-US" altLang="ja-JP" smtClean="0"/>
              <a:pPr/>
              <a:t>21</a:t>
            </a:fld>
            <a:endParaRPr lang="ja-JP" altLang="en-US" dirty="0"/>
          </a:p>
        </p:txBody>
      </p:sp>
      <p:sp>
        <p:nvSpPr>
          <p:cNvPr id="3" name="タイトル 2">
            <a:extLst>
              <a:ext uri="{FF2B5EF4-FFF2-40B4-BE49-F238E27FC236}">
                <a16:creationId xmlns:a16="http://schemas.microsoft.com/office/drawing/2014/main" id="{9A32E28E-554C-C033-4FCA-3CF60B10553A}"/>
              </a:ext>
            </a:extLst>
          </p:cNvPr>
          <p:cNvSpPr>
            <a:spLocks noGrp="1"/>
          </p:cNvSpPr>
          <p:nvPr>
            <p:ph type="title"/>
          </p:nvPr>
        </p:nvSpPr>
        <p:spPr/>
        <p:txBody>
          <a:bodyPr/>
          <a:lstStyle/>
          <a:p>
            <a:r>
              <a:rPr kumimoji="1" lang="en-US" altLang="ja-JP" dirty="0"/>
              <a:t>5</a:t>
            </a:r>
            <a:r>
              <a:rPr kumimoji="1" lang="ja-JP" altLang="en-US" dirty="0"/>
              <a:t> 配布書類の状況を確認する ①</a:t>
            </a:r>
          </a:p>
        </p:txBody>
      </p:sp>
      <p:grpSp>
        <p:nvGrpSpPr>
          <p:cNvPr id="32" name="グループ化 31">
            <a:extLst>
              <a:ext uri="{FF2B5EF4-FFF2-40B4-BE49-F238E27FC236}">
                <a16:creationId xmlns:a16="http://schemas.microsoft.com/office/drawing/2014/main" id="{22522ABB-659B-00F8-45AE-C256A82F78AC}"/>
              </a:ext>
            </a:extLst>
          </p:cNvPr>
          <p:cNvGrpSpPr/>
          <p:nvPr/>
        </p:nvGrpSpPr>
        <p:grpSpPr>
          <a:xfrm>
            <a:off x="369000" y="950400"/>
            <a:ext cx="6120000" cy="4004501"/>
            <a:chOff x="369000" y="950400"/>
            <a:chExt cx="6120000" cy="4004501"/>
          </a:xfrm>
        </p:grpSpPr>
        <p:sp>
          <p:nvSpPr>
            <p:cNvPr id="33" name="四角形: 角を丸くする 32">
              <a:extLst>
                <a:ext uri="{FF2B5EF4-FFF2-40B4-BE49-F238E27FC236}">
                  <a16:creationId xmlns:a16="http://schemas.microsoft.com/office/drawing/2014/main" id="{63461787-161B-1493-43D7-F9A0430C9C9D}"/>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1</a:t>
              </a: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1100" b="0" i="0" u="none" strike="noStrike" cap="none" dirty="0">
                  <a:solidFill>
                    <a:srgbClr val="3F3F3F"/>
                  </a:solidFill>
                  <a:latin typeface="HG丸ｺﾞｼｯｸM-PRO" panose="020F0600000000000000" pitchFamily="50" charset="-128"/>
                  <a:ea typeface="HG丸ｺﾞｼｯｸM-PRO" panose="020F0600000000000000" pitchFamily="50" charset="-128"/>
                  <a:cs typeface="Arial"/>
                  <a:sym typeface="Arial"/>
                </a:rPr>
                <a:t>TOP</a:t>
              </a:r>
              <a:r>
                <a:rPr lang="ja-JP" altLang="ja-JP" sz="1100" b="0" i="0" u="none" strike="noStrike" cap="none" dirty="0">
                  <a:solidFill>
                    <a:srgbClr val="3F3F3F"/>
                  </a:solidFill>
                  <a:latin typeface="HG丸ｺﾞｼｯｸM-PRO" panose="020F0600000000000000" pitchFamily="50" charset="-128"/>
                  <a:ea typeface="HG丸ｺﾞｼｯｸM-PRO" panose="020F0600000000000000" pitchFamily="50" charset="-128"/>
                  <a:cs typeface="Arial"/>
                  <a:sym typeface="Arial"/>
                </a:rPr>
                <a:t>ページ右上</a:t>
              </a:r>
              <a:r>
                <a:rPr lang="ja-JP" altLang="en-US" sz="1100" b="0" i="0" u="none" strike="noStrike" cap="none" dirty="0">
                  <a:solidFill>
                    <a:srgbClr val="3F3F3F"/>
                  </a:solidFill>
                  <a:latin typeface="HG丸ｺﾞｼｯｸM-PRO" panose="020F0600000000000000" pitchFamily="50" charset="-128"/>
                  <a:ea typeface="HG丸ｺﾞｼｯｸM-PRO" panose="020F0600000000000000" pitchFamily="50" charset="-128"/>
                  <a:cs typeface="Arial"/>
                  <a:sym typeface="Arial"/>
                </a:rPr>
                <a:t>［</a:t>
              </a:r>
              <a:r>
                <a:rPr lang="ja-JP" altLang="ja-JP" sz="1100" b="0" i="0" u="none" strike="noStrike" cap="none" dirty="0">
                  <a:solidFill>
                    <a:srgbClr val="3F3F3F"/>
                  </a:solidFill>
                  <a:latin typeface="HG丸ｺﾞｼｯｸM-PRO" panose="020F0600000000000000" pitchFamily="50" charset="-128"/>
                  <a:ea typeface="HG丸ｺﾞｼｯｸM-PRO" panose="020F0600000000000000" pitchFamily="50" charset="-128"/>
                  <a:cs typeface="Arial"/>
                  <a:sym typeface="Arial"/>
                </a:rPr>
                <a:t>通知</a:t>
              </a:r>
              <a:r>
                <a:rPr lang="ja-JP" altLang="en-US" sz="1100" b="0" i="0" u="none" strike="noStrike" cap="none" dirty="0">
                  <a:solidFill>
                    <a:srgbClr val="3F3F3F"/>
                  </a:solidFill>
                  <a:latin typeface="HG丸ｺﾞｼｯｸM-PRO" panose="020F0600000000000000" pitchFamily="50" charset="-128"/>
                  <a:ea typeface="HG丸ｺﾞｼｯｸM-PRO" panose="020F0600000000000000" pitchFamily="50" charset="-128"/>
                  <a:cs typeface="Arial"/>
                  <a:sym typeface="Arial"/>
                </a:rPr>
                <a:t>］</a:t>
              </a:r>
              <a:r>
                <a:rPr lang="ja-JP" altLang="ja-JP" sz="1100" b="0" i="0" u="none" strike="noStrike" cap="none" dirty="0">
                  <a:solidFill>
                    <a:srgbClr val="3F3F3F"/>
                  </a:solidFill>
                  <a:latin typeface="HG丸ｺﾞｼｯｸM-PRO" panose="020F0600000000000000" pitchFamily="50" charset="-128"/>
                  <a:ea typeface="HG丸ｺﾞｼｯｸM-PRO" panose="020F0600000000000000" pitchFamily="50" charset="-128"/>
                  <a:cs typeface="Arial"/>
                  <a:sym typeface="Arial"/>
                </a:rPr>
                <a:t>をクリックします。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34" name="グラフィックス 33" descr="再生 単色塗りつぶし">
              <a:extLst>
                <a:ext uri="{FF2B5EF4-FFF2-40B4-BE49-F238E27FC236}">
                  <a16:creationId xmlns:a16="http://schemas.microsoft.com/office/drawing/2014/main" id="{6CE1A5E3-A0C0-136C-B5CA-688BC041086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sp>
        <p:nvSpPr>
          <p:cNvPr id="36" name="四角形: 角を丸くする 35">
            <a:extLst>
              <a:ext uri="{FF2B5EF4-FFF2-40B4-BE49-F238E27FC236}">
                <a16:creationId xmlns:a16="http://schemas.microsoft.com/office/drawing/2014/main" id="{25E2C43D-CC59-DFBC-3A6F-474041578C7C}"/>
              </a:ext>
            </a:extLst>
          </p:cNvPr>
          <p:cNvSpPr/>
          <p:nvPr/>
        </p:nvSpPr>
        <p:spPr>
          <a:xfrm>
            <a:off x="369000" y="5184775"/>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2</a:t>
            </a:r>
            <a:r>
              <a:rPr lang="ja-JP" altLang="en-US"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 </a:t>
            </a:r>
            <a:r>
              <a:rPr lang="ja-JP" altLang="ja-JP" sz="1100" b="0" i="0" u="none" strike="noStrike" cap="none" dirty="0">
                <a:solidFill>
                  <a:srgbClr val="000000"/>
                </a:solidFill>
                <a:latin typeface="Arial"/>
                <a:ea typeface="Arial"/>
                <a:cs typeface="Arial"/>
                <a:sym typeface="Arial"/>
              </a:rPr>
              <a:t> </a:t>
            </a:r>
            <a:r>
              <a:rPr lang="ja-JP" altLang="en-US"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rPr>
              <a:t>［</a:t>
            </a:r>
            <a:r>
              <a:rPr lang="ja-JP" altLang="en-US" sz="1100" dirty="0">
                <a:solidFill>
                  <a:srgbClr val="000000"/>
                </a:solidFill>
                <a:latin typeface="HG丸ｺﾞｼｯｸM-PRO" panose="020F0600000000000000" pitchFamily="50" charset="-128"/>
                <a:ea typeface="HG丸ｺﾞｼｯｸM-PRO" panose="020F0600000000000000" pitchFamily="50" charset="-128"/>
                <a:cs typeface="Arial"/>
              </a:rPr>
              <a:t>配布</a:t>
            </a:r>
            <a:r>
              <a:rPr lang="ja-JP" altLang="en-US"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rPr>
              <a:t>書類］</a:t>
            </a:r>
            <a:r>
              <a:rPr lang="ja-JP" altLang="ja-JP"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rPr>
              <a:t>を</a:t>
            </a:r>
            <a:r>
              <a:rPr lang="ja-JP" altLang="en-US"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rPr>
              <a:t>クリック</a:t>
            </a:r>
            <a:r>
              <a:rPr lang="ja-JP" altLang="ja-JP"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rPr>
              <a:t>します。</a:t>
            </a:r>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endParaRPr>
          </a:p>
        </p:txBody>
      </p:sp>
      <p:pic>
        <p:nvPicPr>
          <p:cNvPr id="38" name="図 37">
            <a:extLst>
              <a:ext uri="{FF2B5EF4-FFF2-40B4-BE49-F238E27FC236}">
                <a16:creationId xmlns:a16="http://schemas.microsoft.com/office/drawing/2014/main" id="{CA7A0CD2-E5DA-C040-D106-14D9BB776ABE}"/>
              </a:ext>
            </a:extLst>
          </p:cNvPr>
          <p:cNvPicPr>
            <a:picLocks noChangeAspect="1"/>
          </p:cNvPicPr>
          <p:nvPr/>
        </p:nvPicPr>
        <p:blipFill>
          <a:blip r:embed="rId4"/>
          <a:srcRect b="64960"/>
          <a:stretch/>
        </p:blipFill>
        <p:spPr>
          <a:xfrm>
            <a:off x="1425416" y="1549985"/>
            <a:ext cx="4007169" cy="3082189"/>
          </a:xfrm>
          <a:prstGeom prst="rect">
            <a:avLst/>
          </a:prstGeom>
          <a:effectLst>
            <a:outerShdw blurRad="63500" sx="102000" sy="102000" algn="ctr" rotWithShape="0">
              <a:prstClr val="black">
                <a:alpha val="40000"/>
              </a:prstClr>
            </a:outerShdw>
          </a:effectLst>
        </p:spPr>
      </p:pic>
      <p:pic>
        <p:nvPicPr>
          <p:cNvPr id="9" name="図 8">
            <a:extLst>
              <a:ext uri="{FF2B5EF4-FFF2-40B4-BE49-F238E27FC236}">
                <a16:creationId xmlns:a16="http://schemas.microsoft.com/office/drawing/2014/main" id="{E6093F1A-DBBE-B9EB-3024-581DFDF0BB92}"/>
              </a:ext>
            </a:extLst>
          </p:cNvPr>
          <p:cNvPicPr>
            <a:picLocks noChangeAspect="1"/>
          </p:cNvPicPr>
          <p:nvPr/>
        </p:nvPicPr>
        <p:blipFill>
          <a:blip r:embed="rId5"/>
          <a:srcRect/>
          <a:stretch/>
        </p:blipFill>
        <p:spPr>
          <a:xfrm>
            <a:off x="561536" y="6025642"/>
            <a:ext cx="5734927" cy="2744999"/>
          </a:xfrm>
          <a:prstGeom prst="rect">
            <a:avLst/>
          </a:prstGeom>
          <a:effectLst>
            <a:outerShdw blurRad="63500" sx="102000" sy="102000" algn="ctr" rotWithShape="0">
              <a:prstClr val="black">
                <a:alpha val="40000"/>
              </a:prstClr>
            </a:outerShdw>
          </a:effectLst>
        </p:spPr>
      </p:pic>
      <p:pic>
        <p:nvPicPr>
          <p:cNvPr id="4" name="グラフィックス 3" descr="再生 単色塗りつぶし">
            <a:extLst>
              <a:ext uri="{FF2B5EF4-FFF2-40B4-BE49-F238E27FC236}">
                <a16:creationId xmlns:a16="http://schemas.microsoft.com/office/drawing/2014/main" id="{9C7DFD7C-D71E-52C6-B769-31A979113E6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8844789"/>
            <a:ext cx="231775" cy="457200"/>
          </a:xfrm>
          <a:prstGeom prst="rect">
            <a:avLst/>
          </a:prstGeom>
        </p:spPr>
      </p:pic>
      <p:sp>
        <p:nvSpPr>
          <p:cNvPr id="6" name="テキスト プレースホルダー 5">
            <a:extLst>
              <a:ext uri="{FF2B5EF4-FFF2-40B4-BE49-F238E27FC236}">
                <a16:creationId xmlns:a16="http://schemas.microsoft.com/office/drawing/2014/main" id="{81B5148A-935F-9531-6994-28DF5E153A59}"/>
              </a:ext>
            </a:extLst>
          </p:cNvPr>
          <p:cNvSpPr>
            <a:spLocks noGrp="1"/>
          </p:cNvSpPr>
          <p:nvPr>
            <p:ph type="body" sz="quarter" idx="13"/>
          </p:nvPr>
        </p:nvSpPr>
        <p:spPr>
          <a:xfrm>
            <a:off x="166435" y="9658324"/>
            <a:ext cx="1611565" cy="176859"/>
          </a:xfrm>
        </p:spPr>
        <p:txBody>
          <a:bodyPr/>
          <a:lstStyle/>
          <a:p>
            <a:r>
              <a:rPr lang="ja-JP" altLang="en-US" dirty="0"/>
              <a:t>ヘルプページは</a:t>
            </a:r>
            <a:r>
              <a:rPr lang="ja-JP" altLang="en-US" dirty="0">
                <a:hlinkClick r:id="rId6"/>
              </a:rPr>
              <a:t>こちら</a:t>
            </a:r>
            <a:endParaRPr lang="ja-JP" altLang="en-US" dirty="0"/>
          </a:p>
        </p:txBody>
      </p:sp>
      <p:sp>
        <p:nvSpPr>
          <p:cNvPr id="25" name="四角形: 角を丸くする 24">
            <a:extLst>
              <a:ext uri="{FF2B5EF4-FFF2-40B4-BE49-F238E27FC236}">
                <a16:creationId xmlns:a16="http://schemas.microsoft.com/office/drawing/2014/main" id="{4E3AC640-AB16-831B-655C-36526A0F6D28}"/>
              </a:ext>
            </a:extLst>
          </p:cNvPr>
          <p:cNvSpPr/>
          <p:nvPr/>
        </p:nvSpPr>
        <p:spPr>
          <a:xfrm>
            <a:off x="3975100" y="1571625"/>
            <a:ext cx="269224" cy="191434"/>
          </a:xfrm>
          <a:prstGeom prst="roundRect">
            <a:avLst>
              <a:gd name="adj" fmla="val 1789"/>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四角形: 角を丸くする 25">
            <a:extLst>
              <a:ext uri="{FF2B5EF4-FFF2-40B4-BE49-F238E27FC236}">
                <a16:creationId xmlns:a16="http://schemas.microsoft.com/office/drawing/2014/main" id="{88185935-1CEF-85B3-1BDD-84ECB3A19C8F}"/>
              </a:ext>
            </a:extLst>
          </p:cNvPr>
          <p:cNvSpPr/>
          <p:nvPr/>
        </p:nvSpPr>
        <p:spPr>
          <a:xfrm>
            <a:off x="1089764" y="6715907"/>
            <a:ext cx="551146" cy="173408"/>
          </a:xfrm>
          <a:prstGeom prst="roundRect">
            <a:avLst>
              <a:gd name="adj" fmla="val 1789"/>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107597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四角形: 角を丸くする 32">
            <a:extLst>
              <a:ext uri="{FF2B5EF4-FFF2-40B4-BE49-F238E27FC236}">
                <a16:creationId xmlns:a16="http://schemas.microsoft.com/office/drawing/2014/main" id="{63461787-161B-1493-43D7-F9A0430C9C9D}"/>
              </a:ext>
            </a:extLst>
          </p:cNvPr>
          <p:cNvSpPr/>
          <p:nvPr/>
        </p:nvSpPr>
        <p:spPr>
          <a:xfrm>
            <a:off x="369000" y="950400"/>
            <a:ext cx="6120000" cy="6808026"/>
          </a:xfrm>
          <a:prstGeom prst="roundRect">
            <a:avLst>
              <a:gd name="adj" fmla="val 66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3</a:t>
            </a: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ja-JP" altLang="ja-JP" sz="1100" b="0" i="0" u="none" strike="noStrike" cap="none" dirty="0">
                <a:solidFill>
                  <a:srgbClr val="3F3F3F"/>
                </a:solidFill>
                <a:latin typeface="HG丸ｺﾞｼｯｸM-PRO" panose="020F0600000000000000" pitchFamily="50" charset="-128"/>
                <a:ea typeface="HG丸ｺﾞｼｯｸM-PRO" panose="020F0600000000000000" pitchFamily="50" charset="-128"/>
                <a:cs typeface="Arial"/>
                <a:sym typeface="Arial"/>
              </a:rPr>
              <a:t>通知情報を確認します。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sp>
        <p:nvSpPr>
          <p:cNvPr id="2" name="スライド番号プレースホルダー 1">
            <a:extLst>
              <a:ext uri="{FF2B5EF4-FFF2-40B4-BE49-F238E27FC236}">
                <a16:creationId xmlns:a16="http://schemas.microsoft.com/office/drawing/2014/main" id="{1DC7207C-36C6-7E89-3F80-5E06F78A023D}"/>
              </a:ext>
            </a:extLst>
          </p:cNvPr>
          <p:cNvSpPr>
            <a:spLocks noGrp="1"/>
          </p:cNvSpPr>
          <p:nvPr>
            <p:ph type="sldNum" idx="12"/>
          </p:nvPr>
        </p:nvSpPr>
        <p:spPr/>
        <p:txBody>
          <a:bodyPr/>
          <a:lstStyle/>
          <a:p>
            <a:fld id="{00000000-1234-1234-1234-123412341234}" type="slidenum">
              <a:rPr lang="en-US" altLang="ja-JP" smtClean="0"/>
              <a:pPr/>
              <a:t>22</a:t>
            </a:fld>
            <a:endParaRPr lang="ja-JP" altLang="en-US" dirty="0"/>
          </a:p>
        </p:txBody>
      </p:sp>
      <p:sp>
        <p:nvSpPr>
          <p:cNvPr id="3" name="タイトル 2">
            <a:extLst>
              <a:ext uri="{FF2B5EF4-FFF2-40B4-BE49-F238E27FC236}">
                <a16:creationId xmlns:a16="http://schemas.microsoft.com/office/drawing/2014/main" id="{9A32E28E-554C-C033-4FCA-3CF60B10553A}"/>
              </a:ext>
            </a:extLst>
          </p:cNvPr>
          <p:cNvSpPr>
            <a:spLocks noGrp="1"/>
          </p:cNvSpPr>
          <p:nvPr>
            <p:ph type="title"/>
          </p:nvPr>
        </p:nvSpPr>
        <p:spPr/>
        <p:txBody>
          <a:bodyPr/>
          <a:lstStyle/>
          <a:p>
            <a:r>
              <a:rPr kumimoji="1" lang="en-US" altLang="ja-JP" dirty="0"/>
              <a:t>5 </a:t>
            </a:r>
            <a:r>
              <a:rPr kumimoji="1" lang="ja-JP" altLang="en-US" dirty="0"/>
              <a:t>配布書類の状況を確認する ②</a:t>
            </a:r>
          </a:p>
        </p:txBody>
      </p:sp>
      <p:pic>
        <p:nvPicPr>
          <p:cNvPr id="38" name="図 37">
            <a:extLst>
              <a:ext uri="{FF2B5EF4-FFF2-40B4-BE49-F238E27FC236}">
                <a16:creationId xmlns:a16="http://schemas.microsoft.com/office/drawing/2014/main" id="{CA7A0CD2-E5DA-C040-D106-14D9BB776ABE}"/>
              </a:ext>
            </a:extLst>
          </p:cNvPr>
          <p:cNvPicPr>
            <a:picLocks noChangeAspect="1"/>
          </p:cNvPicPr>
          <p:nvPr/>
        </p:nvPicPr>
        <p:blipFill>
          <a:blip r:embed="rId2"/>
          <a:srcRect/>
          <a:stretch/>
        </p:blipFill>
        <p:spPr>
          <a:xfrm>
            <a:off x="562185" y="1653304"/>
            <a:ext cx="5733630" cy="2747999"/>
          </a:xfrm>
          <a:prstGeom prst="rect">
            <a:avLst/>
          </a:prstGeom>
          <a:effectLst>
            <a:outerShdw blurRad="63500" sx="102000" sy="102000" algn="ctr" rotWithShape="0">
              <a:prstClr val="black">
                <a:alpha val="40000"/>
              </a:prstClr>
            </a:outerShdw>
          </a:effectLst>
        </p:spPr>
      </p:pic>
      <p:pic>
        <p:nvPicPr>
          <p:cNvPr id="49" name="グラフィックス 48" descr="再生 単色塗りつぶし">
            <a:extLst>
              <a:ext uri="{FF2B5EF4-FFF2-40B4-BE49-F238E27FC236}">
                <a16:creationId xmlns:a16="http://schemas.microsoft.com/office/drawing/2014/main" id="{7922A7F4-EEB6-45FA-C916-2D4CB19FCE4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638922" y="7607614"/>
            <a:ext cx="231775" cy="457200"/>
          </a:xfrm>
          <a:prstGeom prst="rect">
            <a:avLst/>
          </a:prstGeom>
        </p:spPr>
      </p:pic>
      <p:sp>
        <p:nvSpPr>
          <p:cNvPr id="51" name="四角形: 角を丸くする 50">
            <a:extLst>
              <a:ext uri="{FF2B5EF4-FFF2-40B4-BE49-F238E27FC236}">
                <a16:creationId xmlns:a16="http://schemas.microsoft.com/office/drawing/2014/main" id="{9A5CAD90-C45C-5F01-2545-81A521999924}"/>
              </a:ext>
            </a:extLst>
          </p:cNvPr>
          <p:cNvSpPr/>
          <p:nvPr/>
        </p:nvSpPr>
        <p:spPr>
          <a:xfrm>
            <a:off x="1866378" y="3156559"/>
            <a:ext cx="3832964" cy="501041"/>
          </a:xfrm>
          <a:prstGeom prst="roundRect">
            <a:avLst>
              <a:gd name="adj" fmla="val 4599"/>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sp>
        <p:nvSpPr>
          <p:cNvPr id="52" name="四角形: 角を丸くする 51">
            <a:extLst>
              <a:ext uri="{FF2B5EF4-FFF2-40B4-BE49-F238E27FC236}">
                <a16:creationId xmlns:a16="http://schemas.microsoft.com/office/drawing/2014/main" id="{5C06C870-9743-5CA1-EC76-1AE351D9D971}"/>
              </a:ext>
            </a:extLst>
          </p:cNvPr>
          <p:cNvSpPr/>
          <p:nvPr/>
        </p:nvSpPr>
        <p:spPr>
          <a:xfrm>
            <a:off x="3980190" y="3207006"/>
            <a:ext cx="896610" cy="400146"/>
          </a:xfrm>
          <a:prstGeom prst="roundRect">
            <a:avLst>
              <a:gd name="adj" fmla="val 7425"/>
            </a:avLst>
          </a:prstGeom>
          <a:noFill/>
          <a:ln w="19050">
            <a:solidFill>
              <a:srgbClr val="ED7D3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3" name="グループ化 52">
            <a:extLst>
              <a:ext uri="{FF2B5EF4-FFF2-40B4-BE49-F238E27FC236}">
                <a16:creationId xmlns:a16="http://schemas.microsoft.com/office/drawing/2014/main" id="{635C4528-6FE8-DF05-32C3-FE11B4352AA9}"/>
              </a:ext>
            </a:extLst>
          </p:cNvPr>
          <p:cNvGrpSpPr/>
          <p:nvPr/>
        </p:nvGrpSpPr>
        <p:grpSpPr>
          <a:xfrm>
            <a:off x="2422462" y="2555663"/>
            <a:ext cx="2454338" cy="572598"/>
            <a:chOff x="4272680" y="1645057"/>
            <a:chExt cx="2454338" cy="572598"/>
          </a:xfrm>
        </p:grpSpPr>
        <p:sp>
          <p:nvSpPr>
            <p:cNvPr id="54" name="四角形: 角を丸くする 53">
              <a:extLst>
                <a:ext uri="{FF2B5EF4-FFF2-40B4-BE49-F238E27FC236}">
                  <a16:creationId xmlns:a16="http://schemas.microsoft.com/office/drawing/2014/main" id="{F8AFC083-2A6F-643F-040A-87FE24002562}"/>
                </a:ext>
              </a:extLst>
            </p:cNvPr>
            <p:cNvSpPr/>
            <p:nvPr/>
          </p:nvSpPr>
          <p:spPr>
            <a:xfrm>
              <a:off x="4272680" y="1645057"/>
              <a:ext cx="2454338" cy="433798"/>
            </a:xfrm>
            <a:prstGeom prst="roundRect">
              <a:avLst/>
            </a:prstGeom>
            <a:solidFill>
              <a:srgbClr val="ED7D31"/>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a:solidFill>
                    <a:schemeClr val="bg1"/>
                  </a:solidFill>
                  <a:latin typeface="HG丸ｺﾞｼｯｸM-PRO" panose="020F0600000000000000" pitchFamily="50" charset="-128"/>
                  <a:ea typeface="HG丸ｺﾞｼｯｸM-PRO" panose="020F0600000000000000" pitchFamily="50" charset="-128"/>
                </a:rPr>
                <a:t>文言の表示条件は以下の表のとおりです。</a:t>
              </a:r>
            </a:p>
          </p:txBody>
        </p:sp>
        <p:sp>
          <p:nvSpPr>
            <p:cNvPr id="55" name="二等辺三角形 54">
              <a:extLst>
                <a:ext uri="{FF2B5EF4-FFF2-40B4-BE49-F238E27FC236}">
                  <a16:creationId xmlns:a16="http://schemas.microsoft.com/office/drawing/2014/main" id="{AD9CEAED-31FA-3EE1-7EE6-50609C565940}"/>
                </a:ext>
              </a:extLst>
            </p:cNvPr>
            <p:cNvSpPr/>
            <p:nvPr/>
          </p:nvSpPr>
          <p:spPr>
            <a:xfrm rot="8140449">
              <a:off x="6046203" y="1962584"/>
              <a:ext cx="167189" cy="255071"/>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aphicFrame>
        <p:nvGraphicFramePr>
          <p:cNvPr id="56" name="表 28">
            <a:extLst>
              <a:ext uri="{FF2B5EF4-FFF2-40B4-BE49-F238E27FC236}">
                <a16:creationId xmlns:a16="http://schemas.microsoft.com/office/drawing/2014/main" id="{27D1E7F9-7756-CBB8-98BB-1ADBF1A35C86}"/>
              </a:ext>
            </a:extLst>
          </p:cNvPr>
          <p:cNvGraphicFramePr>
            <a:graphicFrameLocks noGrp="1"/>
          </p:cNvGraphicFramePr>
          <p:nvPr>
            <p:extLst>
              <p:ext uri="{D42A27DB-BD31-4B8C-83A1-F6EECF244321}">
                <p14:modId xmlns:p14="http://schemas.microsoft.com/office/powerpoint/2010/main" val="1336194015"/>
              </p:ext>
            </p:extLst>
          </p:nvPr>
        </p:nvGraphicFramePr>
        <p:xfrm>
          <a:off x="602173" y="4849711"/>
          <a:ext cx="5653654" cy="2595880"/>
        </p:xfrm>
        <a:graphic>
          <a:graphicData uri="http://schemas.openxmlformats.org/drawingml/2006/table">
            <a:tbl>
              <a:tblPr firstRow="1" bandRow="1">
                <a:tableStyleId>{5C22544A-7EE6-4342-B048-85BDC9FD1C3A}</a:tableStyleId>
              </a:tblPr>
              <a:tblGrid>
                <a:gridCol w="2643256">
                  <a:extLst>
                    <a:ext uri="{9D8B030D-6E8A-4147-A177-3AD203B41FA5}">
                      <a16:colId xmlns:a16="http://schemas.microsoft.com/office/drawing/2014/main" val="2329163875"/>
                    </a:ext>
                  </a:extLst>
                </a:gridCol>
                <a:gridCol w="3010398">
                  <a:extLst>
                    <a:ext uri="{9D8B030D-6E8A-4147-A177-3AD203B41FA5}">
                      <a16:colId xmlns:a16="http://schemas.microsoft.com/office/drawing/2014/main" val="1568005165"/>
                    </a:ext>
                  </a:extLst>
                </a:gridCol>
              </a:tblGrid>
              <a:tr h="370840">
                <a:tc>
                  <a:txBody>
                    <a:bodyPr/>
                    <a:lstStyle/>
                    <a:p>
                      <a:pPr marL="0" marR="0" lvl="0" indent="0" algn="ctr" rtl="0">
                        <a:lnSpc>
                          <a:spcPct val="100000"/>
                        </a:lnSpc>
                        <a:spcBef>
                          <a:spcPts val="0"/>
                        </a:spcBef>
                        <a:spcAft>
                          <a:spcPts val="0"/>
                        </a:spcAft>
                        <a:buClr>
                          <a:srgbClr val="000000"/>
                        </a:buClr>
                        <a:buSzPts val="1000"/>
                        <a:buFont typeface="Arial"/>
                        <a:buNone/>
                      </a:pPr>
                      <a:r>
                        <a:rPr lang="ja-JP" altLang="en-US" sz="1200" b="1" u="none" strike="noStrike" cap="none" dirty="0">
                          <a:ln w="6350">
                            <a:solidFill>
                              <a:schemeClr val="tx1"/>
                            </a:solidFill>
                          </a:ln>
                          <a:solidFill>
                            <a:schemeClr val="tx1"/>
                          </a:solidFill>
                          <a:latin typeface="HG丸ｺﾞｼｯｸM-PRO" panose="020F0600000000000000" pitchFamily="50" charset="-128"/>
                          <a:ea typeface="HG丸ｺﾞｼｯｸM-PRO" panose="020F0600000000000000" pitchFamily="50" charset="-128"/>
                          <a:cs typeface="Arial"/>
                          <a:sym typeface="Arial"/>
                        </a:rPr>
                        <a:t>状況</a:t>
                      </a:r>
                      <a:endParaRPr sz="1200" b="1" u="none" strike="noStrike" cap="none" dirty="0">
                        <a:ln w="6350">
                          <a:solidFill>
                            <a:schemeClr val="tx1"/>
                          </a:solidFill>
                        </a:ln>
                        <a:solidFill>
                          <a:schemeClr val="tx1"/>
                        </a:solidFill>
                        <a:latin typeface="HG丸ｺﾞｼｯｸM-PRO" panose="020F0600000000000000" pitchFamily="50" charset="-128"/>
                        <a:ea typeface="HG丸ｺﾞｼｯｸM-PRO" panose="020F0600000000000000" pitchFamily="50" charset="-128"/>
                        <a:cs typeface="Arial"/>
                        <a:sym typeface="Arial"/>
                      </a:endParaRPr>
                    </a:p>
                  </a:txBody>
                  <a:tcPr marL="91450" marR="91450" marT="45725" marB="45725"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000"/>
                        <a:buFont typeface="Arial"/>
                        <a:buNone/>
                        <a:tabLst/>
                        <a:defRPr/>
                      </a:pPr>
                      <a:r>
                        <a:rPr lang="ja-JP" altLang="en-US" sz="1200" b="1" u="none" strike="noStrike" cap="none" dirty="0">
                          <a:ln w="6350">
                            <a:solidFill>
                              <a:schemeClr val="tx1"/>
                            </a:solidFill>
                          </a:ln>
                          <a:solidFill>
                            <a:schemeClr val="tx1"/>
                          </a:solidFill>
                          <a:latin typeface="HG丸ｺﾞｼｯｸM-PRO" panose="020F0600000000000000" pitchFamily="50" charset="-128"/>
                          <a:ea typeface="HG丸ｺﾞｼｯｸM-PRO" panose="020F0600000000000000" pitchFamily="50" charset="-128"/>
                          <a:cs typeface="Arial"/>
                          <a:sym typeface="Arial"/>
                        </a:rPr>
                        <a:t>内容</a:t>
                      </a:r>
                    </a:p>
                  </a:txBody>
                  <a:tcPr marL="91450" marR="91450" marT="45725" marB="45725"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518890627"/>
                  </a:ext>
                </a:extLst>
              </a:tr>
              <a:tr h="370840">
                <a:tc>
                  <a:txBody>
                    <a:bodyPr/>
                    <a:lstStyle/>
                    <a:p>
                      <a:pPr marL="0" marR="0" lvl="0" indent="0" algn="l" rtl="0">
                        <a:lnSpc>
                          <a:spcPct val="100000"/>
                        </a:lnSpc>
                        <a:spcBef>
                          <a:spcPts val="0"/>
                        </a:spcBef>
                        <a:spcAft>
                          <a:spcPts val="0"/>
                        </a:spcAft>
                        <a:buClr>
                          <a:srgbClr val="000000"/>
                        </a:buClr>
                        <a:buSzPts val="1000"/>
                        <a:buFont typeface="Arial"/>
                        <a:buNone/>
                      </a:pPr>
                      <a:r>
                        <a:rPr lang="ja-JP" sz="1000" b="0" i="0" u="none" strike="noStrike" cap="none" dirty="0">
                          <a:solidFill>
                            <a:schemeClr val="dk1"/>
                          </a:solidFill>
                          <a:latin typeface="HG丸ｺﾞｼｯｸM-PRO" panose="020F0600000000000000" pitchFamily="50" charset="-128"/>
                          <a:ea typeface="HG丸ｺﾞｼｯｸM-PRO" panose="020F0600000000000000" pitchFamily="50" charset="-128"/>
                          <a:cs typeface="Arial"/>
                          <a:sym typeface="Arial"/>
                        </a:rPr>
                        <a:t>従業員に対して書類への合意が依頼された</a:t>
                      </a:r>
                      <a:endParaRPr sz="1000" b="0" u="none" strike="noStrike" cap="none" dirty="0">
                        <a:latin typeface="HG丸ｺﾞｼｯｸM-PRO" panose="020F0600000000000000" pitchFamily="50" charset="-128"/>
                        <a:ea typeface="HG丸ｺﾞｼｯｸM-PRO" panose="020F0600000000000000" pitchFamily="50" charset="-128"/>
                        <a:cs typeface="Arial"/>
                        <a:sym typeface="Arial"/>
                      </a:endParaRPr>
                    </a:p>
                  </a:txBody>
                  <a:tcPr marL="91450" marR="91450" marT="45725" marB="45725"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b="0" i="0" u="none" strike="noStrike" cap="none" dirty="0">
                          <a:solidFill>
                            <a:schemeClr val="dk1"/>
                          </a:solidFill>
                          <a:latin typeface="HG丸ｺﾞｼｯｸM-PRO" panose="020F0600000000000000" pitchFamily="50" charset="-128"/>
                          <a:ea typeface="HG丸ｺﾞｼｯｸM-PRO" panose="020F0600000000000000" pitchFamily="50" charset="-128"/>
                          <a:cs typeface="Arial"/>
                          <a:sym typeface="Arial"/>
                        </a:rPr>
                        <a:t>（依頼名）への合意が依頼されました。</a:t>
                      </a:r>
                      <a:endParaRPr sz="1000" b="0" u="none" strike="noStrike" cap="none" dirty="0">
                        <a:latin typeface="HG丸ｺﾞｼｯｸM-PRO" panose="020F0600000000000000" pitchFamily="50" charset="-128"/>
                        <a:ea typeface="HG丸ｺﾞｼｯｸM-PRO" panose="020F0600000000000000" pitchFamily="50" charset="-128"/>
                        <a:cs typeface="Arial"/>
                        <a:sym typeface="Arial"/>
                      </a:endParaRPr>
                    </a:p>
                  </a:txBody>
                  <a:tcPr marL="91450" marR="91450" marT="45725" marB="45725"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08328897"/>
                  </a:ext>
                </a:extLst>
              </a:tr>
              <a:tr h="370840">
                <a:tc>
                  <a:txBody>
                    <a:bodyPr/>
                    <a:lstStyle/>
                    <a:p>
                      <a:pPr marL="0" marR="0" lvl="0" indent="0" algn="l" rtl="0">
                        <a:lnSpc>
                          <a:spcPct val="100000"/>
                        </a:lnSpc>
                        <a:spcBef>
                          <a:spcPts val="0"/>
                        </a:spcBef>
                        <a:spcAft>
                          <a:spcPts val="0"/>
                        </a:spcAft>
                        <a:buClr>
                          <a:srgbClr val="000000"/>
                        </a:buClr>
                        <a:buSzPts val="1000"/>
                        <a:buFont typeface="Arial"/>
                        <a:buNone/>
                      </a:pPr>
                      <a:r>
                        <a:rPr lang="ja-JP" sz="1000" b="0" i="0" u="none" strike="noStrike" cap="none" dirty="0">
                          <a:solidFill>
                            <a:schemeClr val="dk1"/>
                          </a:solidFill>
                          <a:latin typeface="HG丸ｺﾞｼｯｸM-PRO" panose="020F0600000000000000" pitchFamily="50" charset="-128"/>
                          <a:ea typeface="HG丸ｺﾞｼｯｸM-PRO" panose="020F0600000000000000" pitchFamily="50" charset="-128"/>
                          <a:cs typeface="Arial"/>
                          <a:sym typeface="Arial"/>
                        </a:rPr>
                        <a:t>管理者が依頼の取り消しを</a:t>
                      </a:r>
                      <a:r>
                        <a:rPr lang="ja-JP" altLang="en-US" sz="1000" b="0" i="0" u="none" strike="noStrike" cap="none" dirty="0">
                          <a:solidFill>
                            <a:schemeClr val="dk1"/>
                          </a:solidFill>
                          <a:latin typeface="HG丸ｺﾞｼｯｸM-PRO" panose="020F0600000000000000" pitchFamily="50" charset="-128"/>
                          <a:ea typeface="HG丸ｺﾞｼｯｸM-PRO" panose="020F0600000000000000" pitchFamily="50" charset="-128"/>
                          <a:cs typeface="Arial"/>
                          <a:sym typeface="Arial"/>
                        </a:rPr>
                        <a:t>おこなった</a:t>
                      </a:r>
                      <a:endParaRPr sz="1000" b="0" u="none" strike="noStrike" cap="none" dirty="0">
                        <a:latin typeface="HG丸ｺﾞｼｯｸM-PRO" panose="020F0600000000000000" pitchFamily="50" charset="-128"/>
                        <a:ea typeface="HG丸ｺﾞｼｯｸM-PRO" panose="020F0600000000000000" pitchFamily="50" charset="-128"/>
                        <a:cs typeface="Arial"/>
                        <a:sym typeface="Arial"/>
                      </a:endParaRPr>
                    </a:p>
                  </a:txBody>
                  <a:tcPr marL="91450" marR="91450" marT="45725" marB="45725"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b="0" i="0" u="none" strike="noStrike" cap="none" dirty="0">
                          <a:solidFill>
                            <a:schemeClr val="dk1"/>
                          </a:solidFill>
                          <a:latin typeface="HG丸ｺﾞｼｯｸM-PRO" panose="020F0600000000000000" pitchFamily="50" charset="-128"/>
                          <a:ea typeface="HG丸ｺﾞｼｯｸM-PRO" panose="020F0600000000000000" pitchFamily="50" charset="-128"/>
                          <a:cs typeface="Arial"/>
                          <a:sym typeface="Arial"/>
                        </a:rPr>
                        <a:t>（依頼名）への合意依頼が取り消されました。</a:t>
                      </a:r>
                      <a:endParaRPr sz="1000" b="0" u="none" strike="noStrike" cap="none" dirty="0">
                        <a:latin typeface="HG丸ｺﾞｼｯｸM-PRO" panose="020F0600000000000000" pitchFamily="50" charset="-128"/>
                        <a:ea typeface="HG丸ｺﾞｼｯｸM-PRO" panose="020F0600000000000000" pitchFamily="50" charset="-128"/>
                        <a:cs typeface="Arial"/>
                        <a:sym typeface="Arial"/>
                      </a:endParaRPr>
                    </a:p>
                  </a:txBody>
                  <a:tcPr marL="91450" marR="91450" marT="45725" marB="45725"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25961608"/>
                  </a:ext>
                </a:extLst>
              </a:tr>
              <a:tr h="370840">
                <a:tc>
                  <a:txBody>
                    <a:bodyPr/>
                    <a:lstStyle/>
                    <a:p>
                      <a:pPr marL="0" marR="0" lvl="0" indent="0" algn="l" rtl="0">
                        <a:lnSpc>
                          <a:spcPct val="100000"/>
                        </a:lnSpc>
                        <a:spcBef>
                          <a:spcPts val="0"/>
                        </a:spcBef>
                        <a:spcAft>
                          <a:spcPts val="0"/>
                        </a:spcAft>
                        <a:buClr>
                          <a:srgbClr val="000000"/>
                        </a:buClr>
                        <a:buSzPts val="1000"/>
                        <a:buFont typeface="Arial"/>
                        <a:buNone/>
                      </a:pPr>
                      <a:r>
                        <a:rPr lang="ja-JP" sz="1000" b="0" i="0" u="none" strike="noStrike" cap="none" dirty="0">
                          <a:solidFill>
                            <a:schemeClr val="dk1"/>
                          </a:solidFill>
                          <a:latin typeface="HG丸ｺﾞｼｯｸM-PRO" panose="020F0600000000000000" pitchFamily="50" charset="-128"/>
                          <a:ea typeface="HG丸ｺﾞｼｯｸM-PRO" panose="020F0600000000000000" pitchFamily="50" charset="-128"/>
                          <a:cs typeface="Arial"/>
                          <a:sym typeface="Arial"/>
                        </a:rPr>
                        <a:t>管理者が合意依頼の再通知を</a:t>
                      </a:r>
                      <a:r>
                        <a:rPr lang="ja-JP" altLang="en-US" sz="1000" b="0" i="0" u="none" strike="noStrike" cap="none" dirty="0">
                          <a:solidFill>
                            <a:schemeClr val="dk1"/>
                          </a:solidFill>
                          <a:latin typeface="HG丸ｺﾞｼｯｸM-PRO" panose="020F0600000000000000" pitchFamily="50" charset="-128"/>
                          <a:ea typeface="HG丸ｺﾞｼｯｸM-PRO" panose="020F0600000000000000" pitchFamily="50" charset="-128"/>
                          <a:cs typeface="Arial"/>
                          <a:sym typeface="Arial"/>
                        </a:rPr>
                        <a:t>おこなった</a:t>
                      </a:r>
                      <a:endParaRPr sz="1000" b="0" u="none" strike="noStrike" cap="none" dirty="0">
                        <a:latin typeface="HG丸ｺﾞｼｯｸM-PRO" panose="020F0600000000000000" pitchFamily="50" charset="-128"/>
                        <a:ea typeface="HG丸ｺﾞｼｯｸM-PRO" panose="020F0600000000000000" pitchFamily="50" charset="-128"/>
                        <a:cs typeface="Arial"/>
                        <a:sym typeface="Arial"/>
                      </a:endParaRPr>
                    </a:p>
                  </a:txBody>
                  <a:tcPr marL="91450" marR="91450" marT="45725" marB="45725"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b="0" i="0" u="none" strike="noStrike" cap="none" dirty="0">
                          <a:solidFill>
                            <a:schemeClr val="dk1"/>
                          </a:solidFill>
                          <a:latin typeface="HG丸ｺﾞｼｯｸM-PRO" panose="020F0600000000000000" pitchFamily="50" charset="-128"/>
                          <a:ea typeface="HG丸ｺﾞｼｯｸM-PRO" panose="020F0600000000000000" pitchFamily="50" charset="-128"/>
                          <a:cs typeface="Arial"/>
                          <a:sym typeface="Arial"/>
                        </a:rPr>
                        <a:t>（依頼名）への合意が依頼されました。（再送）</a:t>
                      </a:r>
                      <a:endParaRPr sz="1000" b="0" u="none" strike="noStrike" cap="none" dirty="0">
                        <a:latin typeface="HG丸ｺﾞｼｯｸM-PRO" panose="020F0600000000000000" pitchFamily="50" charset="-128"/>
                        <a:ea typeface="HG丸ｺﾞｼｯｸM-PRO" panose="020F0600000000000000" pitchFamily="50" charset="-128"/>
                        <a:cs typeface="Arial"/>
                        <a:sym typeface="Arial"/>
                      </a:endParaRPr>
                    </a:p>
                  </a:txBody>
                  <a:tcPr marL="91450" marR="91450" marT="45725" marB="45725"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1387437"/>
                  </a:ext>
                </a:extLst>
              </a:tr>
              <a:tr h="370840">
                <a:tc>
                  <a:txBody>
                    <a:bodyPr/>
                    <a:lstStyle/>
                    <a:p>
                      <a:pPr marL="0" marR="0" lvl="0" indent="0" algn="l" rtl="0">
                        <a:lnSpc>
                          <a:spcPct val="100000"/>
                        </a:lnSpc>
                        <a:spcBef>
                          <a:spcPts val="0"/>
                        </a:spcBef>
                        <a:spcAft>
                          <a:spcPts val="0"/>
                        </a:spcAft>
                        <a:buClr>
                          <a:srgbClr val="000000"/>
                        </a:buClr>
                        <a:buSzPts val="1000"/>
                        <a:buFont typeface="Arial"/>
                        <a:buNone/>
                      </a:pPr>
                      <a:r>
                        <a:rPr lang="ja-JP" sz="1000" b="0" i="0" u="none" strike="noStrike" cap="none" dirty="0">
                          <a:solidFill>
                            <a:schemeClr val="dk1"/>
                          </a:solidFill>
                          <a:latin typeface="HG丸ｺﾞｼｯｸM-PRO" panose="020F0600000000000000" pitchFamily="50" charset="-128"/>
                          <a:ea typeface="HG丸ｺﾞｼｯｸM-PRO" panose="020F0600000000000000" pitchFamily="50" charset="-128"/>
                          <a:cs typeface="Arial"/>
                          <a:sym typeface="Arial"/>
                        </a:rPr>
                        <a:t>管理者が書類の破棄を依頼した</a:t>
                      </a:r>
                      <a:endParaRPr sz="1000" b="0" u="none" strike="noStrike" cap="none" dirty="0">
                        <a:latin typeface="HG丸ｺﾞｼｯｸM-PRO" panose="020F0600000000000000" pitchFamily="50" charset="-128"/>
                        <a:ea typeface="HG丸ｺﾞｼｯｸM-PRO" panose="020F0600000000000000" pitchFamily="50" charset="-128"/>
                        <a:cs typeface="Arial"/>
                        <a:sym typeface="Arial"/>
                      </a:endParaRPr>
                    </a:p>
                  </a:txBody>
                  <a:tcPr marL="91450" marR="91450" marT="45725" marB="45725"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b="0" i="0" u="none" strike="noStrike" cap="none" dirty="0">
                          <a:solidFill>
                            <a:schemeClr val="dk1"/>
                          </a:solidFill>
                          <a:latin typeface="HG丸ｺﾞｼｯｸM-PRO" panose="020F0600000000000000" pitchFamily="50" charset="-128"/>
                          <a:ea typeface="HG丸ｺﾞｼｯｸM-PRO" panose="020F0600000000000000" pitchFamily="50" charset="-128"/>
                          <a:cs typeface="Arial"/>
                          <a:sym typeface="Arial"/>
                        </a:rPr>
                        <a:t>（書類名）の破棄が依頼されました。</a:t>
                      </a:r>
                      <a:endParaRPr sz="1000" b="0" u="none" strike="noStrike" cap="none" dirty="0">
                        <a:latin typeface="HG丸ｺﾞｼｯｸM-PRO" panose="020F0600000000000000" pitchFamily="50" charset="-128"/>
                        <a:ea typeface="HG丸ｺﾞｼｯｸM-PRO" panose="020F0600000000000000" pitchFamily="50" charset="-128"/>
                        <a:cs typeface="Arial"/>
                        <a:sym typeface="Arial"/>
                      </a:endParaRPr>
                    </a:p>
                  </a:txBody>
                  <a:tcPr marL="91450" marR="91450" marT="45725" marB="45725"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05245197"/>
                  </a:ext>
                </a:extLst>
              </a:tr>
              <a:tr h="370840">
                <a:tc>
                  <a:txBody>
                    <a:bodyPr/>
                    <a:lstStyle/>
                    <a:p>
                      <a:pPr marL="0" marR="0" lvl="0" indent="0" algn="l" rtl="0">
                        <a:lnSpc>
                          <a:spcPct val="100000"/>
                        </a:lnSpc>
                        <a:spcBef>
                          <a:spcPts val="0"/>
                        </a:spcBef>
                        <a:spcAft>
                          <a:spcPts val="0"/>
                        </a:spcAft>
                        <a:buClr>
                          <a:srgbClr val="000000"/>
                        </a:buClr>
                        <a:buSzPts val="1000"/>
                        <a:buFont typeface="Arial"/>
                        <a:buNone/>
                      </a:pPr>
                      <a:r>
                        <a:rPr lang="ja-JP" sz="1000" b="0" i="0" u="none" strike="noStrike" cap="none" dirty="0">
                          <a:solidFill>
                            <a:schemeClr val="dk1"/>
                          </a:solidFill>
                          <a:latin typeface="HG丸ｺﾞｼｯｸM-PRO" panose="020F0600000000000000" pitchFamily="50" charset="-128"/>
                          <a:ea typeface="HG丸ｺﾞｼｯｸM-PRO" panose="020F0600000000000000" pitchFamily="50" charset="-128"/>
                          <a:cs typeface="Arial"/>
                          <a:sym typeface="Arial"/>
                        </a:rPr>
                        <a:t>管理者が書類の破棄を依頼した※再通知</a:t>
                      </a:r>
                      <a:endParaRPr sz="1000" b="0" u="none" strike="noStrike" cap="none" dirty="0">
                        <a:latin typeface="HG丸ｺﾞｼｯｸM-PRO" panose="020F0600000000000000" pitchFamily="50" charset="-128"/>
                        <a:ea typeface="HG丸ｺﾞｼｯｸM-PRO" panose="020F0600000000000000" pitchFamily="50" charset="-128"/>
                        <a:cs typeface="Arial"/>
                        <a:sym typeface="Arial"/>
                      </a:endParaRPr>
                    </a:p>
                  </a:txBody>
                  <a:tcPr marL="91450" marR="91450" marT="45725" marB="45725"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b="0" i="0" u="none" strike="noStrike" cap="none" dirty="0">
                          <a:solidFill>
                            <a:schemeClr val="dk1"/>
                          </a:solidFill>
                          <a:latin typeface="HG丸ｺﾞｼｯｸM-PRO" panose="020F0600000000000000" pitchFamily="50" charset="-128"/>
                          <a:ea typeface="HG丸ｺﾞｼｯｸM-PRO" panose="020F0600000000000000" pitchFamily="50" charset="-128"/>
                          <a:cs typeface="Arial"/>
                          <a:sym typeface="Arial"/>
                        </a:rPr>
                        <a:t>（書類名）の破棄が依頼されました。（再送）</a:t>
                      </a:r>
                      <a:endParaRPr sz="1000" b="0" u="none" strike="noStrike" cap="none" dirty="0">
                        <a:latin typeface="HG丸ｺﾞｼｯｸM-PRO" panose="020F0600000000000000" pitchFamily="50" charset="-128"/>
                        <a:ea typeface="HG丸ｺﾞｼｯｸM-PRO" panose="020F0600000000000000" pitchFamily="50" charset="-128"/>
                        <a:cs typeface="Arial"/>
                        <a:sym typeface="Arial"/>
                      </a:endParaRPr>
                    </a:p>
                  </a:txBody>
                  <a:tcPr marL="91450" marR="91450" marT="45725" marB="45725"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26611476"/>
                  </a:ext>
                </a:extLst>
              </a:tr>
              <a:tr h="370840">
                <a:tc>
                  <a:txBody>
                    <a:bodyPr/>
                    <a:lstStyle/>
                    <a:p>
                      <a:pPr marL="0" marR="0" lvl="0" indent="0" algn="l" rtl="0">
                        <a:lnSpc>
                          <a:spcPct val="100000"/>
                        </a:lnSpc>
                        <a:spcBef>
                          <a:spcPts val="0"/>
                        </a:spcBef>
                        <a:spcAft>
                          <a:spcPts val="0"/>
                        </a:spcAft>
                        <a:buClr>
                          <a:srgbClr val="000000"/>
                        </a:buClr>
                        <a:buSzPts val="1000"/>
                        <a:buFont typeface="Arial"/>
                        <a:buNone/>
                      </a:pPr>
                      <a:r>
                        <a:rPr lang="ja-JP" sz="1000" b="0" i="0" u="none" strike="noStrike" cap="none" dirty="0">
                          <a:solidFill>
                            <a:schemeClr val="dk1"/>
                          </a:solidFill>
                          <a:latin typeface="HG丸ｺﾞｼｯｸM-PRO" panose="020F0600000000000000" pitchFamily="50" charset="-128"/>
                          <a:ea typeface="HG丸ｺﾞｼｯｸM-PRO" panose="020F0600000000000000" pitchFamily="50" charset="-128"/>
                          <a:cs typeface="Arial"/>
                          <a:sym typeface="Arial"/>
                        </a:rPr>
                        <a:t>管理者が書類の破棄依頼を取り消し</a:t>
                      </a:r>
                      <a:r>
                        <a:rPr lang="ja-JP" altLang="en-US" sz="1000" b="0" i="0" u="none" strike="noStrike" cap="none" dirty="0">
                          <a:solidFill>
                            <a:schemeClr val="dk1"/>
                          </a:solidFill>
                          <a:latin typeface="HG丸ｺﾞｼｯｸM-PRO" panose="020F0600000000000000" pitchFamily="50" charset="-128"/>
                          <a:ea typeface="HG丸ｺﾞｼｯｸM-PRO" panose="020F0600000000000000" pitchFamily="50" charset="-128"/>
                          <a:cs typeface="Arial"/>
                          <a:sym typeface="Arial"/>
                        </a:rPr>
                        <a:t>た</a:t>
                      </a:r>
                      <a:endParaRPr sz="1000" b="0" u="none" strike="noStrike" cap="none" dirty="0">
                        <a:latin typeface="HG丸ｺﾞｼｯｸM-PRO" panose="020F0600000000000000" pitchFamily="50" charset="-128"/>
                        <a:ea typeface="HG丸ｺﾞｼｯｸM-PRO" panose="020F0600000000000000" pitchFamily="50" charset="-128"/>
                        <a:cs typeface="Arial"/>
                        <a:sym typeface="Arial"/>
                      </a:endParaRPr>
                    </a:p>
                  </a:txBody>
                  <a:tcPr marL="91450" marR="91450" marT="45725" marB="45725"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b="0" i="0" u="none" strike="noStrike" cap="none" dirty="0">
                          <a:solidFill>
                            <a:schemeClr val="dk1"/>
                          </a:solidFill>
                          <a:latin typeface="HG丸ｺﾞｼｯｸM-PRO" panose="020F0600000000000000" pitchFamily="50" charset="-128"/>
                          <a:ea typeface="HG丸ｺﾞｼｯｸM-PRO" panose="020F0600000000000000" pitchFamily="50" charset="-128"/>
                          <a:cs typeface="Arial"/>
                          <a:sym typeface="Arial"/>
                        </a:rPr>
                        <a:t>（書類名）の破棄依頼が取り消されました。</a:t>
                      </a:r>
                      <a:endParaRPr sz="1000" b="0" u="none" strike="noStrike" cap="none" dirty="0">
                        <a:latin typeface="HG丸ｺﾞｼｯｸM-PRO" panose="020F0600000000000000" pitchFamily="50" charset="-128"/>
                        <a:ea typeface="HG丸ｺﾞｼｯｸM-PRO" panose="020F0600000000000000" pitchFamily="50" charset="-128"/>
                        <a:cs typeface="Arial"/>
                        <a:sym typeface="Arial"/>
                      </a:endParaRPr>
                    </a:p>
                  </a:txBody>
                  <a:tcPr marL="91450" marR="91450" marT="45725" marB="45725"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250141"/>
                  </a:ext>
                </a:extLst>
              </a:tr>
            </a:tbl>
          </a:graphicData>
        </a:graphic>
      </p:graphicFrame>
      <p:sp>
        <p:nvSpPr>
          <p:cNvPr id="60" name="テキスト プレースホルダー 5">
            <a:extLst>
              <a:ext uri="{FF2B5EF4-FFF2-40B4-BE49-F238E27FC236}">
                <a16:creationId xmlns:a16="http://schemas.microsoft.com/office/drawing/2014/main" id="{2C9AA7D6-AA25-96B1-3DDD-202E64604C0E}"/>
              </a:ext>
            </a:extLst>
          </p:cNvPr>
          <p:cNvSpPr>
            <a:spLocks noGrp="1"/>
          </p:cNvSpPr>
          <p:nvPr>
            <p:ph type="body" sz="quarter" idx="13"/>
          </p:nvPr>
        </p:nvSpPr>
        <p:spPr>
          <a:xfrm>
            <a:off x="166435" y="9658324"/>
            <a:ext cx="1611565" cy="176859"/>
          </a:xfrm>
        </p:spPr>
        <p:txBody>
          <a:bodyPr/>
          <a:lstStyle/>
          <a:p>
            <a:r>
              <a:rPr lang="ja-JP" altLang="en-US" dirty="0"/>
              <a:t>ヘルプページは</a:t>
            </a:r>
            <a:r>
              <a:rPr lang="ja-JP" altLang="en-US" dirty="0">
                <a:hlinkClick r:id="rId5"/>
              </a:rPr>
              <a:t>こちら</a:t>
            </a:r>
            <a:endParaRPr lang="ja-JP" altLang="en-US" dirty="0"/>
          </a:p>
        </p:txBody>
      </p:sp>
    </p:spTree>
    <p:extLst>
      <p:ext uri="{BB962C8B-B14F-4D97-AF65-F5344CB8AC3E}">
        <p14:creationId xmlns:p14="http://schemas.microsoft.com/office/powerpoint/2010/main" val="2514676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四角形: 角を丸くする 32">
            <a:extLst>
              <a:ext uri="{FF2B5EF4-FFF2-40B4-BE49-F238E27FC236}">
                <a16:creationId xmlns:a16="http://schemas.microsoft.com/office/drawing/2014/main" id="{63461787-161B-1493-43D7-F9A0430C9C9D}"/>
              </a:ext>
            </a:extLst>
          </p:cNvPr>
          <p:cNvSpPr/>
          <p:nvPr/>
        </p:nvSpPr>
        <p:spPr>
          <a:xfrm>
            <a:off x="369000" y="950400"/>
            <a:ext cx="6120000" cy="3813790"/>
          </a:xfrm>
          <a:prstGeom prst="roundRect">
            <a:avLst>
              <a:gd name="adj" fmla="val 1603"/>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4</a:t>
            </a: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ja-JP" altLang="ja-JP" sz="1100" b="0" i="0" u="none" strike="noStrike" cap="none" dirty="0">
                <a:solidFill>
                  <a:srgbClr val="3F3F3F"/>
                </a:solidFill>
                <a:latin typeface="HG丸ｺﾞｼｯｸM-PRO" panose="020F0600000000000000" pitchFamily="50" charset="-128"/>
                <a:ea typeface="HG丸ｺﾞｼｯｸM-PRO" panose="020F0600000000000000" pitchFamily="50" charset="-128"/>
                <a:cs typeface="Arial"/>
                <a:sym typeface="Arial"/>
              </a:rPr>
              <a:t>チェックボックスに</a:t>
            </a:r>
            <a:r>
              <a:rPr lang="ja-JP" altLang="en-US" sz="1100" b="0" i="0" u="none" strike="noStrike" cap="none" dirty="0">
                <a:solidFill>
                  <a:srgbClr val="3F3F3F"/>
                </a:solidFill>
                <a:latin typeface="HG丸ｺﾞｼｯｸM-PRO" panose="020F0600000000000000" pitchFamily="50" charset="-128"/>
                <a:ea typeface="HG丸ｺﾞｼｯｸM-PRO" panose="020F0600000000000000" pitchFamily="50" charset="-128"/>
                <a:cs typeface="Arial"/>
                <a:sym typeface="Arial"/>
              </a:rPr>
              <a:t>チェックを入れ</a:t>
            </a:r>
            <a:r>
              <a:rPr lang="ja-JP" altLang="ja-JP" sz="1100" b="0" i="0" u="none" strike="noStrike" cap="none" dirty="0">
                <a:solidFill>
                  <a:srgbClr val="3F3F3F"/>
                </a:solidFill>
                <a:latin typeface="HG丸ｺﾞｼｯｸM-PRO" panose="020F0600000000000000" pitchFamily="50" charset="-128"/>
                <a:ea typeface="HG丸ｺﾞｼｯｸM-PRO" panose="020F0600000000000000" pitchFamily="50" charset="-128"/>
                <a:cs typeface="Arial"/>
                <a:sym typeface="Arial"/>
              </a:rPr>
              <a:t>て</a:t>
            </a:r>
            <a:r>
              <a:rPr lang="ja-JP" altLang="en-US" sz="1100" dirty="0">
                <a:solidFill>
                  <a:srgbClr val="3F3F3F"/>
                </a:solidFill>
                <a:latin typeface="HG丸ｺﾞｼｯｸM-PRO" panose="020F0600000000000000" pitchFamily="50" charset="-128"/>
                <a:ea typeface="HG丸ｺﾞｼｯｸM-PRO" panose="020F0600000000000000" pitchFamily="50" charset="-128"/>
                <a:cs typeface="Arial"/>
              </a:rPr>
              <a:t>［既読にする］</a:t>
            </a:r>
            <a:r>
              <a:rPr lang="ja-JP" altLang="ja-JP" sz="1100" b="0" i="0" u="none" strike="noStrike" cap="none" dirty="0">
                <a:solidFill>
                  <a:srgbClr val="3F3F3F"/>
                </a:solidFill>
                <a:latin typeface="HG丸ｺﾞｼｯｸM-PRO" panose="020F0600000000000000" pitchFamily="50" charset="-128"/>
                <a:ea typeface="HG丸ｺﾞｼｯｸM-PRO" panose="020F0600000000000000" pitchFamily="50" charset="-128"/>
                <a:cs typeface="Arial"/>
                <a:sym typeface="Arial"/>
              </a:rPr>
              <a:t>をクリックすると、</a:t>
            </a:r>
            <a:endParaRPr lang="en-US" altLang="ja-JP" sz="1100" b="0" i="0" u="none" strike="noStrike" cap="none" dirty="0">
              <a:solidFill>
                <a:srgbClr val="3F3F3F"/>
              </a:solidFill>
              <a:latin typeface="HG丸ｺﾞｼｯｸM-PRO" panose="020F0600000000000000" pitchFamily="50" charset="-128"/>
              <a:ea typeface="HG丸ｺﾞｼｯｸM-PRO" panose="020F0600000000000000" pitchFamily="50" charset="-128"/>
              <a:cs typeface="Arial"/>
              <a:sym typeface="Arial"/>
            </a:endParaRPr>
          </a:p>
          <a:p>
            <a:pPr>
              <a:lnSpc>
                <a:spcPct val="150000"/>
              </a:lnSpc>
            </a:pPr>
            <a:r>
              <a:rPr lang="ja-JP" altLang="en-US" sz="1100" dirty="0">
                <a:solidFill>
                  <a:srgbClr val="3F3F3F"/>
                </a:solidFill>
                <a:latin typeface="HG丸ｺﾞｼｯｸM-PRO" panose="020F0600000000000000" pitchFamily="50" charset="-128"/>
                <a:ea typeface="HG丸ｺﾞｼｯｸM-PRO" panose="020F0600000000000000" pitchFamily="50" charset="-128"/>
                <a:cs typeface="Arial"/>
              </a:rPr>
              <a:t>　　  </a:t>
            </a:r>
            <a:r>
              <a:rPr lang="ja-JP" altLang="ja-JP" sz="1100" b="0" i="0" u="none" strike="noStrike" cap="none" dirty="0">
                <a:solidFill>
                  <a:srgbClr val="3F3F3F"/>
                </a:solidFill>
                <a:latin typeface="HG丸ｺﾞｼｯｸM-PRO" panose="020F0600000000000000" pitchFamily="50" charset="-128"/>
                <a:ea typeface="HG丸ｺﾞｼｯｸM-PRO" panose="020F0600000000000000" pitchFamily="50" charset="-128"/>
                <a:cs typeface="Arial"/>
                <a:sym typeface="Arial"/>
              </a:rPr>
              <a:t>既読状態になります。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sp>
        <p:nvSpPr>
          <p:cNvPr id="2" name="スライド番号プレースホルダー 1">
            <a:extLst>
              <a:ext uri="{FF2B5EF4-FFF2-40B4-BE49-F238E27FC236}">
                <a16:creationId xmlns:a16="http://schemas.microsoft.com/office/drawing/2014/main" id="{1DC7207C-36C6-7E89-3F80-5E06F78A023D}"/>
              </a:ext>
            </a:extLst>
          </p:cNvPr>
          <p:cNvSpPr>
            <a:spLocks noGrp="1"/>
          </p:cNvSpPr>
          <p:nvPr>
            <p:ph type="sldNum" idx="12"/>
          </p:nvPr>
        </p:nvSpPr>
        <p:spPr/>
        <p:txBody>
          <a:bodyPr/>
          <a:lstStyle/>
          <a:p>
            <a:fld id="{00000000-1234-1234-1234-123412341234}" type="slidenum">
              <a:rPr lang="en-US" altLang="ja-JP" smtClean="0"/>
              <a:pPr/>
              <a:t>23</a:t>
            </a:fld>
            <a:endParaRPr lang="ja-JP" altLang="en-US" dirty="0"/>
          </a:p>
        </p:txBody>
      </p:sp>
      <p:sp>
        <p:nvSpPr>
          <p:cNvPr id="3" name="タイトル 2">
            <a:extLst>
              <a:ext uri="{FF2B5EF4-FFF2-40B4-BE49-F238E27FC236}">
                <a16:creationId xmlns:a16="http://schemas.microsoft.com/office/drawing/2014/main" id="{9A32E28E-554C-C033-4FCA-3CF60B10553A}"/>
              </a:ext>
            </a:extLst>
          </p:cNvPr>
          <p:cNvSpPr>
            <a:spLocks noGrp="1"/>
          </p:cNvSpPr>
          <p:nvPr>
            <p:ph type="title"/>
          </p:nvPr>
        </p:nvSpPr>
        <p:spPr/>
        <p:txBody>
          <a:bodyPr/>
          <a:lstStyle/>
          <a:p>
            <a:r>
              <a:rPr kumimoji="1" lang="en-US" altLang="ja-JP" dirty="0"/>
              <a:t>5 </a:t>
            </a:r>
            <a:r>
              <a:rPr kumimoji="1" lang="ja-JP" altLang="en-US" dirty="0"/>
              <a:t>配布書類の状況を確認する ③</a:t>
            </a:r>
          </a:p>
        </p:txBody>
      </p:sp>
      <p:pic>
        <p:nvPicPr>
          <p:cNvPr id="38" name="図 37">
            <a:extLst>
              <a:ext uri="{FF2B5EF4-FFF2-40B4-BE49-F238E27FC236}">
                <a16:creationId xmlns:a16="http://schemas.microsoft.com/office/drawing/2014/main" id="{CA7A0CD2-E5DA-C040-D106-14D9BB776ABE}"/>
              </a:ext>
            </a:extLst>
          </p:cNvPr>
          <p:cNvPicPr>
            <a:picLocks noChangeAspect="1"/>
          </p:cNvPicPr>
          <p:nvPr/>
        </p:nvPicPr>
        <p:blipFill>
          <a:blip r:embed="rId2"/>
          <a:srcRect/>
          <a:stretch/>
        </p:blipFill>
        <p:spPr>
          <a:xfrm>
            <a:off x="549000" y="1800504"/>
            <a:ext cx="5760000" cy="2732999"/>
          </a:xfrm>
          <a:prstGeom prst="rect">
            <a:avLst/>
          </a:prstGeom>
          <a:effectLst>
            <a:outerShdw blurRad="63500" sx="102000" sy="102000" algn="ctr" rotWithShape="0">
              <a:prstClr val="black">
                <a:alpha val="40000"/>
              </a:prstClr>
            </a:outerShdw>
          </a:effectLst>
        </p:spPr>
      </p:pic>
      <p:sp>
        <p:nvSpPr>
          <p:cNvPr id="11" name="四角形: 角を丸くする 10">
            <a:extLst>
              <a:ext uri="{FF2B5EF4-FFF2-40B4-BE49-F238E27FC236}">
                <a16:creationId xmlns:a16="http://schemas.microsoft.com/office/drawing/2014/main" id="{9982E05C-458B-CC40-C8E8-FA4DE371AD9A}"/>
              </a:ext>
            </a:extLst>
          </p:cNvPr>
          <p:cNvSpPr/>
          <p:nvPr/>
        </p:nvSpPr>
        <p:spPr>
          <a:xfrm>
            <a:off x="3542702" y="3765549"/>
            <a:ext cx="442557" cy="204471"/>
          </a:xfrm>
          <a:prstGeom prst="roundRect">
            <a:avLst>
              <a:gd name="adj" fmla="val 1789"/>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id="{E544EC2B-1800-8562-0EB3-989376EEEE57}"/>
              </a:ext>
            </a:extLst>
          </p:cNvPr>
          <p:cNvSpPr/>
          <p:nvPr/>
        </p:nvSpPr>
        <p:spPr>
          <a:xfrm>
            <a:off x="1834173" y="3312864"/>
            <a:ext cx="215607" cy="501041"/>
          </a:xfrm>
          <a:prstGeom prst="roundRect">
            <a:avLst>
              <a:gd name="adj" fmla="val 4599"/>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sp>
        <p:nvSpPr>
          <p:cNvPr id="15" name="テキスト プレースホルダー 5">
            <a:extLst>
              <a:ext uri="{FF2B5EF4-FFF2-40B4-BE49-F238E27FC236}">
                <a16:creationId xmlns:a16="http://schemas.microsoft.com/office/drawing/2014/main" id="{B3E3450F-3475-5DB6-7DF9-6B0A015468BF}"/>
              </a:ext>
            </a:extLst>
          </p:cNvPr>
          <p:cNvSpPr>
            <a:spLocks noGrp="1"/>
          </p:cNvSpPr>
          <p:nvPr>
            <p:ph type="body" sz="quarter" idx="13"/>
          </p:nvPr>
        </p:nvSpPr>
        <p:spPr>
          <a:xfrm>
            <a:off x="166435" y="9658324"/>
            <a:ext cx="1611565" cy="176859"/>
          </a:xfrm>
        </p:spPr>
        <p:txBody>
          <a:bodyPr/>
          <a:lstStyle/>
          <a:p>
            <a:r>
              <a:rPr lang="ja-JP" altLang="en-US" dirty="0"/>
              <a:t>ヘルプページは</a:t>
            </a:r>
            <a:r>
              <a:rPr lang="ja-JP" altLang="en-US" dirty="0">
                <a:hlinkClick r:id="rId3"/>
              </a:rPr>
              <a:t>こちら</a:t>
            </a:r>
            <a:endParaRPr lang="ja-JP" altLang="en-US" dirty="0"/>
          </a:p>
        </p:txBody>
      </p:sp>
    </p:spTree>
    <p:extLst>
      <p:ext uri="{BB962C8B-B14F-4D97-AF65-F5344CB8AC3E}">
        <p14:creationId xmlns:p14="http://schemas.microsoft.com/office/powerpoint/2010/main" val="15964721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46B32"/>
        </a:solidFill>
        <a:effectLst/>
      </p:bgPr>
    </p:bg>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55C94775-F5E5-2468-6976-CB80C2044F4D}"/>
              </a:ext>
            </a:extLst>
          </p:cNvPr>
          <p:cNvSpPr/>
          <p:nvPr/>
        </p:nvSpPr>
        <p:spPr>
          <a:xfrm>
            <a:off x="408337" y="957329"/>
            <a:ext cx="6041327" cy="8456861"/>
          </a:xfrm>
          <a:prstGeom prst="roundRect">
            <a:avLst>
              <a:gd name="adj" fmla="val 79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dirty="0"/>
          </a:p>
        </p:txBody>
      </p:sp>
      <p:sp>
        <p:nvSpPr>
          <p:cNvPr id="7" name="楕円 6">
            <a:extLst>
              <a:ext uri="{FF2B5EF4-FFF2-40B4-BE49-F238E27FC236}">
                <a16:creationId xmlns:a16="http://schemas.microsoft.com/office/drawing/2014/main" id="{BF9095CA-206E-BFB6-C368-C3A817D5EFE3}"/>
              </a:ext>
            </a:extLst>
          </p:cNvPr>
          <p:cNvSpPr/>
          <p:nvPr/>
        </p:nvSpPr>
        <p:spPr>
          <a:xfrm>
            <a:off x="2709460" y="237790"/>
            <a:ext cx="1439078" cy="1439078"/>
          </a:xfrm>
          <a:prstGeom prst="ellipse">
            <a:avLst/>
          </a:prstGeom>
          <a:solidFill>
            <a:srgbClr val="E46B32"/>
          </a:solidFill>
          <a:ln w="114300">
            <a:solidFill>
              <a:srgbClr val="E46B32"/>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en-US" altLang="ja-JP" sz="6596" b="1" dirty="0">
                <a:ln w="25400">
                  <a:solidFill>
                    <a:schemeClr val="bg1"/>
                  </a:solidFill>
                </a:ln>
              </a:rPr>
              <a:t>3</a:t>
            </a:r>
            <a:endParaRPr kumimoji="1" lang="ja-JP" altLang="en-US" sz="6596" b="1" dirty="0">
              <a:ln w="25400">
                <a:solidFill>
                  <a:schemeClr val="bg1"/>
                </a:solidFill>
              </a:ln>
            </a:endParaRPr>
          </a:p>
        </p:txBody>
      </p:sp>
      <p:sp>
        <p:nvSpPr>
          <p:cNvPr id="10" name="テキスト ボックス 9">
            <a:extLst>
              <a:ext uri="{FF2B5EF4-FFF2-40B4-BE49-F238E27FC236}">
                <a16:creationId xmlns:a16="http://schemas.microsoft.com/office/drawing/2014/main" id="{D27A3F52-0D91-9530-7B04-C2C4684E509C}"/>
              </a:ext>
            </a:extLst>
          </p:cNvPr>
          <p:cNvSpPr txBox="1"/>
          <p:nvPr/>
        </p:nvSpPr>
        <p:spPr>
          <a:xfrm>
            <a:off x="640788" y="4354095"/>
            <a:ext cx="6041327" cy="522900"/>
          </a:xfrm>
          <a:prstGeom prst="rect">
            <a:avLst/>
          </a:prstGeom>
          <a:noFill/>
        </p:spPr>
        <p:txBody>
          <a:bodyPr wrap="square">
            <a:spAutoFit/>
          </a:bodyPr>
          <a:lstStyle/>
          <a:p>
            <a:pPr>
              <a:buClr>
                <a:srgbClr val="3F3F3F"/>
              </a:buClr>
              <a:buSzPts val="1800"/>
            </a:pPr>
            <a:r>
              <a:rPr lang="ja-JP" altLang="en-US" sz="2798" b="1" dirty="0">
                <a:ln w="12700">
                  <a:solidFill>
                    <a:srgbClr val="ED7D31"/>
                  </a:solidFill>
                </a:ln>
                <a:solidFill>
                  <a:srgbClr val="ED7D31"/>
                </a:solidFill>
                <a:latin typeface="HG丸ｺﾞｼｯｸM-PRO" panose="020F0600000000000000" pitchFamily="50" charset="-128"/>
                <a:ea typeface="HG丸ｺﾞｼｯｸM-PRO" panose="020F0600000000000000" pitchFamily="50" charset="-128"/>
              </a:rPr>
              <a:t>スマートフォンでの対応</a:t>
            </a:r>
          </a:p>
        </p:txBody>
      </p:sp>
      <p:sp>
        <p:nvSpPr>
          <p:cNvPr id="4" name="テキスト ボックス 3">
            <a:extLst>
              <a:ext uri="{FF2B5EF4-FFF2-40B4-BE49-F238E27FC236}">
                <a16:creationId xmlns:a16="http://schemas.microsoft.com/office/drawing/2014/main" id="{410F1B84-C162-49B7-DE4A-0E1AB54CF5B9}"/>
              </a:ext>
            </a:extLst>
          </p:cNvPr>
          <p:cNvSpPr txBox="1"/>
          <p:nvPr/>
        </p:nvSpPr>
        <p:spPr>
          <a:xfrm>
            <a:off x="640788" y="5194374"/>
            <a:ext cx="5576425" cy="953851"/>
          </a:xfrm>
          <a:prstGeom prst="rect">
            <a:avLst/>
          </a:prstGeom>
          <a:noFill/>
        </p:spPr>
        <p:txBody>
          <a:bodyPr wrap="square" rtlCol="0">
            <a:spAutoFit/>
          </a:bodyPr>
          <a:lstStyle/>
          <a:p>
            <a:pPr>
              <a:buClr>
                <a:srgbClr val="3F3F3F"/>
              </a:buClr>
              <a:buSzPts val="1800"/>
            </a:pPr>
            <a:r>
              <a:rPr lang="ja-JP" altLang="en-US" sz="1399" dirty="0">
                <a:solidFill>
                  <a:schemeClr val="tx1"/>
                </a:solidFill>
                <a:latin typeface="HG丸ｺﾞｼｯｸM-PRO" panose="020F0600000000000000" pitchFamily="50" charset="-128"/>
                <a:ea typeface="HG丸ｺﾞｼｯｸM-PRO" panose="020F0600000000000000" pitchFamily="50" charset="-128"/>
              </a:rPr>
              <a:t>本章では、</a:t>
            </a:r>
            <a:r>
              <a:rPr lang="ja-JP" altLang="en-US" sz="1400" dirty="0">
                <a:solidFill>
                  <a:schemeClr val="tx1"/>
                </a:solidFill>
                <a:latin typeface="HG丸ｺﾞｼｯｸM-PRO" panose="020F0600000000000000" pitchFamily="50" charset="-128"/>
                <a:ea typeface="HG丸ｺﾞｼｯｸM-PRO" panose="020F0600000000000000" pitchFamily="50" charset="-128"/>
              </a:rPr>
              <a:t>書類配布</a:t>
            </a:r>
            <a:r>
              <a:rPr lang="ja-JP" altLang="en-US" sz="1399" dirty="0">
                <a:solidFill>
                  <a:schemeClr val="tx1"/>
                </a:solidFill>
                <a:latin typeface="HG丸ｺﾞｼｯｸM-PRO" panose="020F0600000000000000" pitchFamily="50" charset="-128"/>
                <a:ea typeface="HG丸ｺﾞｼｯｸM-PRO" panose="020F0600000000000000" pitchFamily="50" charset="-128"/>
              </a:rPr>
              <a:t>の締結に関するスマートフォン画面での操作方法を説明します。</a:t>
            </a:r>
            <a:endParaRPr lang="en-US" altLang="ja-JP" sz="1399" dirty="0">
              <a:solidFill>
                <a:schemeClr val="tx1"/>
              </a:solidFill>
              <a:latin typeface="HG丸ｺﾞｼｯｸM-PRO" panose="020F0600000000000000" pitchFamily="50" charset="-128"/>
              <a:ea typeface="HG丸ｺﾞｼｯｸM-PRO" panose="020F0600000000000000" pitchFamily="50" charset="-128"/>
            </a:endParaRPr>
          </a:p>
          <a:p>
            <a:pPr>
              <a:buClr>
                <a:srgbClr val="3F3F3F"/>
              </a:buClr>
              <a:buSzPts val="1800"/>
            </a:pPr>
            <a:r>
              <a:rPr lang="en-US" altLang="ja-JP" sz="1399" dirty="0">
                <a:solidFill>
                  <a:schemeClr val="tx1"/>
                </a:solidFill>
                <a:latin typeface="HG丸ｺﾞｼｯｸM-PRO" panose="020F0600000000000000" pitchFamily="50" charset="-128"/>
                <a:ea typeface="HG丸ｺﾞｼｯｸM-PRO" panose="020F0600000000000000" pitchFamily="50" charset="-128"/>
              </a:rPr>
              <a:t>※</a:t>
            </a:r>
            <a:r>
              <a:rPr lang="ja-JP" altLang="en-US" sz="1399" dirty="0">
                <a:solidFill>
                  <a:schemeClr val="tx1"/>
                </a:solidFill>
                <a:latin typeface="HG丸ｺﾞｼｯｸM-PRO" panose="020F0600000000000000" pitchFamily="50" charset="-128"/>
                <a:ea typeface="HG丸ｺﾞｼｯｸM-PRO" panose="020F0600000000000000" pitchFamily="50" charset="-128"/>
              </a:rPr>
              <a:t>ジンジャー</a:t>
            </a:r>
            <a:r>
              <a:rPr lang="ja-JP" altLang="en-US" sz="1400" dirty="0">
                <a:solidFill>
                  <a:schemeClr val="tx1"/>
                </a:solidFill>
                <a:latin typeface="HG丸ｺﾞｼｯｸM-PRO" panose="020F0600000000000000" pitchFamily="50" charset="-128"/>
                <a:ea typeface="HG丸ｺﾞｼｯｸM-PRO" panose="020F0600000000000000" pitchFamily="50" charset="-128"/>
              </a:rPr>
              <a:t>書類配布</a:t>
            </a:r>
            <a:r>
              <a:rPr lang="ja-JP" altLang="en-US" sz="1399" dirty="0">
                <a:solidFill>
                  <a:schemeClr val="tx1"/>
                </a:solidFill>
                <a:latin typeface="HG丸ｺﾞｼｯｸM-PRO" panose="020F0600000000000000" pitchFamily="50" charset="-128"/>
                <a:ea typeface="HG丸ｺﾞｼｯｸM-PRO" panose="020F0600000000000000" pitchFamily="50" charset="-128"/>
              </a:rPr>
              <a:t>アプリはございません。</a:t>
            </a:r>
            <a:endParaRPr lang="en-US" altLang="ja-JP" sz="1399" dirty="0">
              <a:solidFill>
                <a:schemeClr val="tx1"/>
              </a:solidFill>
              <a:latin typeface="HG丸ｺﾞｼｯｸM-PRO" panose="020F0600000000000000" pitchFamily="50" charset="-128"/>
              <a:ea typeface="HG丸ｺﾞｼｯｸM-PRO" panose="020F0600000000000000" pitchFamily="50" charset="-128"/>
            </a:endParaRPr>
          </a:p>
          <a:p>
            <a:pPr>
              <a:buClr>
                <a:srgbClr val="3F3F3F"/>
              </a:buClr>
              <a:buSzPts val="1800"/>
            </a:pPr>
            <a:r>
              <a:rPr lang="ja-JP" altLang="en-US" sz="1399" dirty="0">
                <a:solidFill>
                  <a:schemeClr val="tx1"/>
                </a:solidFill>
                <a:latin typeface="HG丸ｺﾞｼｯｸM-PRO" panose="020F0600000000000000" pitchFamily="50" charset="-128"/>
                <a:ea typeface="HG丸ｺﾞｼｯｸM-PRO" panose="020F0600000000000000" pitchFamily="50" charset="-128"/>
              </a:rPr>
              <a:t>　スマートフォンの</a:t>
            </a:r>
            <a:r>
              <a:rPr lang="ja-JP" altLang="en-US" sz="1399" dirty="0">
                <a:solidFill>
                  <a:schemeClr val="tx1"/>
                </a:solidFill>
                <a:latin typeface="HG丸ｺﾞｼｯｸM-PRO" panose="020F0600000000000000" pitchFamily="50" charset="-128"/>
                <a:ea typeface="HG丸ｺﾞｼｯｸM-PRO" panose="020F0600000000000000" pitchFamily="50" charset="-128"/>
                <a:hlinkClick r:id="rId2" action="ppaction://hlinksldjump"/>
              </a:rPr>
              <a:t>推奨環境</a:t>
            </a:r>
            <a:r>
              <a:rPr lang="ja-JP" altLang="en-US" sz="1399" dirty="0">
                <a:solidFill>
                  <a:schemeClr val="tx1"/>
                </a:solidFill>
                <a:latin typeface="HG丸ｺﾞｼｯｸM-PRO" panose="020F0600000000000000" pitchFamily="50" charset="-128"/>
                <a:ea typeface="HG丸ｺﾞｼｯｸM-PRO" panose="020F0600000000000000" pitchFamily="50" charset="-128"/>
              </a:rPr>
              <a:t>をご確認の上、ご利用ください。</a:t>
            </a:r>
            <a:endParaRPr lang="en-US" altLang="ja-JP" sz="1399" dirty="0">
              <a:solidFill>
                <a:schemeClr val="tx1"/>
              </a:solidFill>
              <a:latin typeface="HG丸ｺﾞｼｯｸM-PRO" panose="020F0600000000000000" pitchFamily="50" charset="-128"/>
              <a:ea typeface="HG丸ｺﾞｼｯｸM-PRO" panose="020F0600000000000000" pitchFamily="50" charset="-128"/>
            </a:endParaRPr>
          </a:p>
        </p:txBody>
      </p:sp>
      <p:sp>
        <p:nvSpPr>
          <p:cNvPr id="9" name="四角形: 角を丸くする 8">
            <a:extLst>
              <a:ext uri="{FF2B5EF4-FFF2-40B4-BE49-F238E27FC236}">
                <a16:creationId xmlns:a16="http://schemas.microsoft.com/office/drawing/2014/main" id="{03439740-0BF1-F41E-1C88-3EB6E57CC2CD}"/>
              </a:ext>
            </a:extLst>
          </p:cNvPr>
          <p:cNvSpPr/>
          <p:nvPr/>
        </p:nvSpPr>
        <p:spPr>
          <a:xfrm>
            <a:off x="730730" y="5023203"/>
            <a:ext cx="5396541" cy="45690"/>
          </a:xfrm>
          <a:prstGeom prst="roundRect">
            <a:avLst>
              <a:gd name="adj" fmla="val 50000"/>
            </a:avLst>
          </a:prstGeom>
          <a:solidFill>
            <a:srgbClr val="ED7D31"/>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dirty="0"/>
          </a:p>
        </p:txBody>
      </p:sp>
    </p:spTree>
    <p:extLst>
      <p:ext uri="{BB962C8B-B14F-4D97-AF65-F5344CB8AC3E}">
        <p14:creationId xmlns:p14="http://schemas.microsoft.com/office/powerpoint/2010/main" val="15525950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DC7207C-36C6-7E89-3F80-5E06F78A023D}"/>
              </a:ext>
            </a:extLst>
          </p:cNvPr>
          <p:cNvSpPr>
            <a:spLocks noGrp="1"/>
          </p:cNvSpPr>
          <p:nvPr>
            <p:ph type="sldNum" idx="12"/>
          </p:nvPr>
        </p:nvSpPr>
        <p:spPr/>
        <p:txBody>
          <a:bodyPr/>
          <a:lstStyle/>
          <a:p>
            <a:fld id="{00000000-1234-1234-1234-123412341234}" type="slidenum">
              <a:rPr lang="en-US" altLang="ja-JP" smtClean="0"/>
              <a:pPr/>
              <a:t>25</a:t>
            </a:fld>
            <a:endParaRPr lang="ja-JP" altLang="en-US" dirty="0"/>
          </a:p>
        </p:txBody>
      </p:sp>
      <p:sp>
        <p:nvSpPr>
          <p:cNvPr id="3" name="タイトル 2">
            <a:extLst>
              <a:ext uri="{FF2B5EF4-FFF2-40B4-BE49-F238E27FC236}">
                <a16:creationId xmlns:a16="http://schemas.microsoft.com/office/drawing/2014/main" id="{9A32E28E-554C-C033-4FCA-3CF60B10553A}"/>
              </a:ext>
            </a:extLst>
          </p:cNvPr>
          <p:cNvSpPr>
            <a:spLocks noGrp="1"/>
          </p:cNvSpPr>
          <p:nvPr>
            <p:ph type="title"/>
          </p:nvPr>
        </p:nvSpPr>
        <p:spPr/>
        <p:txBody>
          <a:bodyPr/>
          <a:lstStyle/>
          <a:p>
            <a:r>
              <a:rPr kumimoji="1" lang="en-US" altLang="ja-JP" dirty="0"/>
              <a:t>1 </a:t>
            </a:r>
            <a:r>
              <a:rPr kumimoji="1" lang="ja-JP" altLang="en-US" dirty="0"/>
              <a:t>ログインをおこなう</a:t>
            </a:r>
          </a:p>
        </p:txBody>
      </p:sp>
      <p:sp>
        <p:nvSpPr>
          <p:cNvPr id="4" name="テキスト プレースホルダー 3">
            <a:extLst>
              <a:ext uri="{FF2B5EF4-FFF2-40B4-BE49-F238E27FC236}">
                <a16:creationId xmlns:a16="http://schemas.microsoft.com/office/drawing/2014/main" id="{ED97F69A-6C1B-F335-2650-426CA98A8C03}"/>
              </a:ext>
            </a:extLst>
          </p:cNvPr>
          <p:cNvSpPr>
            <a:spLocks noGrp="1"/>
          </p:cNvSpPr>
          <p:nvPr>
            <p:ph type="body" sz="quarter" idx="13"/>
          </p:nvPr>
        </p:nvSpPr>
        <p:spPr>
          <a:xfrm>
            <a:off x="166435" y="9658324"/>
            <a:ext cx="1700465" cy="176859"/>
          </a:xfrm>
        </p:spPr>
        <p:txBody>
          <a:bodyPr/>
          <a:lstStyle/>
          <a:p>
            <a:r>
              <a:rPr kumimoji="1" lang="ja-JP" altLang="en-US" dirty="0"/>
              <a:t>ヘルプページは</a:t>
            </a:r>
            <a:r>
              <a:rPr kumimoji="1" lang="ja-JP" altLang="en-US" dirty="0">
                <a:solidFill>
                  <a:schemeClr val="accent1"/>
                </a:solidFill>
                <a:hlinkClick r:id="rId2">
                  <a:extLst>
                    <a:ext uri="{A12FA001-AC4F-418D-AE19-62706E023703}">
                      <ahyp:hlinkClr xmlns:ahyp="http://schemas.microsoft.com/office/drawing/2018/hyperlinkcolor" val="tx"/>
                    </a:ext>
                  </a:extLst>
                </a:hlinkClick>
              </a:rPr>
              <a:t>こちら</a:t>
            </a:r>
            <a:endParaRPr kumimoji="1" lang="ja-JP" altLang="en-US" dirty="0">
              <a:solidFill>
                <a:schemeClr val="accent1"/>
              </a:solidFill>
            </a:endParaRPr>
          </a:p>
        </p:txBody>
      </p:sp>
      <p:sp>
        <p:nvSpPr>
          <p:cNvPr id="5" name="テキスト ボックス 4">
            <a:extLst>
              <a:ext uri="{FF2B5EF4-FFF2-40B4-BE49-F238E27FC236}">
                <a16:creationId xmlns:a16="http://schemas.microsoft.com/office/drawing/2014/main" id="{0496FCB6-6559-DEA2-D63C-CCBA9F6F9DA9}"/>
              </a:ext>
            </a:extLst>
          </p:cNvPr>
          <p:cNvSpPr txBox="1"/>
          <p:nvPr/>
        </p:nvSpPr>
        <p:spPr>
          <a:xfrm>
            <a:off x="369000" y="900000"/>
            <a:ext cx="6120000" cy="430887"/>
          </a:xfrm>
          <a:prstGeom prst="rect">
            <a:avLst/>
          </a:prstGeom>
          <a:noFill/>
        </p:spPr>
        <p:txBody>
          <a:bodyPr wrap="square" rtlCol="0">
            <a:spAutoFit/>
          </a:bodyPr>
          <a:lstStyle/>
          <a:p>
            <a:r>
              <a:rPr kumimoji="1" lang="ja-JP" altLang="en-US" sz="1100" dirty="0">
                <a:latin typeface="HG丸ｺﾞｼｯｸM-PRO" panose="020F0600000000000000" pitchFamily="50" charset="-128"/>
                <a:ea typeface="HG丸ｺﾞｼｯｸM-PRO" panose="020F0600000000000000" pitchFamily="50" charset="-128"/>
              </a:rPr>
              <a:t>従業員画面の</a:t>
            </a:r>
            <a:r>
              <a:rPr kumimoji="1" lang="en-US" altLang="ja-JP" sz="1100" dirty="0">
                <a:latin typeface="HG丸ｺﾞｼｯｸM-PRO" panose="020F0600000000000000" pitchFamily="50" charset="-128"/>
                <a:ea typeface="HG丸ｺﾞｼｯｸM-PRO" panose="020F0600000000000000" pitchFamily="50" charset="-128"/>
              </a:rPr>
              <a:t>URL</a:t>
            </a:r>
            <a:r>
              <a:rPr kumimoji="1" lang="ja-JP" altLang="en-US" sz="1100" dirty="0">
                <a:latin typeface="HG丸ｺﾞｼｯｸM-PRO" panose="020F0600000000000000" pitchFamily="50" charset="-128"/>
                <a:ea typeface="HG丸ｺﾞｼｯｸM-PRO" panose="020F0600000000000000" pitchFamily="50" charset="-128"/>
              </a:rPr>
              <a:t>（</a:t>
            </a:r>
            <a:r>
              <a:rPr lang="en-US" altLang="ja-JP" sz="1100" b="1" i="0" u="none" strike="noStrike" dirty="0">
                <a:solidFill>
                  <a:srgbClr val="0101DF"/>
                </a:solidFill>
                <a:effectLst/>
                <a:latin typeface="Noto Sans JP"/>
                <a:hlinkClick r:id="rId3"/>
              </a:rPr>
              <a:t> https://employee.jinjer.biz/top </a:t>
            </a:r>
            <a:r>
              <a:rPr kumimoji="1" lang="ja-JP" altLang="en-US" sz="1100" dirty="0">
                <a:latin typeface="HG丸ｺﾞｼｯｸM-PRO" panose="020F0600000000000000" pitchFamily="50" charset="-128"/>
                <a:ea typeface="HG丸ｺﾞｼｯｸM-PRO" panose="020F0600000000000000" pitchFamily="50" charset="-128"/>
              </a:rPr>
              <a:t>）にアクセスするとワークフローの</a:t>
            </a:r>
            <a:r>
              <a:rPr kumimoji="1" lang="en-US" altLang="ja-JP" sz="1100" dirty="0">
                <a:latin typeface="HG丸ｺﾞｼｯｸM-PRO" panose="020F0600000000000000" pitchFamily="50" charset="-128"/>
                <a:ea typeface="HG丸ｺﾞｼｯｸM-PRO" panose="020F0600000000000000" pitchFamily="50" charset="-128"/>
              </a:rPr>
              <a:t>TOP</a:t>
            </a:r>
            <a:r>
              <a:rPr kumimoji="1" lang="ja-JP" altLang="en-US" sz="1100" dirty="0">
                <a:latin typeface="HG丸ｺﾞｼｯｸM-PRO" panose="020F0600000000000000" pitchFamily="50" charset="-128"/>
                <a:ea typeface="HG丸ｺﾞｼｯｸM-PRO" panose="020F0600000000000000" pitchFamily="50" charset="-128"/>
              </a:rPr>
              <a:t>画面が表示されます。</a:t>
            </a:r>
            <a:endParaRPr kumimoji="1" lang="en-US" altLang="ja-JP" sz="1100" dirty="0">
              <a:latin typeface="HG丸ｺﾞｼｯｸM-PRO" panose="020F0600000000000000" pitchFamily="50" charset="-128"/>
              <a:ea typeface="HG丸ｺﾞｼｯｸM-PRO" panose="020F0600000000000000" pitchFamily="50" charset="-128"/>
            </a:endParaRPr>
          </a:p>
        </p:txBody>
      </p:sp>
      <p:grpSp>
        <p:nvGrpSpPr>
          <p:cNvPr id="8" name="グループ化 7">
            <a:extLst>
              <a:ext uri="{FF2B5EF4-FFF2-40B4-BE49-F238E27FC236}">
                <a16:creationId xmlns:a16="http://schemas.microsoft.com/office/drawing/2014/main" id="{D72AB459-71E8-082E-7DD1-0D176B905D94}"/>
              </a:ext>
            </a:extLst>
          </p:cNvPr>
          <p:cNvGrpSpPr/>
          <p:nvPr/>
        </p:nvGrpSpPr>
        <p:grpSpPr>
          <a:xfrm>
            <a:off x="369000" y="1632072"/>
            <a:ext cx="6120000" cy="588092"/>
            <a:chOff x="189000" y="4326247"/>
            <a:chExt cx="6480000" cy="768563"/>
          </a:xfrm>
        </p:grpSpPr>
        <p:sp>
          <p:nvSpPr>
            <p:cNvPr id="10" name="四角形: 角を丸くする 9">
              <a:extLst>
                <a:ext uri="{FF2B5EF4-FFF2-40B4-BE49-F238E27FC236}">
                  <a16:creationId xmlns:a16="http://schemas.microsoft.com/office/drawing/2014/main" id="{74BA1E34-FF28-FFE0-247A-58884B325A4D}"/>
                </a:ext>
              </a:extLst>
            </p:cNvPr>
            <p:cNvSpPr/>
            <p:nvPr/>
          </p:nvSpPr>
          <p:spPr>
            <a:xfrm>
              <a:off x="189000" y="4432305"/>
              <a:ext cx="6480000" cy="662505"/>
            </a:xfrm>
            <a:prstGeom prst="roundRect">
              <a:avLst>
                <a:gd name="adj" fmla="val 13000"/>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180000">
                <a:buClr>
                  <a:srgbClr val="3B3838"/>
                </a:buClr>
                <a:buSzPts val="1100"/>
              </a:pPr>
              <a:r>
                <a:rPr lang="ja-JP" altLang="en-US" sz="1100" dirty="0">
                  <a:solidFill>
                    <a:srgbClr val="FF0000"/>
                  </a:solidFill>
                  <a:latin typeface="HG丸ｺﾞｼｯｸM-PRO" panose="020F0600000000000000" pitchFamily="50" charset="-128"/>
                  <a:ea typeface="HG丸ｺﾞｼｯｸM-PRO" panose="020F0600000000000000" pitchFamily="50" charset="-128"/>
                </a:rPr>
                <a:t>各アイコンやタブはパソコン画面と同様のため、</a:t>
              </a:r>
              <a:endParaRPr lang="en-US" altLang="ja-JP" sz="1100" dirty="0">
                <a:solidFill>
                  <a:srgbClr val="FF0000"/>
                </a:solidFill>
                <a:latin typeface="HG丸ｺﾞｼｯｸM-PRO" panose="020F0600000000000000" pitchFamily="50" charset="-128"/>
                <a:ea typeface="HG丸ｺﾞｼｯｸM-PRO" panose="020F0600000000000000" pitchFamily="50" charset="-128"/>
              </a:endParaRPr>
            </a:p>
            <a:p>
              <a:pPr marL="180000">
                <a:buClr>
                  <a:srgbClr val="3B3838"/>
                </a:buClr>
                <a:buSzPts val="1100"/>
              </a:pPr>
              <a:r>
                <a:rPr lang="ja-JP" altLang="en-US" sz="1100" dirty="0">
                  <a:solidFill>
                    <a:srgbClr val="FF0000"/>
                  </a:solidFill>
                  <a:latin typeface="HG丸ｺﾞｼｯｸM-PRO" panose="020F0600000000000000" pitchFamily="50" charset="-128"/>
                  <a:ea typeface="HG丸ｺﾞｼｯｸM-PRO" panose="020F0600000000000000" pitchFamily="50" charset="-128"/>
                </a:rPr>
                <a:t>操作の詳細は</a:t>
              </a:r>
              <a:r>
                <a:rPr kumimoji="1" lang="ja-JP" altLang="en-US" sz="1100" b="1" dirty="0">
                  <a:solidFill>
                    <a:srgbClr val="E46B32"/>
                  </a:solidFill>
                  <a:latin typeface="HG丸ｺﾞｼｯｸM-PRO" panose="020F0600000000000000" pitchFamily="50" charset="-128"/>
                  <a:ea typeface="HG丸ｺﾞｼｯｸM-PRO" panose="020F0600000000000000" pitchFamily="50" charset="-128"/>
                  <a:hlinkClick r:id="rId4" action="ppaction://hlinksldjump"/>
                </a:rPr>
                <a:t>パソコン画面での対応</a:t>
              </a:r>
              <a:r>
                <a:rPr lang="ja-JP" altLang="en-US" sz="1100" dirty="0">
                  <a:solidFill>
                    <a:srgbClr val="FF0000"/>
                  </a:solidFill>
                  <a:latin typeface="HG丸ｺﾞｼｯｸM-PRO" panose="020F0600000000000000" pitchFamily="50" charset="-128"/>
                  <a:ea typeface="HG丸ｺﾞｼｯｸM-PRO" panose="020F0600000000000000" pitchFamily="50" charset="-128"/>
                </a:rPr>
                <a:t>をご確認ください。</a:t>
              </a:r>
              <a:endParaRPr lang="en-US" altLang="ja-JP" sz="1100" dirty="0">
                <a:solidFill>
                  <a:srgbClr val="FF0000"/>
                </a:solidFill>
                <a:latin typeface="HG丸ｺﾞｼｯｸM-PRO" panose="020F0600000000000000" pitchFamily="50" charset="-128"/>
                <a:ea typeface="HG丸ｺﾞｼｯｸM-PRO" panose="020F0600000000000000" pitchFamily="50" charset="-128"/>
              </a:endParaRPr>
            </a:p>
          </p:txBody>
        </p:sp>
        <p:grpSp>
          <p:nvGrpSpPr>
            <p:cNvPr id="11" name="グループ化 10">
              <a:extLst>
                <a:ext uri="{FF2B5EF4-FFF2-40B4-BE49-F238E27FC236}">
                  <a16:creationId xmlns:a16="http://schemas.microsoft.com/office/drawing/2014/main" id="{41E5CE87-BE08-A981-EF53-6544B88CD12F}"/>
                </a:ext>
              </a:extLst>
            </p:cNvPr>
            <p:cNvGrpSpPr/>
            <p:nvPr/>
          </p:nvGrpSpPr>
          <p:grpSpPr>
            <a:xfrm>
              <a:off x="404308" y="4326247"/>
              <a:ext cx="699405" cy="203106"/>
              <a:chOff x="347158" y="4326247"/>
              <a:chExt cx="699405" cy="203106"/>
            </a:xfrm>
          </p:grpSpPr>
          <p:sp>
            <p:nvSpPr>
              <p:cNvPr id="12" name="正方形/長方形 11">
                <a:extLst>
                  <a:ext uri="{FF2B5EF4-FFF2-40B4-BE49-F238E27FC236}">
                    <a16:creationId xmlns:a16="http://schemas.microsoft.com/office/drawing/2014/main" id="{1086D73E-0390-219A-D9B2-5FB71097B849}"/>
                  </a:ext>
                </a:extLst>
              </p:cNvPr>
              <p:cNvSpPr/>
              <p:nvPr/>
            </p:nvSpPr>
            <p:spPr>
              <a:xfrm>
                <a:off x="347158" y="4326247"/>
                <a:ext cx="699405" cy="203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ja-JP" altLang="en-US" sz="1200" b="1" dirty="0">
                    <a:solidFill>
                      <a:srgbClr val="FF0000"/>
                    </a:solidFill>
                    <a:latin typeface="HG丸ｺﾞｼｯｸM-PRO" panose="020F0600000000000000" pitchFamily="50" charset="-128"/>
                    <a:ea typeface="HG丸ｺﾞｼｯｸM-PRO" panose="020F0600000000000000" pitchFamily="50" charset="-128"/>
                  </a:rPr>
                  <a:t>　注意</a:t>
                </a:r>
              </a:p>
            </p:txBody>
          </p:sp>
          <p:pic>
            <p:nvPicPr>
              <p:cNvPr id="13" name="グラフィックス 12" descr="警告 単色塗りつぶし">
                <a:extLst>
                  <a:ext uri="{FF2B5EF4-FFF2-40B4-BE49-F238E27FC236}">
                    <a16:creationId xmlns:a16="http://schemas.microsoft.com/office/drawing/2014/main" id="{C12FF977-B767-73A4-8FD7-787BB54FAA3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411907" y="4355559"/>
                <a:ext cx="147132" cy="147132"/>
              </a:xfrm>
              <a:prstGeom prst="rect">
                <a:avLst/>
              </a:prstGeom>
            </p:spPr>
          </p:pic>
        </p:grpSp>
      </p:grpSp>
      <p:sp>
        <p:nvSpPr>
          <p:cNvPr id="15" name="四角形: 角を丸くする 14">
            <a:extLst>
              <a:ext uri="{FF2B5EF4-FFF2-40B4-BE49-F238E27FC236}">
                <a16:creationId xmlns:a16="http://schemas.microsoft.com/office/drawing/2014/main" id="{891232EE-049F-8C0D-77CD-E179B10AE944}"/>
              </a:ext>
            </a:extLst>
          </p:cNvPr>
          <p:cNvSpPr/>
          <p:nvPr/>
        </p:nvSpPr>
        <p:spPr>
          <a:xfrm>
            <a:off x="308282" y="3549098"/>
            <a:ext cx="2988000" cy="4465818"/>
          </a:xfrm>
          <a:prstGeom prst="roundRect">
            <a:avLst>
              <a:gd name="adj" fmla="val 2791"/>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ja-JP" altLang="en-US" sz="1100" b="1" dirty="0">
                <a:solidFill>
                  <a:srgbClr val="3A699F"/>
                </a:solidFill>
                <a:latin typeface="HG丸ｺﾞｼｯｸM-PRO" panose="020F0600000000000000" pitchFamily="50" charset="-128"/>
                <a:ea typeface="HG丸ｺﾞｼｯｸM-PRO" panose="020F0600000000000000" pitchFamily="50" charset="-128"/>
              </a:rPr>
              <a:t>ログイン後に表示される</a:t>
            </a:r>
            <a:r>
              <a:rPr lang="en-US" altLang="ja-JP" sz="1100" b="1" dirty="0">
                <a:solidFill>
                  <a:srgbClr val="3A699F"/>
                </a:solidFill>
                <a:latin typeface="HG丸ｺﾞｼｯｸM-PRO" panose="020F0600000000000000" pitchFamily="50" charset="-128"/>
                <a:ea typeface="HG丸ｺﾞｼｯｸM-PRO" panose="020F0600000000000000" pitchFamily="50" charset="-128"/>
              </a:rPr>
              <a:t>TOP</a:t>
            </a:r>
            <a:r>
              <a:rPr lang="ja-JP" altLang="en-US" sz="1100" b="1" dirty="0">
                <a:solidFill>
                  <a:srgbClr val="3A699F"/>
                </a:solidFill>
                <a:latin typeface="HG丸ｺﾞｼｯｸM-PRO" panose="020F0600000000000000" pitchFamily="50" charset="-128"/>
                <a:ea typeface="HG丸ｺﾞｼｯｸM-PRO" panose="020F0600000000000000" pitchFamily="50" charset="-128"/>
              </a:rPr>
              <a:t>画面</a:t>
            </a:r>
            <a:endParaRPr lang="en-US" altLang="ja-JP" sz="1100" b="1" dirty="0">
              <a:solidFill>
                <a:srgbClr val="3A699F"/>
              </a:solidFill>
              <a:latin typeface="HG丸ｺﾞｼｯｸM-PRO" panose="020F0600000000000000" pitchFamily="50" charset="-128"/>
              <a:ea typeface="HG丸ｺﾞｼｯｸM-PRO" panose="020F0600000000000000" pitchFamily="50" charset="-128"/>
            </a:endParaRPr>
          </a:p>
          <a:p>
            <a:pPr>
              <a:spcBef>
                <a:spcPts val="1200"/>
              </a:spcBef>
            </a:pPr>
            <a:endParaRPr kumimoji="1" lang="en-US" altLang="ja-JP" sz="1100" b="1" dirty="0">
              <a:solidFill>
                <a:srgbClr val="58A854"/>
              </a:solidFill>
              <a:latin typeface="HG丸ｺﾞｼｯｸM-PRO" panose="020F0600000000000000" pitchFamily="50" charset="-128"/>
              <a:ea typeface="HG丸ｺﾞｼｯｸM-PRO" panose="020F0600000000000000" pitchFamily="50" charset="-128"/>
            </a:endParaRPr>
          </a:p>
        </p:txBody>
      </p:sp>
      <p:sp>
        <p:nvSpPr>
          <p:cNvPr id="17" name="四角形: 角を丸くする 16">
            <a:extLst>
              <a:ext uri="{FF2B5EF4-FFF2-40B4-BE49-F238E27FC236}">
                <a16:creationId xmlns:a16="http://schemas.microsoft.com/office/drawing/2014/main" id="{FE967C63-0EE7-5497-3BBC-01BADD96907E}"/>
              </a:ext>
            </a:extLst>
          </p:cNvPr>
          <p:cNvSpPr/>
          <p:nvPr/>
        </p:nvSpPr>
        <p:spPr>
          <a:xfrm>
            <a:off x="3546191" y="3549098"/>
            <a:ext cx="2988000" cy="4465818"/>
          </a:xfrm>
          <a:prstGeom prst="roundRect">
            <a:avLst>
              <a:gd name="adj" fmla="val 2162"/>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100" b="1" dirty="0">
                <a:solidFill>
                  <a:srgbClr val="3A699F"/>
                </a:solidFill>
                <a:latin typeface="HG丸ｺﾞｼｯｸM-PRO" panose="020F0600000000000000" pitchFamily="50" charset="-128"/>
                <a:ea typeface="HG丸ｺﾞｼｯｸM-PRO" panose="020F0600000000000000" pitchFamily="50" charset="-128"/>
              </a:rPr>
              <a:t>メニューバー</a:t>
            </a:r>
            <a:endParaRPr kumimoji="1" lang="en-US" altLang="ja-JP" sz="1100" b="1" dirty="0">
              <a:solidFill>
                <a:srgbClr val="3A699F"/>
              </a:solidFill>
              <a:latin typeface="HG丸ｺﾞｼｯｸM-PRO" panose="020F0600000000000000" pitchFamily="50" charset="-128"/>
              <a:ea typeface="HG丸ｺﾞｼｯｸM-PRO" panose="020F0600000000000000" pitchFamily="50" charset="-128"/>
            </a:endParaRPr>
          </a:p>
          <a:p>
            <a:pPr>
              <a:spcBef>
                <a:spcPts val="1200"/>
              </a:spcBef>
            </a:pPr>
            <a:endParaRPr kumimoji="1" lang="en-US" altLang="ja-JP" sz="1100" b="1" dirty="0">
              <a:solidFill>
                <a:srgbClr val="58A854"/>
              </a:solidFill>
              <a:latin typeface="HG丸ｺﾞｼｯｸM-PRO" panose="020F0600000000000000" pitchFamily="50" charset="-128"/>
              <a:ea typeface="HG丸ｺﾞｼｯｸM-PRO" panose="020F0600000000000000" pitchFamily="50" charset="-128"/>
            </a:endParaRPr>
          </a:p>
        </p:txBody>
      </p:sp>
      <p:pic>
        <p:nvPicPr>
          <p:cNvPr id="20" name="図 19">
            <a:extLst>
              <a:ext uri="{FF2B5EF4-FFF2-40B4-BE49-F238E27FC236}">
                <a16:creationId xmlns:a16="http://schemas.microsoft.com/office/drawing/2014/main" id="{C6287716-493F-FD57-8EE0-37861E220CFA}"/>
              </a:ext>
            </a:extLst>
          </p:cNvPr>
          <p:cNvPicPr>
            <a:picLocks noChangeAspect="1"/>
          </p:cNvPicPr>
          <p:nvPr/>
        </p:nvPicPr>
        <p:blipFill rotWithShape="1">
          <a:blip r:embed="rId7"/>
          <a:srcRect l="-23" r="23" b="4846"/>
          <a:stretch/>
        </p:blipFill>
        <p:spPr>
          <a:xfrm>
            <a:off x="514659" y="3945103"/>
            <a:ext cx="2574061" cy="3785309"/>
          </a:xfrm>
          <a:prstGeom prst="rect">
            <a:avLst/>
          </a:prstGeom>
          <a:effectLst>
            <a:outerShdw blurRad="63500" sx="102000" sy="102000" algn="ctr" rotWithShape="0">
              <a:prstClr val="black">
                <a:alpha val="40000"/>
              </a:prstClr>
            </a:outerShdw>
          </a:effectLst>
        </p:spPr>
      </p:pic>
      <p:grpSp>
        <p:nvGrpSpPr>
          <p:cNvPr id="6" name="グループ化 5">
            <a:extLst>
              <a:ext uri="{FF2B5EF4-FFF2-40B4-BE49-F238E27FC236}">
                <a16:creationId xmlns:a16="http://schemas.microsoft.com/office/drawing/2014/main" id="{81931C69-67B7-9AA2-45B8-77F46353B283}"/>
              </a:ext>
            </a:extLst>
          </p:cNvPr>
          <p:cNvGrpSpPr/>
          <p:nvPr/>
        </p:nvGrpSpPr>
        <p:grpSpPr>
          <a:xfrm>
            <a:off x="369000" y="2348147"/>
            <a:ext cx="6120000" cy="427863"/>
            <a:chOff x="189000" y="4326247"/>
            <a:chExt cx="6480000" cy="559163"/>
          </a:xfrm>
        </p:grpSpPr>
        <p:sp>
          <p:nvSpPr>
            <p:cNvPr id="7" name="四角形: 角を丸くする 6">
              <a:extLst>
                <a:ext uri="{FF2B5EF4-FFF2-40B4-BE49-F238E27FC236}">
                  <a16:creationId xmlns:a16="http://schemas.microsoft.com/office/drawing/2014/main" id="{C90A1635-B6AB-E9AD-7E23-C2B701844B3E}"/>
                </a:ext>
              </a:extLst>
            </p:cNvPr>
            <p:cNvSpPr/>
            <p:nvPr/>
          </p:nvSpPr>
          <p:spPr>
            <a:xfrm>
              <a:off x="189000" y="4432301"/>
              <a:ext cx="6480000" cy="453109"/>
            </a:xfrm>
            <a:prstGeom prst="roundRect">
              <a:avLst>
                <a:gd name="adj" fmla="val 13000"/>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180000">
                <a:buClr>
                  <a:srgbClr val="3B3838"/>
                </a:buClr>
                <a:buSzPts val="1100"/>
              </a:pPr>
              <a:r>
                <a:rPr lang="ja-JP" altLang="en-US" sz="1100" b="0" i="0" dirty="0">
                  <a:solidFill>
                    <a:srgbClr val="FF0000"/>
                  </a:solidFill>
                  <a:effectLst/>
                  <a:latin typeface="HG丸ｺﾞｼｯｸM-PRO" panose="020F0600000000000000" pitchFamily="50" charset="-128"/>
                  <a:ea typeface="HG丸ｺﾞｼｯｸM-PRO" panose="020F0600000000000000" pitchFamily="50" charset="-128"/>
                </a:rPr>
                <a:t>利用しているサービスによって表示されるメニューが異なります。</a:t>
              </a:r>
              <a:endParaRPr lang="en-US" altLang="ja-JP" sz="1100" dirty="0">
                <a:solidFill>
                  <a:srgbClr val="FF0000"/>
                </a:solidFill>
                <a:latin typeface="HG丸ｺﾞｼｯｸM-PRO" panose="020F0600000000000000" pitchFamily="50" charset="-128"/>
                <a:ea typeface="HG丸ｺﾞｼｯｸM-PRO" panose="020F0600000000000000" pitchFamily="50" charset="-128"/>
              </a:endParaRPr>
            </a:p>
          </p:txBody>
        </p:sp>
        <p:grpSp>
          <p:nvGrpSpPr>
            <p:cNvPr id="9" name="グループ化 8">
              <a:extLst>
                <a:ext uri="{FF2B5EF4-FFF2-40B4-BE49-F238E27FC236}">
                  <a16:creationId xmlns:a16="http://schemas.microsoft.com/office/drawing/2014/main" id="{7FE7199A-9E36-D1B6-F352-FB9A96AD67EF}"/>
                </a:ext>
              </a:extLst>
            </p:cNvPr>
            <p:cNvGrpSpPr/>
            <p:nvPr/>
          </p:nvGrpSpPr>
          <p:grpSpPr>
            <a:xfrm>
              <a:off x="404308" y="4326247"/>
              <a:ext cx="699405" cy="203106"/>
              <a:chOff x="347158" y="4326247"/>
              <a:chExt cx="699405" cy="203106"/>
            </a:xfrm>
          </p:grpSpPr>
          <p:sp>
            <p:nvSpPr>
              <p:cNvPr id="14" name="正方形/長方形 13">
                <a:extLst>
                  <a:ext uri="{FF2B5EF4-FFF2-40B4-BE49-F238E27FC236}">
                    <a16:creationId xmlns:a16="http://schemas.microsoft.com/office/drawing/2014/main" id="{DC45198D-28A0-DA51-2877-31C279CF0A06}"/>
                  </a:ext>
                </a:extLst>
              </p:cNvPr>
              <p:cNvSpPr/>
              <p:nvPr/>
            </p:nvSpPr>
            <p:spPr>
              <a:xfrm>
                <a:off x="347158" y="4326247"/>
                <a:ext cx="699405" cy="203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ja-JP" altLang="en-US" sz="1200" b="1" dirty="0">
                    <a:solidFill>
                      <a:srgbClr val="FF0000"/>
                    </a:solidFill>
                    <a:latin typeface="HG丸ｺﾞｼｯｸM-PRO" panose="020F0600000000000000" pitchFamily="50" charset="-128"/>
                    <a:ea typeface="HG丸ｺﾞｼｯｸM-PRO" panose="020F0600000000000000" pitchFamily="50" charset="-128"/>
                  </a:rPr>
                  <a:t>　注意</a:t>
                </a:r>
              </a:p>
            </p:txBody>
          </p:sp>
          <p:pic>
            <p:nvPicPr>
              <p:cNvPr id="16" name="グラフィックス 15" descr="警告 単色塗りつぶし">
                <a:extLst>
                  <a:ext uri="{FF2B5EF4-FFF2-40B4-BE49-F238E27FC236}">
                    <a16:creationId xmlns:a16="http://schemas.microsoft.com/office/drawing/2014/main" id="{C78A0DC9-604F-B3B5-7B38-9D20D785682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411907" y="4355559"/>
                <a:ext cx="147132" cy="147132"/>
              </a:xfrm>
              <a:prstGeom prst="rect">
                <a:avLst/>
              </a:prstGeom>
            </p:spPr>
          </p:pic>
        </p:grpSp>
      </p:grpSp>
      <p:pic>
        <p:nvPicPr>
          <p:cNvPr id="22" name="図 21">
            <a:extLst>
              <a:ext uri="{FF2B5EF4-FFF2-40B4-BE49-F238E27FC236}">
                <a16:creationId xmlns:a16="http://schemas.microsoft.com/office/drawing/2014/main" id="{0E655AE1-AAF5-D10F-4D65-20EBF3CEF5AB}"/>
              </a:ext>
            </a:extLst>
          </p:cNvPr>
          <p:cNvPicPr>
            <a:picLocks noChangeAspect="1"/>
          </p:cNvPicPr>
          <p:nvPr/>
        </p:nvPicPr>
        <p:blipFill>
          <a:blip r:embed="rId8"/>
          <a:srcRect/>
          <a:stretch/>
        </p:blipFill>
        <p:spPr>
          <a:xfrm>
            <a:off x="3892939" y="3945103"/>
            <a:ext cx="2276638" cy="3785309"/>
          </a:xfrm>
          <a:prstGeom prst="rect">
            <a:avLst/>
          </a:prstGeom>
          <a:effectLst>
            <a:outerShdw blurRad="63500" sx="102000" sy="102000" algn="ctr" rotWithShape="0">
              <a:prstClr val="black">
                <a:alpha val="40000"/>
              </a:prstClr>
            </a:outerShdw>
          </a:effectLst>
        </p:spPr>
      </p:pic>
      <p:sp>
        <p:nvSpPr>
          <p:cNvPr id="18" name="四角形: 角を丸くする 17">
            <a:extLst>
              <a:ext uri="{FF2B5EF4-FFF2-40B4-BE49-F238E27FC236}">
                <a16:creationId xmlns:a16="http://schemas.microsoft.com/office/drawing/2014/main" id="{41FE8ED7-525A-4641-09AE-CD0C41861570}"/>
              </a:ext>
            </a:extLst>
          </p:cNvPr>
          <p:cNvSpPr/>
          <p:nvPr/>
        </p:nvSpPr>
        <p:spPr>
          <a:xfrm>
            <a:off x="3892940" y="6104694"/>
            <a:ext cx="2276638" cy="323102"/>
          </a:xfrm>
          <a:prstGeom prst="roundRect">
            <a:avLst>
              <a:gd name="adj" fmla="val 1789"/>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584675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DC7207C-36C6-7E89-3F80-5E06F78A023D}"/>
              </a:ext>
            </a:extLst>
          </p:cNvPr>
          <p:cNvSpPr>
            <a:spLocks noGrp="1"/>
          </p:cNvSpPr>
          <p:nvPr>
            <p:ph type="sldNum" idx="12"/>
          </p:nvPr>
        </p:nvSpPr>
        <p:spPr/>
        <p:txBody>
          <a:bodyPr/>
          <a:lstStyle/>
          <a:p>
            <a:fld id="{00000000-1234-1234-1234-123412341234}" type="slidenum">
              <a:rPr lang="en-US" altLang="ja-JP" smtClean="0"/>
              <a:pPr/>
              <a:t>26</a:t>
            </a:fld>
            <a:endParaRPr lang="ja-JP" altLang="en-US" dirty="0"/>
          </a:p>
        </p:txBody>
      </p:sp>
      <p:sp>
        <p:nvSpPr>
          <p:cNvPr id="3" name="タイトル 2">
            <a:extLst>
              <a:ext uri="{FF2B5EF4-FFF2-40B4-BE49-F238E27FC236}">
                <a16:creationId xmlns:a16="http://schemas.microsoft.com/office/drawing/2014/main" id="{9A32E28E-554C-C033-4FCA-3CF60B10553A}"/>
              </a:ext>
            </a:extLst>
          </p:cNvPr>
          <p:cNvSpPr>
            <a:spLocks noGrp="1"/>
          </p:cNvSpPr>
          <p:nvPr>
            <p:ph type="title"/>
          </p:nvPr>
        </p:nvSpPr>
        <p:spPr/>
        <p:txBody>
          <a:bodyPr/>
          <a:lstStyle/>
          <a:p>
            <a:r>
              <a:rPr kumimoji="1" lang="en-US" altLang="ja-JP" dirty="0"/>
              <a:t>2 </a:t>
            </a:r>
            <a:r>
              <a:rPr kumimoji="1" lang="ja-JP" altLang="en-US" dirty="0"/>
              <a:t>各種項目の確認方法</a:t>
            </a:r>
          </a:p>
        </p:txBody>
      </p:sp>
      <p:graphicFrame>
        <p:nvGraphicFramePr>
          <p:cNvPr id="18" name="表 17">
            <a:extLst>
              <a:ext uri="{FF2B5EF4-FFF2-40B4-BE49-F238E27FC236}">
                <a16:creationId xmlns:a16="http://schemas.microsoft.com/office/drawing/2014/main" id="{B7C3F908-2193-46DC-6375-12BE7465620C}"/>
              </a:ext>
            </a:extLst>
          </p:cNvPr>
          <p:cNvGraphicFramePr>
            <a:graphicFrameLocks noGrp="1"/>
          </p:cNvGraphicFramePr>
          <p:nvPr>
            <p:extLst>
              <p:ext uri="{D42A27DB-BD31-4B8C-83A1-F6EECF244321}">
                <p14:modId xmlns:p14="http://schemas.microsoft.com/office/powerpoint/2010/main" val="1258553747"/>
              </p:ext>
            </p:extLst>
          </p:nvPr>
        </p:nvGraphicFramePr>
        <p:xfrm>
          <a:off x="593846" y="6381664"/>
          <a:ext cx="5670309" cy="1508790"/>
        </p:xfrm>
        <a:graphic>
          <a:graphicData uri="http://schemas.openxmlformats.org/drawingml/2006/table">
            <a:tbl>
              <a:tblPr firstRow="1" bandRow="1">
                <a:noFill/>
              </a:tblPr>
              <a:tblGrid>
                <a:gridCol w="420264">
                  <a:extLst>
                    <a:ext uri="{9D8B030D-6E8A-4147-A177-3AD203B41FA5}">
                      <a16:colId xmlns:a16="http://schemas.microsoft.com/office/drawing/2014/main" val="1767855478"/>
                    </a:ext>
                  </a:extLst>
                </a:gridCol>
                <a:gridCol w="5250045">
                  <a:extLst>
                    <a:ext uri="{9D8B030D-6E8A-4147-A177-3AD203B41FA5}">
                      <a16:colId xmlns:a16="http://schemas.microsoft.com/office/drawing/2014/main" val="4038128483"/>
                    </a:ext>
                  </a:extLst>
                </a:gridCol>
              </a:tblGrid>
              <a:tr h="413935">
                <a:tc>
                  <a:txBody>
                    <a:bodyPr/>
                    <a:lstStyle/>
                    <a:p>
                      <a:pPr marL="0" marR="0" lvl="0" indent="0" algn="ctr" rtl="0">
                        <a:spcBef>
                          <a:spcPts val="0"/>
                        </a:spcBef>
                        <a:spcAft>
                          <a:spcPts val="0"/>
                        </a:spcAft>
                        <a:buNone/>
                      </a:pPr>
                      <a:endParaRPr sz="2400" b="1" u="none" strike="noStrike" cap="none" dirty="0">
                        <a:solidFill>
                          <a:schemeClr val="bg1"/>
                        </a:solidFill>
                        <a:latin typeface="HG丸ｺﾞｼｯｸM-PRO" panose="020F0600000000000000" pitchFamily="50" charset="-128"/>
                        <a:ea typeface="HG丸ｺﾞｼｯｸM-PRO" panose="020F0600000000000000" pitchFamily="50" charset="-128"/>
                        <a:cs typeface="Arial"/>
                        <a:sym typeface="Arial"/>
                      </a:endParaRPr>
                    </a:p>
                  </a:txBody>
                  <a:tcPr marL="91450" marR="91450" marT="45725" marB="45725" anchor="ctr">
                    <a:lnR w="12700" cap="flat" cmpd="sng" algn="ctr">
                      <a:solidFill>
                        <a:schemeClr val="tx1"/>
                      </a:solidFill>
                      <a:prstDash val="solid"/>
                      <a:round/>
                      <a:headEnd type="none" w="med" len="med"/>
                      <a:tailEnd type="none" w="med" len="med"/>
                    </a:lnR>
                    <a:solidFill>
                      <a:srgbClr val="ED7D31"/>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ja-JP" altLang="en-US" sz="1100" u="none" strike="noStrike" cap="none" dirty="0">
                          <a:latin typeface="HG丸ｺﾞｼｯｸM-PRO" panose="020F0600000000000000" pitchFamily="50" charset="-128"/>
                          <a:ea typeface="HG丸ｺﾞｼｯｸM-PRO" panose="020F0600000000000000" pitchFamily="50" charset="-128"/>
                        </a:rPr>
                        <a:t>［未対応］［対応済み］を切り替えます。</a:t>
                      </a:r>
                    </a:p>
                    <a:p>
                      <a:pPr marL="0" marR="0" lvl="0" indent="0" algn="l" rtl="0">
                        <a:lnSpc>
                          <a:spcPct val="100000"/>
                        </a:lnSpc>
                        <a:spcBef>
                          <a:spcPts val="0"/>
                        </a:spcBef>
                        <a:spcAft>
                          <a:spcPts val="0"/>
                        </a:spcAft>
                        <a:buClr>
                          <a:srgbClr val="000000"/>
                        </a:buClr>
                        <a:buSzPts val="1400"/>
                        <a:buFont typeface="Arial"/>
                        <a:buNone/>
                      </a:pPr>
                      <a:r>
                        <a:rPr lang="ja-JP" altLang="en-US" sz="1100" u="none" strike="noStrike" cap="none" dirty="0">
                          <a:latin typeface="HG丸ｺﾞｼｯｸM-PRO" panose="020F0600000000000000" pitchFamily="50" charset="-128"/>
                          <a:ea typeface="HG丸ｺﾞｼｯｸM-PRO" panose="020F0600000000000000" pitchFamily="50" charset="-128"/>
                        </a:rPr>
                        <a:t>［対応済み］画面では、合意・確認済みの書類のプレビューやダウンロードができます。</a:t>
                      </a: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2670284"/>
                  </a:ext>
                </a:extLst>
              </a:tr>
              <a:tr h="413935">
                <a:tc>
                  <a:txBody>
                    <a:bodyPr/>
                    <a:lstStyle/>
                    <a:p>
                      <a:pPr marL="0" marR="0" lvl="0" indent="0" algn="ctr" rtl="0">
                        <a:spcBef>
                          <a:spcPts val="0"/>
                        </a:spcBef>
                        <a:spcAft>
                          <a:spcPts val="0"/>
                        </a:spcAft>
                        <a:buNone/>
                      </a:pPr>
                      <a:endParaRPr sz="2400" b="1" u="none" strike="noStrike" cap="none" dirty="0">
                        <a:solidFill>
                          <a:schemeClr val="bg1"/>
                        </a:solidFill>
                        <a:latin typeface="HG丸ｺﾞｼｯｸM-PRO" panose="020F0600000000000000" pitchFamily="50" charset="-128"/>
                        <a:ea typeface="HG丸ｺﾞｼｯｸM-PRO" panose="020F0600000000000000" pitchFamily="50" charset="-128"/>
                        <a:cs typeface="Arial"/>
                        <a:sym typeface="Arial"/>
                      </a:endParaRPr>
                    </a:p>
                  </a:txBody>
                  <a:tcPr marL="91450" marR="91450" marT="45725" marB="45725" anchor="ctr">
                    <a:lnR w="12700" cap="flat" cmpd="sng" algn="ctr">
                      <a:solidFill>
                        <a:schemeClr val="tx1"/>
                      </a:solidFill>
                      <a:prstDash val="solid"/>
                      <a:round/>
                      <a:headEnd type="none" w="med" len="med"/>
                      <a:tailEnd type="none" w="med" len="med"/>
                    </a:lnR>
                    <a:solidFill>
                      <a:srgbClr val="ED7D3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ja-JP" altLang="en-US" sz="1100" u="none" strike="noStrike" cap="none" dirty="0">
                          <a:latin typeface="HG丸ｺﾞｼｯｸM-PRO" panose="020F0600000000000000" pitchFamily="50" charset="-128"/>
                          <a:ea typeface="HG丸ｺﾞｼｯｸM-PRO" panose="020F0600000000000000" pitchFamily="50" charset="-128"/>
                        </a:rPr>
                        <a:t>条件を指定し、書類の検索をします。</a:t>
                      </a: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83865062"/>
                  </a:ext>
                </a:extLst>
              </a:tr>
              <a:tr h="413935">
                <a:tc>
                  <a:txBody>
                    <a:bodyPr/>
                    <a:lstStyle/>
                    <a:p>
                      <a:pPr marL="0" marR="0" lvl="0" indent="0" algn="ctr" rtl="0">
                        <a:spcBef>
                          <a:spcPts val="0"/>
                        </a:spcBef>
                        <a:spcAft>
                          <a:spcPts val="0"/>
                        </a:spcAft>
                        <a:buNone/>
                      </a:pPr>
                      <a:endParaRPr sz="2400" b="1" dirty="0">
                        <a:solidFill>
                          <a:schemeClr val="bg1"/>
                        </a:solidFill>
                        <a:latin typeface="HG丸ｺﾞｼｯｸM-PRO" panose="020F0600000000000000" pitchFamily="50" charset="-128"/>
                        <a:ea typeface="HG丸ｺﾞｼｯｸM-PRO" panose="020F0600000000000000" pitchFamily="50" charset="-128"/>
                        <a:cs typeface="Arial"/>
                        <a:sym typeface="Arial"/>
                      </a:endParaRPr>
                    </a:p>
                  </a:txBody>
                  <a:tcPr marL="91450" marR="91450" marT="45725" marB="45725" anchor="ctr">
                    <a:lnR w="12700" cap="flat" cmpd="sng" algn="ctr">
                      <a:solidFill>
                        <a:schemeClr val="tx1"/>
                      </a:solidFill>
                      <a:prstDash val="solid"/>
                      <a:round/>
                      <a:headEnd type="none" w="med" len="med"/>
                      <a:tailEnd type="none" w="med" len="med"/>
                    </a:lnR>
                    <a:solidFill>
                      <a:srgbClr val="ED7D31"/>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ja-JP" altLang="en-US" sz="1100" b="0" i="0" u="none" strike="noStrike" cap="none" dirty="0">
                          <a:solidFill>
                            <a:schemeClr val="tx1"/>
                          </a:solidFill>
                          <a:effectLst/>
                          <a:latin typeface="HG丸ｺﾞｼｯｸM-PRO" panose="020F0600000000000000" pitchFamily="50" charset="-128"/>
                          <a:ea typeface="HG丸ｺﾞｼｯｸM-PRO" panose="020F0600000000000000" pitchFamily="50" charset="-128"/>
                          <a:cs typeface="+mn-cs"/>
                          <a:sym typeface="Arial"/>
                        </a:rPr>
                        <a:t>書類の合意・確認・閲覧の操作に進みます。</a:t>
                      </a:r>
                      <a:endParaRPr lang="ja-JP" altLang="en-US" sz="1100" u="none" strike="noStrike" cap="none" dirty="0">
                        <a:latin typeface="HG丸ｺﾞｼｯｸM-PRO" panose="020F0600000000000000" pitchFamily="50" charset="-128"/>
                        <a:ea typeface="HG丸ｺﾞｼｯｸM-PRO" panose="020F0600000000000000" pitchFamily="50" charset="-128"/>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48050428"/>
                  </a:ext>
                </a:extLst>
              </a:tr>
            </a:tbl>
          </a:graphicData>
        </a:graphic>
      </p:graphicFrame>
      <p:grpSp>
        <p:nvGrpSpPr>
          <p:cNvPr id="21" name="グループ化 20">
            <a:extLst>
              <a:ext uri="{FF2B5EF4-FFF2-40B4-BE49-F238E27FC236}">
                <a16:creationId xmlns:a16="http://schemas.microsoft.com/office/drawing/2014/main" id="{6121AA09-A8FE-CF0C-B0DE-230E857806E1}"/>
              </a:ext>
            </a:extLst>
          </p:cNvPr>
          <p:cNvGrpSpPr/>
          <p:nvPr/>
        </p:nvGrpSpPr>
        <p:grpSpPr>
          <a:xfrm>
            <a:off x="682667" y="6573295"/>
            <a:ext cx="252000" cy="1218176"/>
            <a:chOff x="682667" y="5402504"/>
            <a:chExt cx="252000" cy="1218176"/>
          </a:xfrm>
        </p:grpSpPr>
        <p:sp>
          <p:nvSpPr>
            <p:cNvPr id="22" name="楕円 21">
              <a:extLst>
                <a:ext uri="{FF2B5EF4-FFF2-40B4-BE49-F238E27FC236}">
                  <a16:creationId xmlns:a16="http://schemas.microsoft.com/office/drawing/2014/main" id="{2E14AF12-6F1F-DAD7-300E-2B7A7BFC4739}"/>
                </a:ext>
              </a:extLst>
            </p:cNvPr>
            <p:cNvSpPr/>
            <p:nvPr/>
          </p:nvSpPr>
          <p:spPr>
            <a:xfrm>
              <a:off x="682667" y="5402504"/>
              <a:ext cx="252000" cy="252000"/>
            </a:xfrm>
            <a:prstGeom prst="ellipse">
              <a:avLst/>
            </a:prstGeom>
            <a:solidFill>
              <a:schemeClr val="bg1"/>
            </a:solidFill>
            <a:ln w="38100">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ln>
                    <a:solidFill>
                      <a:srgbClr val="ED7D31"/>
                    </a:solidFill>
                  </a:ln>
                  <a:solidFill>
                    <a:srgbClr val="ED7D31"/>
                  </a:solidFill>
                </a:rPr>
                <a:t>1</a:t>
              </a:r>
              <a:endParaRPr kumimoji="1" lang="ja-JP" altLang="en-US" dirty="0">
                <a:ln>
                  <a:solidFill>
                    <a:srgbClr val="ED7D31"/>
                  </a:solidFill>
                </a:ln>
                <a:solidFill>
                  <a:srgbClr val="ED7D31"/>
                </a:solidFill>
              </a:endParaRPr>
            </a:p>
          </p:txBody>
        </p:sp>
        <p:sp>
          <p:nvSpPr>
            <p:cNvPr id="23" name="楕円 22">
              <a:extLst>
                <a:ext uri="{FF2B5EF4-FFF2-40B4-BE49-F238E27FC236}">
                  <a16:creationId xmlns:a16="http://schemas.microsoft.com/office/drawing/2014/main" id="{F714C0D7-181F-6A43-094C-8D6F47B85FFE}"/>
                </a:ext>
              </a:extLst>
            </p:cNvPr>
            <p:cNvSpPr/>
            <p:nvPr/>
          </p:nvSpPr>
          <p:spPr>
            <a:xfrm>
              <a:off x="682667" y="5906916"/>
              <a:ext cx="252000" cy="252000"/>
            </a:xfrm>
            <a:prstGeom prst="ellipse">
              <a:avLst/>
            </a:prstGeom>
            <a:solidFill>
              <a:schemeClr val="bg1"/>
            </a:solidFill>
            <a:ln w="38100">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ln>
                    <a:solidFill>
                      <a:srgbClr val="ED7D31"/>
                    </a:solidFill>
                  </a:ln>
                  <a:solidFill>
                    <a:srgbClr val="ED7D31"/>
                  </a:solidFill>
                </a:rPr>
                <a:t>2</a:t>
              </a:r>
              <a:endParaRPr kumimoji="1" lang="ja-JP" altLang="en-US" dirty="0">
                <a:ln>
                  <a:solidFill>
                    <a:srgbClr val="ED7D31"/>
                  </a:solidFill>
                </a:ln>
                <a:solidFill>
                  <a:srgbClr val="ED7D31"/>
                </a:solidFill>
              </a:endParaRPr>
            </a:p>
          </p:txBody>
        </p:sp>
        <p:sp>
          <p:nvSpPr>
            <p:cNvPr id="24" name="楕円 23">
              <a:extLst>
                <a:ext uri="{FF2B5EF4-FFF2-40B4-BE49-F238E27FC236}">
                  <a16:creationId xmlns:a16="http://schemas.microsoft.com/office/drawing/2014/main" id="{D303E886-D699-4325-DACE-FBE6BF024960}"/>
                </a:ext>
              </a:extLst>
            </p:cNvPr>
            <p:cNvSpPr/>
            <p:nvPr/>
          </p:nvSpPr>
          <p:spPr>
            <a:xfrm>
              <a:off x="682667" y="6368680"/>
              <a:ext cx="252000" cy="252000"/>
            </a:xfrm>
            <a:prstGeom prst="ellipse">
              <a:avLst/>
            </a:prstGeom>
            <a:solidFill>
              <a:schemeClr val="bg1"/>
            </a:solidFill>
            <a:ln w="38100">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ln>
                    <a:solidFill>
                      <a:srgbClr val="ED7D31"/>
                    </a:solidFill>
                  </a:ln>
                  <a:solidFill>
                    <a:srgbClr val="ED7D31"/>
                  </a:solidFill>
                </a:rPr>
                <a:t>3</a:t>
              </a:r>
              <a:endParaRPr kumimoji="1" lang="ja-JP" altLang="en-US" dirty="0">
                <a:ln>
                  <a:solidFill>
                    <a:srgbClr val="ED7D31"/>
                  </a:solidFill>
                </a:ln>
                <a:solidFill>
                  <a:srgbClr val="ED7D31"/>
                </a:solidFill>
              </a:endParaRPr>
            </a:p>
          </p:txBody>
        </p:sp>
      </p:grpSp>
      <p:grpSp>
        <p:nvGrpSpPr>
          <p:cNvPr id="26" name="グループ化 25">
            <a:extLst>
              <a:ext uri="{FF2B5EF4-FFF2-40B4-BE49-F238E27FC236}">
                <a16:creationId xmlns:a16="http://schemas.microsoft.com/office/drawing/2014/main" id="{8F5BC420-52C8-5213-34B3-3C89C4F470C0}"/>
              </a:ext>
            </a:extLst>
          </p:cNvPr>
          <p:cNvGrpSpPr/>
          <p:nvPr/>
        </p:nvGrpSpPr>
        <p:grpSpPr>
          <a:xfrm>
            <a:off x="369000" y="8083959"/>
            <a:ext cx="6120000" cy="413634"/>
            <a:chOff x="189000" y="4326247"/>
            <a:chExt cx="6480000" cy="413634"/>
          </a:xfrm>
        </p:grpSpPr>
        <p:sp>
          <p:nvSpPr>
            <p:cNvPr id="27" name="四角形: 角を丸くする 26">
              <a:extLst>
                <a:ext uri="{FF2B5EF4-FFF2-40B4-BE49-F238E27FC236}">
                  <a16:creationId xmlns:a16="http://schemas.microsoft.com/office/drawing/2014/main" id="{242FBD69-7B8B-FD85-32E8-4C8076260422}"/>
                </a:ext>
              </a:extLst>
            </p:cNvPr>
            <p:cNvSpPr/>
            <p:nvPr/>
          </p:nvSpPr>
          <p:spPr>
            <a:xfrm>
              <a:off x="189000" y="4432301"/>
              <a:ext cx="6480000" cy="307580"/>
            </a:xfrm>
            <a:prstGeom prst="roundRect">
              <a:avLst>
                <a:gd name="adj" fmla="val 1079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180000" marR="0" lvl="0" indent="0" algn="l" rtl="0">
                <a:lnSpc>
                  <a:spcPct val="100000"/>
                </a:lnSpc>
                <a:spcBef>
                  <a:spcPts val="0"/>
                </a:spcBef>
                <a:spcAft>
                  <a:spcPts val="0"/>
                </a:spcAft>
                <a:buClr>
                  <a:srgbClr val="000000"/>
                </a:buClr>
                <a:buSzPts val="1400"/>
                <a:buFont typeface="Arial"/>
                <a:buNone/>
              </a:pPr>
              <a:r>
                <a:rPr lang="ja-JP" altLang="en-US" sz="1100" b="0" i="0" u="none" strike="noStrike" cap="none" dirty="0">
                  <a:solidFill>
                    <a:srgbClr val="FF0000"/>
                  </a:solidFill>
                  <a:latin typeface="HG丸ｺﾞｼｯｸM-PRO" panose="020F0600000000000000" pitchFamily="50" charset="-128"/>
                  <a:ea typeface="HG丸ｺﾞｼｯｸM-PRO" panose="020F0600000000000000" pitchFamily="50" charset="-128"/>
                  <a:cs typeface="Arial"/>
                  <a:sym typeface="Arial"/>
                </a:rPr>
                <a:t>書類への署名・確認方法は、パソコン画面の操作方法と同様です。</a:t>
              </a:r>
            </a:p>
          </p:txBody>
        </p:sp>
        <p:grpSp>
          <p:nvGrpSpPr>
            <p:cNvPr id="28" name="グループ化 27">
              <a:extLst>
                <a:ext uri="{FF2B5EF4-FFF2-40B4-BE49-F238E27FC236}">
                  <a16:creationId xmlns:a16="http://schemas.microsoft.com/office/drawing/2014/main" id="{3511C112-1A0F-04F2-9F8B-5CB557D4D514}"/>
                </a:ext>
              </a:extLst>
            </p:cNvPr>
            <p:cNvGrpSpPr/>
            <p:nvPr/>
          </p:nvGrpSpPr>
          <p:grpSpPr>
            <a:xfrm>
              <a:off x="404308" y="4326247"/>
              <a:ext cx="699405" cy="203106"/>
              <a:chOff x="347158" y="4326247"/>
              <a:chExt cx="699405" cy="203106"/>
            </a:xfrm>
          </p:grpSpPr>
          <p:sp>
            <p:nvSpPr>
              <p:cNvPr id="29" name="正方形/長方形 28">
                <a:extLst>
                  <a:ext uri="{FF2B5EF4-FFF2-40B4-BE49-F238E27FC236}">
                    <a16:creationId xmlns:a16="http://schemas.microsoft.com/office/drawing/2014/main" id="{98AC9E75-578C-0EC2-31F9-E269E2029535}"/>
                  </a:ext>
                </a:extLst>
              </p:cNvPr>
              <p:cNvSpPr/>
              <p:nvPr/>
            </p:nvSpPr>
            <p:spPr>
              <a:xfrm>
                <a:off x="347158" y="4326247"/>
                <a:ext cx="699405" cy="203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ja-JP" altLang="en-US" sz="1200" b="1" dirty="0">
                    <a:solidFill>
                      <a:srgbClr val="FF0000"/>
                    </a:solidFill>
                    <a:latin typeface="HG丸ｺﾞｼｯｸM-PRO" panose="020F0600000000000000" pitchFamily="50" charset="-128"/>
                    <a:ea typeface="HG丸ｺﾞｼｯｸM-PRO" panose="020F0600000000000000" pitchFamily="50" charset="-128"/>
                  </a:rPr>
                  <a:t>　注意</a:t>
                </a:r>
              </a:p>
            </p:txBody>
          </p:sp>
          <p:pic>
            <p:nvPicPr>
              <p:cNvPr id="30" name="グラフィックス 29" descr="警告 単色塗りつぶし">
                <a:extLst>
                  <a:ext uri="{FF2B5EF4-FFF2-40B4-BE49-F238E27FC236}">
                    <a16:creationId xmlns:a16="http://schemas.microsoft.com/office/drawing/2014/main" id="{880B9D0B-2897-25DD-B803-C777F228920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411907" y="4355559"/>
                <a:ext cx="147132" cy="147132"/>
              </a:xfrm>
              <a:prstGeom prst="rect">
                <a:avLst/>
              </a:prstGeom>
            </p:spPr>
          </p:pic>
        </p:grpSp>
      </p:grpSp>
      <p:grpSp>
        <p:nvGrpSpPr>
          <p:cNvPr id="4" name="グループ化 3">
            <a:extLst>
              <a:ext uri="{FF2B5EF4-FFF2-40B4-BE49-F238E27FC236}">
                <a16:creationId xmlns:a16="http://schemas.microsoft.com/office/drawing/2014/main" id="{3549EEA2-6243-862B-D04E-8DD41E951E52}"/>
              </a:ext>
            </a:extLst>
          </p:cNvPr>
          <p:cNvGrpSpPr/>
          <p:nvPr/>
        </p:nvGrpSpPr>
        <p:grpSpPr>
          <a:xfrm>
            <a:off x="369000" y="8604659"/>
            <a:ext cx="6120000" cy="665785"/>
            <a:chOff x="189000" y="4326247"/>
            <a:chExt cx="6480000" cy="665785"/>
          </a:xfrm>
        </p:grpSpPr>
        <p:sp>
          <p:nvSpPr>
            <p:cNvPr id="5" name="四角形: 角を丸くする 4">
              <a:extLst>
                <a:ext uri="{FF2B5EF4-FFF2-40B4-BE49-F238E27FC236}">
                  <a16:creationId xmlns:a16="http://schemas.microsoft.com/office/drawing/2014/main" id="{B17D8280-E55B-A96F-2E9D-22FF080305E8}"/>
                </a:ext>
              </a:extLst>
            </p:cNvPr>
            <p:cNvSpPr/>
            <p:nvPr/>
          </p:nvSpPr>
          <p:spPr>
            <a:xfrm>
              <a:off x="189000" y="4432300"/>
              <a:ext cx="6480000" cy="559732"/>
            </a:xfrm>
            <a:prstGeom prst="roundRect">
              <a:avLst>
                <a:gd name="adj" fmla="val 1079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180000" marR="0" lvl="0" indent="0" algn="l" rtl="0">
                <a:lnSpc>
                  <a:spcPct val="100000"/>
                </a:lnSpc>
                <a:spcBef>
                  <a:spcPts val="0"/>
                </a:spcBef>
                <a:spcAft>
                  <a:spcPts val="0"/>
                </a:spcAft>
                <a:buClr>
                  <a:srgbClr val="000000"/>
                </a:buClr>
                <a:buSzPts val="1400"/>
                <a:buFont typeface="Arial"/>
                <a:buNone/>
              </a:pPr>
              <a:r>
                <a:rPr lang="ja-JP" altLang="en-US" sz="1100" b="0" i="0" u="none" strike="noStrike" cap="none" dirty="0">
                  <a:solidFill>
                    <a:srgbClr val="FF0000"/>
                  </a:solidFill>
                  <a:latin typeface="HG丸ｺﾞｼｯｸM-PRO" panose="020F0600000000000000" pitchFamily="50" charset="-128"/>
                  <a:ea typeface="HG丸ｺﾞｼｯｸM-PRO" panose="020F0600000000000000" pitchFamily="50" charset="-128"/>
                  <a:cs typeface="Arial"/>
                  <a:sym typeface="Arial"/>
                </a:rPr>
                <a:t>対応済みの書類をダウンロードする場合はプレビュー　　　をクリックし、</a:t>
              </a:r>
              <a:endParaRPr lang="en-US" altLang="ja-JP" sz="1100" b="0" i="0" u="none" strike="noStrike" cap="none" dirty="0">
                <a:solidFill>
                  <a:srgbClr val="FF0000"/>
                </a:solidFill>
                <a:latin typeface="HG丸ｺﾞｼｯｸM-PRO" panose="020F0600000000000000" pitchFamily="50" charset="-128"/>
                <a:ea typeface="HG丸ｺﾞｼｯｸM-PRO" panose="020F0600000000000000" pitchFamily="50" charset="-128"/>
                <a:cs typeface="Arial"/>
                <a:sym typeface="Arial"/>
              </a:endParaRPr>
            </a:p>
            <a:p>
              <a:pPr marL="180000" marR="0" lvl="0" indent="0" algn="l" rtl="0">
                <a:lnSpc>
                  <a:spcPct val="100000"/>
                </a:lnSpc>
                <a:spcBef>
                  <a:spcPts val="0"/>
                </a:spcBef>
                <a:spcAft>
                  <a:spcPts val="0"/>
                </a:spcAft>
                <a:buClr>
                  <a:srgbClr val="000000"/>
                </a:buClr>
                <a:buSzPts val="1400"/>
                <a:buFont typeface="Arial"/>
                <a:buNone/>
              </a:pPr>
              <a:r>
                <a:rPr lang="en-US" altLang="ja-JP" sz="1100" dirty="0">
                  <a:solidFill>
                    <a:srgbClr val="FF0000"/>
                  </a:solidFill>
                  <a:latin typeface="HG丸ｺﾞｼｯｸM-PRO" panose="020F0600000000000000" pitchFamily="50" charset="-128"/>
                  <a:ea typeface="HG丸ｺﾞｼｯｸM-PRO" panose="020F0600000000000000" pitchFamily="50" charset="-128"/>
                  <a:cs typeface="Arial"/>
                </a:rPr>
                <a:t>【</a:t>
              </a:r>
              <a:r>
                <a:rPr lang="ja-JP" altLang="en-US" sz="1100" dirty="0">
                  <a:solidFill>
                    <a:srgbClr val="FF0000"/>
                  </a:solidFill>
                  <a:latin typeface="HG丸ｺﾞｼｯｸM-PRO" panose="020F0600000000000000" pitchFamily="50" charset="-128"/>
                  <a:ea typeface="HG丸ｺﾞｼｯｸM-PRO" panose="020F0600000000000000" pitchFamily="50" charset="-128"/>
                  <a:cs typeface="Arial"/>
                </a:rPr>
                <a:t>ダウンロード］　　　　　をクリックしてください。</a:t>
              </a:r>
              <a:endParaRPr lang="en-US" altLang="ja-JP" sz="1100" b="0" i="0" u="none" strike="noStrike" cap="none" dirty="0">
                <a:solidFill>
                  <a:srgbClr val="FF0000"/>
                </a:solidFill>
                <a:latin typeface="HG丸ｺﾞｼｯｸM-PRO" panose="020F0600000000000000" pitchFamily="50" charset="-128"/>
                <a:ea typeface="HG丸ｺﾞｼｯｸM-PRO" panose="020F0600000000000000" pitchFamily="50" charset="-128"/>
                <a:cs typeface="Arial"/>
                <a:sym typeface="Arial"/>
              </a:endParaRPr>
            </a:p>
          </p:txBody>
        </p:sp>
        <p:grpSp>
          <p:nvGrpSpPr>
            <p:cNvPr id="6" name="グループ化 5">
              <a:extLst>
                <a:ext uri="{FF2B5EF4-FFF2-40B4-BE49-F238E27FC236}">
                  <a16:creationId xmlns:a16="http://schemas.microsoft.com/office/drawing/2014/main" id="{C49DB0E4-B917-04AF-E2A9-8CCD8A142141}"/>
                </a:ext>
              </a:extLst>
            </p:cNvPr>
            <p:cNvGrpSpPr/>
            <p:nvPr/>
          </p:nvGrpSpPr>
          <p:grpSpPr>
            <a:xfrm>
              <a:off x="404308" y="4326247"/>
              <a:ext cx="699405" cy="203106"/>
              <a:chOff x="347158" y="4326247"/>
              <a:chExt cx="699405" cy="203106"/>
            </a:xfrm>
          </p:grpSpPr>
          <p:sp>
            <p:nvSpPr>
              <p:cNvPr id="9" name="正方形/長方形 8">
                <a:extLst>
                  <a:ext uri="{FF2B5EF4-FFF2-40B4-BE49-F238E27FC236}">
                    <a16:creationId xmlns:a16="http://schemas.microsoft.com/office/drawing/2014/main" id="{9D7C0447-4011-D828-91CB-1B1D380AD8BB}"/>
                  </a:ext>
                </a:extLst>
              </p:cNvPr>
              <p:cNvSpPr/>
              <p:nvPr/>
            </p:nvSpPr>
            <p:spPr>
              <a:xfrm>
                <a:off x="347158" y="4326247"/>
                <a:ext cx="699405" cy="203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ja-JP" altLang="en-US" sz="1200" b="1" dirty="0">
                    <a:solidFill>
                      <a:srgbClr val="FF0000"/>
                    </a:solidFill>
                    <a:latin typeface="HG丸ｺﾞｼｯｸM-PRO" panose="020F0600000000000000" pitchFamily="50" charset="-128"/>
                    <a:ea typeface="HG丸ｺﾞｼｯｸM-PRO" panose="020F0600000000000000" pitchFamily="50" charset="-128"/>
                  </a:rPr>
                  <a:t>　注意</a:t>
                </a:r>
              </a:p>
            </p:txBody>
          </p:sp>
          <p:pic>
            <p:nvPicPr>
              <p:cNvPr id="11" name="グラフィックス 10" descr="警告 単色塗りつぶし">
                <a:extLst>
                  <a:ext uri="{FF2B5EF4-FFF2-40B4-BE49-F238E27FC236}">
                    <a16:creationId xmlns:a16="http://schemas.microsoft.com/office/drawing/2014/main" id="{928868CC-D0C4-511E-7841-80F1A9B8C0B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411907" y="4355559"/>
                <a:ext cx="147132" cy="147132"/>
              </a:xfrm>
              <a:prstGeom prst="rect">
                <a:avLst/>
              </a:prstGeom>
            </p:spPr>
          </p:pic>
        </p:grpSp>
      </p:grpSp>
      <p:pic>
        <p:nvPicPr>
          <p:cNvPr id="15" name="図 14" descr="グラフィカル ユーザー インターフェイス, アプリケーション&#10;&#10;自動的に生成された説明">
            <a:extLst>
              <a:ext uri="{FF2B5EF4-FFF2-40B4-BE49-F238E27FC236}">
                <a16:creationId xmlns:a16="http://schemas.microsoft.com/office/drawing/2014/main" id="{0CC46C0E-1466-7641-2007-4057CD6251CA}"/>
              </a:ext>
            </a:extLst>
          </p:cNvPr>
          <p:cNvPicPr>
            <a:picLocks noChangeAspect="1"/>
          </p:cNvPicPr>
          <p:nvPr/>
        </p:nvPicPr>
        <p:blipFill rotWithShape="1">
          <a:blip r:embed="rId4"/>
          <a:srcRect l="82651" t="88241" r="4814" b="6611"/>
          <a:stretch/>
        </p:blipFill>
        <p:spPr>
          <a:xfrm>
            <a:off x="4059642" y="8852000"/>
            <a:ext cx="308742" cy="225421"/>
          </a:xfrm>
          <a:prstGeom prst="rect">
            <a:avLst/>
          </a:prstGeom>
        </p:spPr>
      </p:pic>
      <p:pic>
        <p:nvPicPr>
          <p:cNvPr id="35" name="図 34" descr="グラフィカル ユーザー インターフェイス, テキスト, アプリケーション&#10;&#10;自動的に生成された説明">
            <a:extLst>
              <a:ext uri="{FF2B5EF4-FFF2-40B4-BE49-F238E27FC236}">
                <a16:creationId xmlns:a16="http://schemas.microsoft.com/office/drawing/2014/main" id="{ACF9FEBB-ACCE-0346-4E4D-AFB7DC6D447E}"/>
              </a:ext>
            </a:extLst>
          </p:cNvPr>
          <p:cNvPicPr>
            <a:picLocks noChangeAspect="1"/>
          </p:cNvPicPr>
          <p:nvPr/>
        </p:nvPicPr>
        <p:blipFill rotWithShape="1">
          <a:blip r:embed="rId5"/>
          <a:srcRect l="67087" t="4566" r="2400" b="77552"/>
          <a:stretch/>
        </p:blipFill>
        <p:spPr>
          <a:xfrm>
            <a:off x="1807538" y="9052535"/>
            <a:ext cx="582275" cy="186855"/>
          </a:xfrm>
          <a:prstGeom prst="rect">
            <a:avLst/>
          </a:prstGeom>
        </p:spPr>
      </p:pic>
      <p:pic>
        <p:nvPicPr>
          <p:cNvPr id="13" name="図 12">
            <a:extLst>
              <a:ext uri="{FF2B5EF4-FFF2-40B4-BE49-F238E27FC236}">
                <a16:creationId xmlns:a16="http://schemas.microsoft.com/office/drawing/2014/main" id="{DAB56F86-E877-F4E3-F859-022A89579CE3}"/>
              </a:ext>
            </a:extLst>
          </p:cNvPr>
          <p:cNvPicPr>
            <a:picLocks noChangeAspect="1"/>
          </p:cNvPicPr>
          <p:nvPr/>
        </p:nvPicPr>
        <p:blipFill>
          <a:blip r:embed="rId6"/>
          <a:stretch>
            <a:fillRect/>
          </a:stretch>
        </p:blipFill>
        <p:spPr>
          <a:xfrm>
            <a:off x="2223938" y="987782"/>
            <a:ext cx="2410123" cy="5180763"/>
          </a:xfrm>
          <a:prstGeom prst="rect">
            <a:avLst/>
          </a:prstGeom>
          <a:effectLst>
            <a:outerShdw blurRad="63500" sx="102000" sy="102000" algn="ctr" rotWithShape="0">
              <a:prstClr val="black">
                <a:alpha val="40000"/>
              </a:prstClr>
            </a:outerShdw>
          </a:effectLst>
        </p:spPr>
      </p:pic>
      <p:sp>
        <p:nvSpPr>
          <p:cNvPr id="7" name="Google Shape;456;p22">
            <a:extLst>
              <a:ext uri="{FF2B5EF4-FFF2-40B4-BE49-F238E27FC236}">
                <a16:creationId xmlns:a16="http://schemas.microsoft.com/office/drawing/2014/main" id="{4C9BAC37-7DE5-B4B6-D0A1-C55197B4F5D1}"/>
              </a:ext>
            </a:extLst>
          </p:cNvPr>
          <p:cNvSpPr/>
          <p:nvPr/>
        </p:nvSpPr>
        <p:spPr>
          <a:xfrm>
            <a:off x="2269727" y="1684745"/>
            <a:ext cx="2353672" cy="307580"/>
          </a:xfrm>
          <a:prstGeom prst="rect">
            <a:avLst/>
          </a:prstGeom>
          <a:noFill/>
          <a:ln w="5715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1" name="楕円 30">
            <a:extLst>
              <a:ext uri="{FF2B5EF4-FFF2-40B4-BE49-F238E27FC236}">
                <a16:creationId xmlns:a16="http://schemas.microsoft.com/office/drawing/2014/main" id="{B78DD4D5-5716-43BE-5FF9-E054B6F38B43}"/>
              </a:ext>
            </a:extLst>
          </p:cNvPr>
          <p:cNvSpPr/>
          <p:nvPr/>
        </p:nvSpPr>
        <p:spPr>
          <a:xfrm>
            <a:off x="2116239" y="1701805"/>
            <a:ext cx="252000" cy="252000"/>
          </a:xfrm>
          <a:prstGeom prst="ellipse">
            <a:avLst/>
          </a:prstGeom>
          <a:solidFill>
            <a:schemeClr val="bg1"/>
          </a:solidFill>
          <a:ln w="38100">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ln>
                  <a:solidFill>
                    <a:srgbClr val="ED7D31"/>
                  </a:solidFill>
                </a:ln>
                <a:solidFill>
                  <a:srgbClr val="ED7D31"/>
                </a:solidFill>
              </a:rPr>
              <a:t>1</a:t>
            </a:r>
            <a:endParaRPr kumimoji="1" lang="ja-JP" altLang="en-US" dirty="0">
              <a:ln>
                <a:solidFill>
                  <a:srgbClr val="ED7D31"/>
                </a:solidFill>
              </a:ln>
              <a:solidFill>
                <a:srgbClr val="ED7D31"/>
              </a:solidFill>
            </a:endParaRPr>
          </a:p>
        </p:txBody>
      </p:sp>
      <p:sp>
        <p:nvSpPr>
          <p:cNvPr id="8" name="Google Shape;457;p22">
            <a:extLst>
              <a:ext uri="{FF2B5EF4-FFF2-40B4-BE49-F238E27FC236}">
                <a16:creationId xmlns:a16="http://schemas.microsoft.com/office/drawing/2014/main" id="{3F8F3989-F2EB-F473-4FE7-C5480C733599}"/>
              </a:ext>
            </a:extLst>
          </p:cNvPr>
          <p:cNvSpPr/>
          <p:nvPr/>
        </p:nvSpPr>
        <p:spPr>
          <a:xfrm>
            <a:off x="2269726" y="2078538"/>
            <a:ext cx="2353672" cy="1405638"/>
          </a:xfrm>
          <a:prstGeom prst="rect">
            <a:avLst/>
          </a:prstGeom>
          <a:noFill/>
          <a:ln w="5715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2" name="楕円 31">
            <a:extLst>
              <a:ext uri="{FF2B5EF4-FFF2-40B4-BE49-F238E27FC236}">
                <a16:creationId xmlns:a16="http://schemas.microsoft.com/office/drawing/2014/main" id="{68DC3B6F-999C-04F9-7C79-C457844ECBB0}"/>
              </a:ext>
            </a:extLst>
          </p:cNvPr>
          <p:cNvSpPr/>
          <p:nvPr/>
        </p:nvSpPr>
        <p:spPr>
          <a:xfrm>
            <a:off x="2121501" y="2596585"/>
            <a:ext cx="252000" cy="252000"/>
          </a:xfrm>
          <a:prstGeom prst="ellipse">
            <a:avLst/>
          </a:prstGeom>
          <a:solidFill>
            <a:schemeClr val="bg1"/>
          </a:solidFill>
          <a:ln w="38100">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ln>
                  <a:solidFill>
                    <a:srgbClr val="ED7D31"/>
                  </a:solidFill>
                </a:ln>
                <a:solidFill>
                  <a:srgbClr val="ED7D31"/>
                </a:solidFill>
              </a:rPr>
              <a:t>2</a:t>
            </a:r>
            <a:endParaRPr kumimoji="1" lang="ja-JP" altLang="en-US" dirty="0">
              <a:ln>
                <a:solidFill>
                  <a:srgbClr val="ED7D31"/>
                </a:solidFill>
              </a:ln>
              <a:solidFill>
                <a:srgbClr val="ED7D31"/>
              </a:solidFill>
            </a:endParaRPr>
          </a:p>
        </p:txBody>
      </p:sp>
      <p:sp>
        <p:nvSpPr>
          <p:cNvPr id="10" name="Google Shape;459;p22">
            <a:extLst>
              <a:ext uri="{FF2B5EF4-FFF2-40B4-BE49-F238E27FC236}">
                <a16:creationId xmlns:a16="http://schemas.microsoft.com/office/drawing/2014/main" id="{6278C5F6-FEAE-9DD3-CA5F-E86E31A38465}"/>
              </a:ext>
            </a:extLst>
          </p:cNvPr>
          <p:cNvSpPr/>
          <p:nvPr/>
        </p:nvSpPr>
        <p:spPr>
          <a:xfrm>
            <a:off x="2242238" y="4879645"/>
            <a:ext cx="2353671" cy="1281305"/>
          </a:xfrm>
          <a:prstGeom prst="rect">
            <a:avLst/>
          </a:prstGeom>
          <a:noFill/>
          <a:ln w="5715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3" name="楕円 32">
            <a:extLst>
              <a:ext uri="{FF2B5EF4-FFF2-40B4-BE49-F238E27FC236}">
                <a16:creationId xmlns:a16="http://schemas.microsoft.com/office/drawing/2014/main" id="{268AFBFE-8690-699F-AF95-C90CEE6D99EE}"/>
              </a:ext>
            </a:extLst>
          </p:cNvPr>
          <p:cNvSpPr/>
          <p:nvPr/>
        </p:nvSpPr>
        <p:spPr>
          <a:xfrm>
            <a:off x="2129983" y="5360884"/>
            <a:ext cx="252000" cy="252000"/>
          </a:xfrm>
          <a:prstGeom prst="ellipse">
            <a:avLst/>
          </a:prstGeom>
          <a:solidFill>
            <a:schemeClr val="bg1"/>
          </a:solidFill>
          <a:ln w="38100">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ln>
                  <a:solidFill>
                    <a:srgbClr val="ED7D31"/>
                  </a:solidFill>
                </a:ln>
                <a:solidFill>
                  <a:srgbClr val="ED7D31"/>
                </a:solidFill>
              </a:rPr>
              <a:t>3</a:t>
            </a:r>
            <a:endParaRPr kumimoji="1" lang="ja-JP" altLang="en-US" dirty="0">
              <a:ln>
                <a:solidFill>
                  <a:srgbClr val="ED7D31"/>
                </a:solidFill>
              </a:ln>
              <a:solidFill>
                <a:srgbClr val="ED7D31"/>
              </a:solidFill>
            </a:endParaRPr>
          </a:p>
        </p:txBody>
      </p:sp>
    </p:spTree>
    <p:extLst>
      <p:ext uri="{BB962C8B-B14F-4D97-AF65-F5344CB8AC3E}">
        <p14:creationId xmlns:p14="http://schemas.microsoft.com/office/powerpoint/2010/main" val="4006961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46B32"/>
        </a:solidFill>
        <a:effectLst/>
      </p:bgPr>
    </p:bg>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55C94775-F5E5-2468-6976-CB80C2044F4D}"/>
              </a:ext>
            </a:extLst>
          </p:cNvPr>
          <p:cNvSpPr/>
          <p:nvPr/>
        </p:nvSpPr>
        <p:spPr>
          <a:xfrm>
            <a:off x="408337" y="957329"/>
            <a:ext cx="6041327" cy="8456861"/>
          </a:xfrm>
          <a:prstGeom prst="roundRect">
            <a:avLst>
              <a:gd name="adj" fmla="val 79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dirty="0"/>
          </a:p>
        </p:txBody>
      </p:sp>
      <p:sp>
        <p:nvSpPr>
          <p:cNvPr id="7" name="楕円 6">
            <a:extLst>
              <a:ext uri="{FF2B5EF4-FFF2-40B4-BE49-F238E27FC236}">
                <a16:creationId xmlns:a16="http://schemas.microsoft.com/office/drawing/2014/main" id="{BF9095CA-206E-BFB6-C368-C3A817D5EFE3}"/>
              </a:ext>
            </a:extLst>
          </p:cNvPr>
          <p:cNvSpPr/>
          <p:nvPr/>
        </p:nvSpPr>
        <p:spPr>
          <a:xfrm>
            <a:off x="2709460" y="237790"/>
            <a:ext cx="1439078" cy="1439078"/>
          </a:xfrm>
          <a:prstGeom prst="ellipse">
            <a:avLst/>
          </a:prstGeom>
          <a:solidFill>
            <a:srgbClr val="E46B32"/>
          </a:solidFill>
          <a:ln w="114300">
            <a:solidFill>
              <a:srgbClr val="E46B32"/>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en-US" altLang="ja-JP" sz="6596" b="1" dirty="0">
                <a:ln w="25400">
                  <a:solidFill>
                    <a:schemeClr val="bg1"/>
                  </a:solidFill>
                </a:ln>
              </a:rPr>
              <a:t>4</a:t>
            </a:r>
            <a:endParaRPr kumimoji="1" lang="ja-JP" altLang="en-US" sz="6596" b="1" dirty="0">
              <a:ln w="25400">
                <a:solidFill>
                  <a:schemeClr val="bg1"/>
                </a:solidFill>
              </a:ln>
            </a:endParaRPr>
          </a:p>
        </p:txBody>
      </p:sp>
      <p:sp>
        <p:nvSpPr>
          <p:cNvPr id="10" name="テキスト ボックス 9">
            <a:extLst>
              <a:ext uri="{FF2B5EF4-FFF2-40B4-BE49-F238E27FC236}">
                <a16:creationId xmlns:a16="http://schemas.microsoft.com/office/drawing/2014/main" id="{D27A3F52-0D91-9530-7B04-C2C4684E509C}"/>
              </a:ext>
            </a:extLst>
          </p:cNvPr>
          <p:cNvSpPr txBox="1"/>
          <p:nvPr/>
        </p:nvSpPr>
        <p:spPr>
          <a:xfrm>
            <a:off x="640787" y="4354095"/>
            <a:ext cx="5953056" cy="522885"/>
          </a:xfrm>
          <a:prstGeom prst="rect">
            <a:avLst/>
          </a:prstGeom>
          <a:noFill/>
        </p:spPr>
        <p:txBody>
          <a:bodyPr wrap="square">
            <a:spAutoFit/>
          </a:bodyPr>
          <a:lstStyle/>
          <a:p>
            <a:pPr>
              <a:buClr>
                <a:srgbClr val="3F3F3F"/>
              </a:buClr>
              <a:buSzPts val="1800"/>
            </a:pPr>
            <a:r>
              <a:rPr lang="ja-JP" altLang="en-US" sz="2798" b="1" dirty="0">
                <a:ln w="12700">
                  <a:solidFill>
                    <a:srgbClr val="E46B32"/>
                  </a:solidFill>
                </a:ln>
                <a:solidFill>
                  <a:srgbClr val="E46B32"/>
                </a:solidFill>
                <a:latin typeface="HG丸ｺﾞｼｯｸM-PRO" panose="020F0600000000000000" pitchFamily="50" charset="-128"/>
                <a:ea typeface="HG丸ｺﾞｼｯｸM-PRO" panose="020F0600000000000000" pitchFamily="50" charset="-128"/>
              </a:rPr>
              <a:t>おわりに</a:t>
            </a:r>
            <a:endParaRPr lang="en-US" altLang="ja-JP" sz="2798" b="1" dirty="0">
              <a:ln w="12700">
                <a:solidFill>
                  <a:srgbClr val="E46B32"/>
                </a:solidFill>
              </a:ln>
              <a:solidFill>
                <a:srgbClr val="E46B32"/>
              </a:solidFill>
              <a:latin typeface="HG丸ｺﾞｼｯｸM-PRO" panose="020F0600000000000000" pitchFamily="50" charset="-128"/>
              <a:ea typeface="HG丸ｺﾞｼｯｸM-PRO" panose="020F0600000000000000" pitchFamily="50" charset="-128"/>
            </a:endParaRPr>
          </a:p>
        </p:txBody>
      </p:sp>
      <p:sp>
        <p:nvSpPr>
          <p:cNvPr id="4" name="テキスト ボックス 3">
            <a:extLst>
              <a:ext uri="{FF2B5EF4-FFF2-40B4-BE49-F238E27FC236}">
                <a16:creationId xmlns:a16="http://schemas.microsoft.com/office/drawing/2014/main" id="{410F1B84-C162-49B7-DE4A-0E1AB54CF5B9}"/>
              </a:ext>
            </a:extLst>
          </p:cNvPr>
          <p:cNvSpPr txBox="1"/>
          <p:nvPr/>
        </p:nvSpPr>
        <p:spPr>
          <a:xfrm>
            <a:off x="640788" y="5194374"/>
            <a:ext cx="5576425" cy="307648"/>
          </a:xfrm>
          <a:prstGeom prst="rect">
            <a:avLst/>
          </a:prstGeom>
          <a:noFill/>
        </p:spPr>
        <p:txBody>
          <a:bodyPr wrap="square" rtlCol="0">
            <a:spAutoFit/>
          </a:bodyPr>
          <a:lstStyle/>
          <a:p>
            <a:pPr>
              <a:buClr>
                <a:srgbClr val="3F3F3F"/>
              </a:buClr>
              <a:buSzPts val="1800"/>
            </a:pPr>
            <a:r>
              <a:rPr lang="ja-JP" altLang="en-US" sz="1399" dirty="0">
                <a:solidFill>
                  <a:schemeClr val="tx1"/>
                </a:solidFill>
                <a:latin typeface="HG丸ｺﾞｼｯｸM-PRO" panose="020F0600000000000000" pitchFamily="50" charset="-128"/>
                <a:ea typeface="HG丸ｺﾞｼｯｸM-PRO" panose="020F0600000000000000" pitchFamily="50" charset="-128"/>
              </a:rPr>
              <a:t>本章では参考資料についてご案内します。</a:t>
            </a:r>
          </a:p>
        </p:txBody>
      </p:sp>
      <p:sp>
        <p:nvSpPr>
          <p:cNvPr id="9" name="四角形: 角を丸くする 8">
            <a:extLst>
              <a:ext uri="{FF2B5EF4-FFF2-40B4-BE49-F238E27FC236}">
                <a16:creationId xmlns:a16="http://schemas.microsoft.com/office/drawing/2014/main" id="{03439740-0BF1-F41E-1C88-3EB6E57CC2CD}"/>
              </a:ext>
            </a:extLst>
          </p:cNvPr>
          <p:cNvSpPr/>
          <p:nvPr/>
        </p:nvSpPr>
        <p:spPr>
          <a:xfrm>
            <a:off x="730730" y="5023203"/>
            <a:ext cx="5396541" cy="45690"/>
          </a:xfrm>
          <a:prstGeom prst="roundRect">
            <a:avLst>
              <a:gd name="adj" fmla="val 50000"/>
            </a:avLst>
          </a:prstGeom>
          <a:solidFill>
            <a:srgbClr val="E46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dirty="0"/>
          </a:p>
        </p:txBody>
      </p:sp>
    </p:spTree>
    <p:extLst>
      <p:ext uri="{BB962C8B-B14F-4D97-AF65-F5344CB8AC3E}">
        <p14:creationId xmlns:p14="http://schemas.microsoft.com/office/powerpoint/2010/main" val="14087203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0E80F016-0124-BE9C-C6E9-DDF604C4D31B}"/>
              </a:ext>
            </a:extLst>
          </p:cNvPr>
          <p:cNvSpPr>
            <a:spLocks noGrp="1"/>
          </p:cNvSpPr>
          <p:nvPr>
            <p:ph type="title"/>
          </p:nvPr>
        </p:nvSpPr>
        <p:spPr/>
        <p:txBody>
          <a:bodyPr/>
          <a:lstStyle/>
          <a:p>
            <a:r>
              <a:rPr kumimoji="1" lang="ja-JP" altLang="en-US" dirty="0"/>
              <a:t>おわりに</a:t>
            </a:r>
          </a:p>
        </p:txBody>
      </p:sp>
      <p:grpSp>
        <p:nvGrpSpPr>
          <p:cNvPr id="4" name="グループ化 3">
            <a:extLst>
              <a:ext uri="{FF2B5EF4-FFF2-40B4-BE49-F238E27FC236}">
                <a16:creationId xmlns:a16="http://schemas.microsoft.com/office/drawing/2014/main" id="{855DD0E4-B7F1-1118-66AC-8810330F3B75}"/>
              </a:ext>
            </a:extLst>
          </p:cNvPr>
          <p:cNvGrpSpPr/>
          <p:nvPr/>
        </p:nvGrpSpPr>
        <p:grpSpPr>
          <a:xfrm>
            <a:off x="361966" y="1079308"/>
            <a:ext cx="6116079" cy="215306"/>
            <a:chOff x="266891" y="1251896"/>
            <a:chExt cx="6462520" cy="215444"/>
          </a:xfrm>
        </p:grpSpPr>
        <p:sp>
          <p:nvSpPr>
            <p:cNvPr id="5" name="字幕 4">
              <a:extLst>
                <a:ext uri="{FF2B5EF4-FFF2-40B4-BE49-F238E27FC236}">
                  <a16:creationId xmlns:a16="http://schemas.microsoft.com/office/drawing/2014/main" id="{80C24925-6B03-A473-E38C-46BA9B9D38F3}"/>
                </a:ext>
              </a:extLst>
            </p:cNvPr>
            <p:cNvSpPr txBox="1">
              <a:spLocks/>
            </p:cNvSpPr>
            <p:nvPr/>
          </p:nvSpPr>
          <p:spPr>
            <a:xfrm>
              <a:off x="426909" y="1251896"/>
              <a:ext cx="6302502" cy="215444"/>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200" b="0" i="0" u="none" strike="noStrike" cap="none" baseline="0">
                  <a:solidFill>
                    <a:schemeClr val="dk1"/>
                  </a:solidFill>
                  <a:latin typeface="HG丸ｺﾞｼｯｸM-PRO" panose="020F0600000000000000" pitchFamily="50" charset="-128"/>
                  <a:ea typeface="HG丸ｺﾞｼｯｸM-PRO" panose="020F0600000000000000" pitchFamily="50" charset="-128"/>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pPr indent="-456926"/>
              <a:r>
                <a:rPr lang="ja-JP" altLang="en-US" sz="1399" b="1" dirty="0">
                  <a:solidFill>
                    <a:schemeClr val="tx1"/>
                  </a:solidFill>
                </a:rPr>
                <a:t>ヘルプページのご案内</a:t>
              </a:r>
              <a:endParaRPr lang="en-US" altLang="ja-JP" sz="1399" b="1" dirty="0">
                <a:solidFill>
                  <a:schemeClr val="tx1"/>
                </a:solidFill>
              </a:endParaRPr>
            </a:p>
          </p:txBody>
        </p:sp>
        <p:sp>
          <p:nvSpPr>
            <p:cNvPr id="6" name="Google Shape;113;p23">
              <a:extLst>
                <a:ext uri="{FF2B5EF4-FFF2-40B4-BE49-F238E27FC236}">
                  <a16:creationId xmlns:a16="http://schemas.microsoft.com/office/drawing/2014/main" id="{EC18B0DD-F9C0-F032-4C83-36A9A2813443}"/>
                </a:ext>
              </a:extLst>
            </p:cNvPr>
            <p:cNvSpPr/>
            <p:nvPr/>
          </p:nvSpPr>
          <p:spPr>
            <a:xfrm rot="16200000">
              <a:off x="206961" y="1348990"/>
              <a:ext cx="165580" cy="45719"/>
            </a:xfrm>
            <a:custGeom>
              <a:avLst/>
              <a:gdLst/>
              <a:ahLst/>
              <a:cxnLst/>
              <a:rect l="l" t="t" r="r" b="b"/>
              <a:pathLst>
                <a:path w="6858000" h="786765" extrusionOk="0">
                  <a:moveTo>
                    <a:pt x="6858000" y="0"/>
                  </a:moveTo>
                  <a:lnTo>
                    <a:pt x="0" y="0"/>
                  </a:lnTo>
                  <a:lnTo>
                    <a:pt x="0" y="786383"/>
                  </a:lnTo>
                  <a:lnTo>
                    <a:pt x="6858000" y="786383"/>
                  </a:lnTo>
                  <a:lnTo>
                    <a:pt x="6858000" y="0"/>
                  </a:lnTo>
                  <a:close/>
                </a:path>
              </a:pathLst>
            </a:custGeom>
            <a:solidFill>
              <a:srgbClr val="E46B32"/>
            </a:solidFill>
            <a:ln>
              <a:noFill/>
            </a:ln>
          </p:spPr>
          <p:txBody>
            <a:bodyPr spcFirstLastPara="1" wrap="square" lIns="0" tIns="0" rIns="0" bIns="0" anchor="t" anchorCtr="0">
              <a:noAutofit/>
            </a:bodyPr>
            <a:lstStyle/>
            <a:p>
              <a:pPr>
                <a:buSzPts val="1800"/>
              </a:pPr>
              <a:endParaRPr sz="1799" dirty="0">
                <a:solidFill>
                  <a:srgbClr val="F2E425"/>
                </a:solidFill>
                <a:latin typeface="Calibri"/>
                <a:ea typeface="Calibri"/>
                <a:cs typeface="Calibri"/>
                <a:sym typeface="Calibri"/>
              </a:endParaRPr>
            </a:p>
          </p:txBody>
        </p:sp>
      </p:grpSp>
      <p:sp>
        <p:nvSpPr>
          <p:cNvPr id="7" name="テキスト ボックス 6">
            <a:extLst>
              <a:ext uri="{FF2B5EF4-FFF2-40B4-BE49-F238E27FC236}">
                <a16:creationId xmlns:a16="http://schemas.microsoft.com/office/drawing/2014/main" id="{246DFB2D-651D-EF01-2212-09C548B848BA}"/>
              </a:ext>
            </a:extLst>
          </p:cNvPr>
          <p:cNvSpPr txBox="1"/>
          <p:nvPr/>
        </p:nvSpPr>
        <p:spPr>
          <a:xfrm>
            <a:off x="370961" y="1383458"/>
            <a:ext cx="6116079" cy="768928"/>
          </a:xfrm>
          <a:prstGeom prst="rect">
            <a:avLst/>
          </a:prstGeom>
          <a:noFill/>
        </p:spPr>
        <p:txBody>
          <a:bodyPr wrap="square">
            <a:spAutoFit/>
          </a:bodyPr>
          <a:lstStyle/>
          <a:p>
            <a:pPr marL="12692">
              <a:buSzPts val="1700"/>
            </a:pPr>
            <a:r>
              <a:rPr lang="ja-JP" altLang="en-US" sz="1099" dirty="0">
                <a:solidFill>
                  <a:schemeClr val="dk1"/>
                </a:solidFill>
                <a:latin typeface="HG丸ｺﾞｼｯｸM-PRO" panose="020F0600000000000000" pitchFamily="50" charset="-128"/>
                <a:ea typeface="HG丸ｺﾞｼｯｸM-PRO" panose="020F0600000000000000" pitchFamily="50" charset="-128"/>
              </a:rPr>
              <a:t>操作の手順などご不明な部分がございましたら、本資料にも記載がございます</a:t>
            </a:r>
            <a:r>
              <a:rPr lang="ja-JP" altLang="en-US" sz="1099" b="1" dirty="0">
                <a:solidFill>
                  <a:schemeClr val="tx1"/>
                </a:solidFill>
                <a:latin typeface="HG丸ｺﾞｼｯｸM-PRO" panose="020F0600000000000000" pitchFamily="50" charset="-128"/>
                <a:ea typeface="HG丸ｺﾞｼｯｸM-PRO" panose="020F0600000000000000" pitchFamily="50" charset="-128"/>
              </a:rPr>
              <a:t>ヘルプページ</a:t>
            </a:r>
            <a:r>
              <a:rPr lang="ja-JP" altLang="en-US" sz="1099" dirty="0">
                <a:solidFill>
                  <a:schemeClr val="dk1"/>
                </a:solidFill>
                <a:latin typeface="HG丸ｺﾞｼｯｸM-PRO" panose="020F0600000000000000" pitchFamily="50" charset="-128"/>
                <a:ea typeface="HG丸ｺﾞｼｯｸM-PRO" panose="020F0600000000000000" pitchFamily="50" charset="-128"/>
              </a:rPr>
              <a:t>をご確認ください。</a:t>
            </a:r>
            <a:endParaRPr lang="en-US" altLang="ja-JP" sz="1099" dirty="0">
              <a:solidFill>
                <a:schemeClr val="dk1"/>
              </a:solidFill>
              <a:latin typeface="HG丸ｺﾞｼｯｸM-PRO" panose="020F0600000000000000" pitchFamily="50" charset="-128"/>
              <a:ea typeface="HG丸ｺﾞｼｯｸM-PRO" panose="020F0600000000000000" pitchFamily="50" charset="-128"/>
            </a:endParaRPr>
          </a:p>
          <a:p>
            <a:pPr marL="12692">
              <a:buSzPts val="1700"/>
            </a:pPr>
            <a:endParaRPr lang="en-US" altLang="ja-JP" sz="1099" dirty="0">
              <a:solidFill>
                <a:schemeClr val="dk1"/>
              </a:solidFill>
              <a:latin typeface="HG丸ｺﾞｼｯｸM-PRO" panose="020F0600000000000000" pitchFamily="50" charset="-128"/>
              <a:ea typeface="HG丸ｺﾞｼｯｸM-PRO" panose="020F0600000000000000" pitchFamily="50" charset="-128"/>
            </a:endParaRPr>
          </a:p>
          <a:p>
            <a:pPr>
              <a:spcAft>
                <a:spcPts val="600"/>
              </a:spcAft>
            </a:pP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 ヘルプページの確認は</a:t>
            </a:r>
            <a:r>
              <a:rPr kumimoji="1" lang="ja-JP" altLang="en-US" sz="1099" b="1" dirty="0">
                <a:solidFill>
                  <a:srgbClr val="576BC9"/>
                </a:solidFill>
                <a:latin typeface="HG丸ｺﾞｼｯｸM-PRO" panose="020F0600000000000000" pitchFamily="50" charset="-128"/>
                <a:ea typeface="HG丸ｺﾞｼｯｸM-PRO" panose="020F0600000000000000" pitchFamily="50" charset="-128"/>
                <a:hlinkClick r:id="rId2"/>
              </a:rPr>
              <a:t>こちら</a:t>
            </a:r>
            <a:endParaRPr kumimoji="1" lang="en-US" altLang="ja-JP" sz="1099" b="1" dirty="0">
              <a:solidFill>
                <a:srgbClr val="576BC9"/>
              </a:solidFill>
              <a:latin typeface="HG丸ｺﾞｼｯｸM-PRO" panose="020F0600000000000000" pitchFamily="50" charset="-128"/>
              <a:ea typeface="HG丸ｺﾞｼｯｸM-PRO" panose="020F0600000000000000" pitchFamily="50" charset="-128"/>
            </a:endParaRPr>
          </a:p>
        </p:txBody>
      </p:sp>
      <p:grpSp>
        <p:nvGrpSpPr>
          <p:cNvPr id="8" name="グループ化 7">
            <a:extLst>
              <a:ext uri="{FF2B5EF4-FFF2-40B4-BE49-F238E27FC236}">
                <a16:creationId xmlns:a16="http://schemas.microsoft.com/office/drawing/2014/main" id="{F68F7407-D2C0-B342-8DF8-C46647EC1363}"/>
              </a:ext>
            </a:extLst>
          </p:cNvPr>
          <p:cNvGrpSpPr/>
          <p:nvPr/>
        </p:nvGrpSpPr>
        <p:grpSpPr>
          <a:xfrm>
            <a:off x="361966" y="2665791"/>
            <a:ext cx="6116079" cy="215306"/>
            <a:chOff x="266891" y="1251896"/>
            <a:chExt cx="6462520" cy="215444"/>
          </a:xfrm>
        </p:grpSpPr>
        <p:sp>
          <p:nvSpPr>
            <p:cNvPr id="9" name="字幕 4">
              <a:extLst>
                <a:ext uri="{FF2B5EF4-FFF2-40B4-BE49-F238E27FC236}">
                  <a16:creationId xmlns:a16="http://schemas.microsoft.com/office/drawing/2014/main" id="{BCFB4403-44B7-2140-A6A9-AF1ECDE28CAC}"/>
                </a:ext>
              </a:extLst>
            </p:cNvPr>
            <p:cNvSpPr txBox="1">
              <a:spLocks/>
            </p:cNvSpPr>
            <p:nvPr/>
          </p:nvSpPr>
          <p:spPr>
            <a:xfrm>
              <a:off x="426909" y="1251896"/>
              <a:ext cx="6302502" cy="215444"/>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200" b="0" i="0" u="none" strike="noStrike" cap="none" baseline="0">
                  <a:solidFill>
                    <a:schemeClr val="dk1"/>
                  </a:solidFill>
                  <a:latin typeface="HG丸ｺﾞｼｯｸM-PRO" panose="020F0600000000000000" pitchFamily="50" charset="-128"/>
                  <a:ea typeface="HG丸ｺﾞｼｯｸM-PRO" panose="020F0600000000000000" pitchFamily="50" charset="-128"/>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pPr indent="-456926"/>
              <a:r>
                <a:rPr lang="ja-JP" altLang="en-US" sz="1399" b="1" dirty="0">
                  <a:solidFill>
                    <a:schemeClr val="tx1"/>
                  </a:solidFill>
                </a:rPr>
                <a:t>お問い合わせ先</a:t>
              </a:r>
              <a:endParaRPr lang="en-US" altLang="ja-JP" sz="1399" b="1" dirty="0">
                <a:solidFill>
                  <a:schemeClr val="tx1"/>
                </a:solidFill>
              </a:endParaRPr>
            </a:p>
          </p:txBody>
        </p:sp>
        <p:sp>
          <p:nvSpPr>
            <p:cNvPr id="10" name="Google Shape;113;p23">
              <a:extLst>
                <a:ext uri="{FF2B5EF4-FFF2-40B4-BE49-F238E27FC236}">
                  <a16:creationId xmlns:a16="http://schemas.microsoft.com/office/drawing/2014/main" id="{CE24D039-7702-15FA-F33D-92BCDAE33EB8}"/>
                </a:ext>
              </a:extLst>
            </p:cNvPr>
            <p:cNvSpPr/>
            <p:nvPr/>
          </p:nvSpPr>
          <p:spPr>
            <a:xfrm rot="16200000">
              <a:off x="206961" y="1348990"/>
              <a:ext cx="165580" cy="45719"/>
            </a:xfrm>
            <a:custGeom>
              <a:avLst/>
              <a:gdLst/>
              <a:ahLst/>
              <a:cxnLst/>
              <a:rect l="l" t="t" r="r" b="b"/>
              <a:pathLst>
                <a:path w="6858000" h="786765" extrusionOk="0">
                  <a:moveTo>
                    <a:pt x="6858000" y="0"/>
                  </a:moveTo>
                  <a:lnTo>
                    <a:pt x="0" y="0"/>
                  </a:lnTo>
                  <a:lnTo>
                    <a:pt x="0" y="786383"/>
                  </a:lnTo>
                  <a:lnTo>
                    <a:pt x="6858000" y="786383"/>
                  </a:lnTo>
                  <a:lnTo>
                    <a:pt x="6858000" y="0"/>
                  </a:lnTo>
                  <a:close/>
                </a:path>
              </a:pathLst>
            </a:custGeom>
            <a:solidFill>
              <a:srgbClr val="E46B32"/>
            </a:solidFill>
            <a:ln>
              <a:noFill/>
            </a:ln>
          </p:spPr>
          <p:txBody>
            <a:bodyPr spcFirstLastPara="1" wrap="square" lIns="0" tIns="0" rIns="0" bIns="0" anchor="t" anchorCtr="0">
              <a:noAutofit/>
            </a:bodyPr>
            <a:lstStyle/>
            <a:p>
              <a:pPr>
                <a:buSzPts val="1800"/>
              </a:pPr>
              <a:endParaRPr sz="1799" dirty="0">
                <a:solidFill>
                  <a:srgbClr val="F2E425"/>
                </a:solidFill>
                <a:latin typeface="Calibri"/>
                <a:ea typeface="Calibri"/>
                <a:cs typeface="Calibri"/>
                <a:sym typeface="Calibri"/>
              </a:endParaRPr>
            </a:p>
          </p:txBody>
        </p:sp>
      </p:grpSp>
      <p:sp>
        <p:nvSpPr>
          <p:cNvPr id="11" name="テキスト ボックス 10">
            <a:extLst>
              <a:ext uri="{FF2B5EF4-FFF2-40B4-BE49-F238E27FC236}">
                <a16:creationId xmlns:a16="http://schemas.microsoft.com/office/drawing/2014/main" id="{8E4001C9-3273-BC6E-0D85-A92BEF2441D2}"/>
              </a:ext>
            </a:extLst>
          </p:cNvPr>
          <p:cNvSpPr txBox="1"/>
          <p:nvPr/>
        </p:nvSpPr>
        <p:spPr>
          <a:xfrm>
            <a:off x="370961" y="2969941"/>
            <a:ext cx="6116079" cy="768948"/>
          </a:xfrm>
          <a:prstGeom prst="rect">
            <a:avLst/>
          </a:prstGeom>
          <a:noFill/>
        </p:spPr>
        <p:txBody>
          <a:bodyPr wrap="square">
            <a:spAutoFit/>
          </a:bodyPr>
          <a:lstStyle/>
          <a:p>
            <a:pPr marL="12692">
              <a:buSzPts val="1700"/>
            </a:pP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ご不明点がある場合には、下記担当へご連絡ください。</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marL="12692">
              <a:buSzPts val="1700"/>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marL="12692">
              <a:buSzPts val="1700"/>
            </a:pP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◆担当部署：</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marL="12692">
              <a:buSzPts val="1700"/>
            </a:pP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◆お問い合わせ先：</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p:txBody>
      </p:sp>
      <p:sp>
        <p:nvSpPr>
          <p:cNvPr id="12" name="正方形/長方形 11">
            <a:extLst>
              <a:ext uri="{FF2B5EF4-FFF2-40B4-BE49-F238E27FC236}">
                <a16:creationId xmlns:a16="http://schemas.microsoft.com/office/drawing/2014/main" id="{4D482429-2BAB-C3D1-BE08-57A058D291B1}"/>
              </a:ext>
            </a:extLst>
          </p:cNvPr>
          <p:cNvSpPr/>
          <p:nvPr/>
        </p:nvSpPr>
        <p:spPr>
          <a:xfrm>
            <a:off x="1855210" y="3364469"/>
            <a:ext cx="4622836" cy="33833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99" dirty="0">
                <a:latin typeface="HG丸ｺﾞｼｯｸM-PRO" panose="020F0600000000000000" pitchFamily="50" charset="-128"/>
                <a:ea typeface="HG丸ｺﾞｼｯｸM-PRO" panose="020F0600000000000000" pitchFamily="50" charset="-128"/>
              </a:rPr>
              <a:t>貴社の担当部署へのご連絡先をご記載ください。</a:t>
            </a:r>
          </a:p>
        </p:txBody>
      </p:sp>
      <p:sp>
        <p:nvSpPr>
          <p:cNvPr id="18" name="スライド番号プレースホルダー 1">
            <a:extLst>
              <a:ext uri="{FF2B5EF4-FFF2-40B4-BE49-F238E27FC236}">
                <a16:creationId xmlns:a16="http://schemas.microsoft.com/office/drawing/2014/main" id="{64D9EAB8-6841-EF3E-B90C-872C43B0B537}"/>
              </a:ext>
            </a:extLst>
          </p:cNvPr>
          <p:cNvSpPr>
            <a:spLocks noGrp="1"/>
          </p:cNvSpPr>
          <p:nvPr>
            <p:ph type="sldNum" idx="12"/>
          </p:nvPr>
        </p:nvSpPr>
        <p:spPr>
          <a:xfrm>
            <a:off x="6352975" y="9667004"/>
            <a:ext cx="338673" cy="176859"/>
          </a:xfrm>
        </p:spPr>
        <p:txBody>
          <a:bodyPr/>
          <a:lstStyle/>
          <a:p>
            <a:pPr algn="r"/>
            <a:fld id="{00000000-1234-1234-1234-123412341234}" type="slidenum">
              <a:rPr lang="en-US" altLang="ja-JP" smtClean="0"/>
              <a:pPr algn="r"/>
              <a:t>28</a:t>
            </a:fld>
            <a:endParaRPr lang="ja-JP" altLang="en-US" dirty="0"/>
          </a:p>
        </p:txBody>
      </p:sp>
      <p:grpSp>
        <p:nvGrpSpPr>
          <p:cNvPr id="19" name="グループ化 18">
            <a:extLst>
              <a:ext uri="{FF2B5EF4-FFF2-40B4-BE49-F238E27FC236}">
                <a16:creationId xmlns:a16="http://schemas.microsoft.com/office/drawing/2014/main" id="{12D1A531-62D9-EFF7-765E-17EEA485D9CC}"/>
              </a:ext>
            </a:extLst>
          </p:cNvPr>
          <p:cNvGrpSpPr/>
          <p:nvPr/>
        </p:nvGrpSpPr>
        <p:grpSpPr>
          <a:xfrm>
            <a:off x="366463" y="4397719"/>
            <a:ext cx="6125074" cy="734781"/>
            <a:chOff x="361966" y="2665791"/>
            <a:chExt cx="6125074" cy="734781"/>
          </a:xfrm>
        </p:grpSpPr>
        <p:grpSp>
          <p:nvGrpSpPr>
            <p:cNvPr id="20" name="グループ化 19">
              <a:extLst>
                <a:ext uri="{FF2B5EF4-FFF2-40B4-BE49-F238E27FC236}">
                  <a16:creationId xmlns:a16="http://schemas.microsoft.com/office/drawing/2014/main" id="{7CA4458D-EEEA-2E97-1386-BAE102B4E520}"/>
                </a:ext>
              </a:extLst>
            </p:cNvPr>
            <p:cNvGrpSpPr/>
            <p:nvPr/>
          </p:nvGrpSpPr>
          <p:grpSpPr>
            <a:xfrm>
              <a:off x="361966" y="2665791"/>
              <a:ext cx="6116079" cy="215306"/>
              <a:chOff x="266891" y="1251896"/>
              <a:chExt cx="6462520" cy="215444"/>
            </a:xfrm>
          </p:grpSpPr>
          <p:sp>
            <p:nvSpPr>
              <p:cNvPr id="23" name="字幕 4">
                <a:extLst>
                  <a:ext uri="{FF2B5EF4-FFF2-40B4-BE49-F238E27FC236}">
                    <a16:creationId xmlns:a16="http://schemas.microsoft.com/office/drawing/2014/main" id="{814FE848-4681-F9A7-7492-255F7DB1431D}"/>
                  </a:ext>
                </a:extLst>
              </p:cNvPr>
              <p:cNvSpPr txBox="1">
                <a:spLocks/>
              </p:cNvSpPr>
              <p:nvPr/>
            </p:nvSpPr>
            <p:spPr>
              <a:xfrm>
                <a:off x="426909" y="1251896"/>
                <a:ext cx="6302502" cy="215444"/>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indent="-456926"/>
                <a:r>
                  <a:rPr lang="ja-JP" altLang="en-US" sz="1399" b="1" dirty="0">
                    <a:solidFill>
                      <a:schemeClr val="tx1"/>
                    </a:solidFill>
                  </a:rPr>
                  <a:t>その他マニュアル</a:t>
                </a:r>
                <a:endParaRPr lang="en-US" altLang="ja-JP" sz="1399" b="1" dirty="0">
                  <a:solidFill>
                    <a:schemeClr val="tx1"/>
                  </a:solidFill>
                </a:endParaRPr>
              </a:p>
            </p:txBody>
          </p:sp>
          <p:sp>
            <p:nvSpPr>
              <p:cNvPr id="24" name="Google Shape;113;p23">
                <a:extLst>
                  <a:ext uri="{FF2B5EF4-FFF2-40B4-BE49-F238E27FC236}">
                    <a16:creationId xmlns:a16="http://schemas.microsoft.com/office/drawing/2014/main" id="{7F989FE2-A800-FD54-5E4B-3F01C0712C01}"/>
                  </a:ext>
                </a:extLst>
              </p:cNvPr>
              <p:cNvSpPr/>
              <p:nvPr/>
            </p:nvSpPr>
            <p:spPr>
              <a:xfrm rot="16200000">
                <a:off x="206961" y="1348990"/>
                <a:ext cx="165580" cy="45719"/>
              </a:xfrm>
              <a:custGeom>
                <a:avLst/>
                <a:gdLst/>
                <a:ahLst/>
                <a:cxnLst/>
                <a:rect l="l" t="t" r="r" b="b"/>
                <a:pathLst>
                  <a:path w="6858000" h="786765" extrusionOk="0">
                    <a:moveTo>
                      <a:pt x="6858000" y="0"/>
                    </a:moveTo>
                    <a:lnTo>
                      <a:pt x="0" y="0"/>
                    </a:lnTo>
                    <a:lnTo>
                      <a:pt x="0" y="786383"/>
                    </a:lnTo>
                    <a:lnTo>
                      <a:pt x="6858000" y="786383"/>
                    </a:lnTo>
                    <a:lnTo>
                      <a:pt x="6858000" y="0"/>
                    </a:lnTo>
                    <a:close/>
                  </a:path>
                </a:pathLst>
              </a:custGeom>
              <a:solidFill>
                <a:srgbClr val="E46B32"/>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ts val="1800"/>
                </a:pPr>
                <a:endParaRPr sz="1799" dirty="0">
                  <a:solidFill>
                    <a:srgbClr val="F2E425"/>
                  </a:solidFill>
                  <a:latin typeface="Calibri"/>
                  <a:ea typeface="Calibri"/>
                  <a:cs typeface="Calibri"/>
                  <a:sym typeface="Calibri"/>
                </a:endParaRPr>
              </a:p>
            </p:txBody>
          </p:sp>
        </p:grpSp>
        <p:sp>
          <p:nvSpPr>
            <p:cNvPr id="21" name="テキスト ボックス 14">
              <a:extLst>
                <a:ext uri="{FF2B5EF4-FFF2-40B4-BE49-F238E27FC236}">
                  <a16:creationId xmlns:a16="http://schemas.microsoft.com/office/drawing/2014/main" id="{850B111D-226D-20AA-3B31-37A7B0777A53}"/>
                </a:ext>
              </a:extLst>
            </p:cNvPr>
            <p:cNvSpPr txBox="1"/>
            <p:nvPr/>
          </p:nvSpPr>
          <p:spPr>
            <a:xfrm>
              <a:off x="370961" y="2969941"/>
              <a:ext cx="6116079" cy="430631"/>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692">
                <a:buSzPts val="1700"/>
              </a:pP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・マニュアル①：</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marL="12692">
                <a:buSzPts val="1700"/>
              </a:pP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・マニュアル②：</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p:txBody>
        </p:sp>
        <p:sp>
          <p:nvSpPr>
            <p:cNvPr id="22" name="正方形/長方形 21">
              <a:extLst>
                <a:ext uri="{FF2B5EF4-FFF2-40B4-BE49-F238E27FC236}">
                  <a16:creationId xmlns:a16="http://schemas.microsoft.com/office/drawing/2014/main" id="{9F2CBE81-3125-9DA7-31B0-DAE374571CFE}"/>
                </a:ext>
              </a:extLst>
            </p:cNvPr>
            <p:cNvSpPr/>
            <p:nvPr/>
          </p:nvSpPr>
          <p:spPr>
            <a:xfrm>
              <a:off x="1864204" y="3057221"/>
              <a:ext cx="4622836" cy="33833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kumimoji="1" lang="ja-JP" altLang="en-US" sz="1399" dirty="0">
                  <a:latin typeface="HG丸ｺﾞｼｯｸM-PRO" panose="020F0600000000000000" pitchFamily="50" charset="-128"/>
                  <a:ea typeface="HG丸ｺﾞｼｯｸM-PRO" panose="020F0600000000000000" pitchFamily="50" charset="-128"/>
                </a:rPr>
                <a:t>貴社にて作成されているマニュアルをご記載ください。</a:t>
              </a:r>
            </a:p>
          </p:txBody>
        </p:sp>
      </p:grpSp>
    </p:spTree>
    <p:extLst>
      <p:ext uri="{BB962C8B-B14F-4D97-AF65-F5344CB8AC3E}">
        <p14:creationId xmlns:p14="http://schemas.microsoft.com/office/powerpoint/2010/main" val="4000077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5E9B211E-DC32-C6CE-88AF-66A8E3E676EB}"/>
              </a:ext>
            </a:extLst>
          </p:cNvPr>
          <p:cNvSpPr>
            <a:spLocks noGrp="1"/>
          </p:cNvSpPr>
          <p:nvPr>
            <p:ph type="title"/>
          </p:nvPr>
        </p:nvSpPr>
        <p:spPr/>
        <p:txBody>
          <a:bodyPr/>
          <a:lstStyle/>
          <a:p>
            <a:r>
              <a:rPr kumimoji="1" lang="ja-JP" altLang="en-US" dirty="0"/>
              <a:t>目次 </a:t>
            </a:r>
          </a:p>
        </p:txBody>
      </p:sp>
      <p:sp>
        <p:nvSpPr>
          <p:cNvPr id="7" name="スライド番号プレースホルダー 1">
            <a:extLst>
              <a:ext uri="{FF2B5EF4-FFF2-40B4-BE49-F238E27FC236}">
                <a16:creationId xmlns:a16="http://schemas.microsoft.com/office/drawing/2014/main" id="{5EA5CD44-244C-AFF9-5C4E-6024CF73E433}"/>
              </a:ext>
            </a:extLst>
          </p:cNvPr>
          <p:cNvSpPr>
            <a:spLocks noGrp="1"/>
          </p:cNvSpPr>
          <p:nvPr>
            <p:ph type="sldNum" idx="12"/>
          </p:nvPr>
        </p:nvSpPr>
        <p:spPr>
          <a:xfrm>
            <a:off x="6352975" y="9667004"/>
            <a:ext cx="338673" cy="176859"/>
          </a:xfrm>
        </p:spPr>
        <p:txBody>
          <a:bodyPr/>
          <a:lstStyle/>
          <a:p>
            <a:pPr algn="r"/>
            <a:fld id="{00000000-1234-1234-1234-123412341234}" type="slidenum">
              <a:rPr lang="en-US" altLang="ja-JP" smtClean="0"/>
              <a:pPr algn="r"/>
              <a:t>3</a:t>
            </a:fld>
            <a:endParaRPr lang="ja-JP" altLang="en-US" dirty="0"/>
          </a:p>
        </p:txBody>
      </p:sp>
      <p:grpSp>
        <p:nvGrpSpPr>
          <p:cNvPr id="29" name="グループ化 28">
            <a:extLst>
              <a:ext uri="{FF2B5EF4-FFF2-40B4-BE49-F238E27FC236}">
                <a16:creationId xmlns:a16="http://schemas.microsoft.com/office/drawing/2014/main" id="{DBA98BA0-FD89-65EA-918C-45407209391B}"/>
              </a:ext>
            </a:extLst>
          </p:cNvPr>
          <p:cNvGrpSpPr/>
          <p:nvPr/>
        </p:nvGrpSpPr>
        <p:grpSpPr>
          <a:xfrm>
            <a:off x="370961" y="845800"/>
            <a:ext cx="6116079" cy="1119062"/>
            <a:chOff x="370961" y="845800"/>
            <a:chExt cx="6116079" cy="1119062"/>
          </a:xfrm>
        </p:grpSpPr>
        <p:cxnSp>
          <p:nvCxnSpPr>
            <p:cNvPr id="9" name="直線コネクタ 8">
              <a:extLst>
                <a:ext uri="{FF2B5EF4-FFF2-40B4-BE49-F238E27FC236}">
                  <a16:creationId xmlns:a16="http://schemas.microsoft.com/office/drawing/2014/main" id="{F0ECE0FE-ACB0-EE76-10ED-262A744C66EC}"/>
                </a:ext>
              </a:extLst>
            </p:cNvPr>
            <p:cNvCxnSpPr>
              <a:cxnSpLocks/>
            </p:cNvCxnSpPr>
            <p:nvPr/>
          </p:nvCxnSpPr>
          <p:spPr>
            <a:xfrm>
              <a:off x="370961" y="1964862"/>
              <a:ext cx="6116079"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1" name="グループ化 10">
              <a:extLst>
                <a:ext uri="{FF2B5EF4-FFF2-40B4-BE49-F238E27FC236}">
                  <a16:creationId xmlns:a16="http://schemas.microsoft.com/office/drawing/2014/main" id="{4B7A504E-8D96-06D5-46FB-BE5046D93846}"/>
                </a:ext>
              </a:extLst>
            </p:cNvPr>
            <p:cNvGrpSpPr/>
            <p:nvPr/>
          </p:nvGrpSpPr>
          <p:grpSpPr>
            <a:xfrm>
              <a:off x="504723" y="845800"/>
              <a:ext cx="5848555" cy="1011619"/>
              <a:chOff x="426150" y="961393"/>
              <a:chExt cx="5852304" cy="1012267"/>
            </a:xfrm>
          </p:grpSpPr>
          <p:grpSp>
            <p:nvGrpSpPr>
              <p:cNvPr id="12" name="グループ化 11">
                <a:extLst>
                  <a:ext uri="{FF2B5EF4-FFF2-40B4-BE49-F238E27FC236}">
                    <a16:creationId xmlns:a16="http://schemas.microsoft.com/office/drawing/2014/main" id="{18B2556A-4219-3216-157D-C89FF5DB9E28}"/>
                  </a:ext>
                </a:extLst>
              </p:cNvPr>
              <p:cNvGrpSpPr/>
              <p:nvPr/>
            </p:nvGrpSpPr>
            <p:grpSpPr>
              <a:xfrm>
                <a:off x="426150" y="961393"/>
                <a:ext cx="3710154" cy="276999"/>
                <a:chOff x="682206" y="1315610"/>
                <a:chExt cx="3710154" cy="276999"/>
              </a:xfrm>
            </p:grpSpPr>
            <p:sp>
              <p:nvSpPr>
                <p:cNvPr id="2" name="四角形: 角を丸くする 1">
                  <a:extLst>
                    <a:ext uri="{FF2B5EF4-FFF2-40B4-BE49-F238E27FC236}">
                      <a16:creationId xmlns:a16="http://schemas.microsoft.com/office/drawing/2014/main" id="{19853D90-956D-37FA-B62A-F03259F742C2}"/>
                    </a:ext>
                  </a:extLst>
                </p:cNvPr>
                <p:cNvSpPr/>
                <p:nvPr/>
              </p:nvSpPr>
              <p:spPr>
                <a:xfrm>
                  <a:off x="682206" y="1366456"/>
                  <a:ext cx="223242" cy="200047"/>
                </a:xfrm>
                <a:prstGeom prst="roundRect">
                  <a:avLst/>
                </a:prstGeom>
                <a:solidFill>
                  <a:srgbClr val="E46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99" b="1" dirty="0"/>
                    <a:t>1</a:t>
                  </a:r>
                  <a:endParaRPr kumimoji="1" lang="ja-JP" altLang="en-US" sz="1199" b="1" dirty="0"/>
                </a:p>
              </p:txBody>
            </p:sp>
            <p:sp>
              <p:nvSpPr>
                <p:cNvPr id="8" name="テキスト ボックス 7">
                  <a:extLst>
                    <a:ext uri="{FF2B5EF4-FFF2-40B4-BE49-F238E27FC236}">
                      <a16:creationId xmlns:a16="http://schemas.microsoft.com/office/drawing/2014/main" id="{725F32E8-9076-50A0-A7FA-7A0AB90901D4}"/>
                    </a:ext>
                  </a:extLst>
                </p:cNvPr>
                <p:cNvSpPr txBox="1"/>
                <p:nvPr/>
              </p:nvSpPr>
              <p:spPr>
                <a:xfrm>
                  <a:off x="905448" y="1315610"/>
                  <a:ext cx="3486912" cy="276999"/>
                </a:xfrm>
                <a:prstGeom prst="rect">
                  <a:avLst/>
                </a:prstGeom>
                <a:noFill/>
              </p:spPr>
              <p:txBody>
                <a:bodyPr wrap="square" rtlCol="0">
                  <a:spAutoFit/>
                </a:bodyPr>
                <a:lstStyle/>
                <a:p>
                  <a:r>
                    <a:rPr kumimoji="1" lang="ja-JP" altLang="en-US" sz="1199" b="1" dirty="0">
                      <a:solidFill>
                        <a:srgbClr val="58A854"/>
                      </a:solidFill>
                      <a:latin typeface="HG丸ｺﾞｼｯｸM-PRO" panose="020F0600000000000000" pitchFamily="50" charset="-128"/>
                      <a:ea typeface="HG丸ｺﾞｼｯｸM-PRO" panose="020F0600000000000000" pitchFamily="50" charset="-128"/>
                      <a:hlinkClick r:id="rId2" action="ppaction://hlinksldjump"/>
                    </a:rPr>
                    <a:t>はじめに</a:t>
                  </a:r>
                  <a:endParaRPr kumimoji="1" lang="ja-JP" altLang="en-US" sz="1199" b="1" dirty="0">
                    <a:solidFill>
                      <a:srgbClr val="58A854"/>
                    </a:solidFill>
                    <a:latin typeface="HG丸ｺﾞｼｯｸM-PRO" panose="020F0600000000000000" pitchFamily="50" charset="-128"/>
                    <a:ea typeface="HG丸ｺﾞｼｯｸM-PRO" panose="020F0600000000000000" pitchFamily="50" charset="-128"/>
                  </a:endParaRPr>
                </a:p>
              </p:txBody>
            </p:sp>
          </p:grpSp>
          <p:sp>
            <p:nvSpPr>
              <p:cNvPr id="4" name="テキスト プレースホルダー 44">
                <a:extLst>
                  <a:ext uri="{FF2B5EF4-FFF2-40B4-BE49-F238E27FC236}">
                    <a16:creationId xmlns:a16="http://schemas.microsoft.com/office/drawing/2014/main" id="{C9ED8D1F-AB43-7D9B-4E6A-600C6062B65F}"/>
                  </a:ext>
                </a:extLst>
              </p:cNvPr>
              <p:cNvSpPr txBox="1">
                <a:spLocks/>
              </p:cNvSpPr>
              <p:nvPr/>
            </p:nvSpPr>
            <p:spPr>
              <a:xfrm>
                <a:off x="657000" y="1258006"/>
                <a:ext cx="5621454" cy="715654"/>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200" b="0" i="0" u="none" strike="noStrike" cap="none" baseline="0">
                    <a:solidFill>
                      <a:schemeClr val="dk1"/>
                    </a:solidFill>
                    <a:latin typeface="HG丸ｺﾞｼｯｸM-PRO" panose="020F0600000000000000" pitchFamily="50" charset="-128"/>
                    <a:ea typeface="HG丸ｺﾞｼｯｸM-PRO" panose="020F0600000000000000" pitchFamily="50" charset="-128"/>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pPr marL="0">
                  <a:spcAft>
                    <a:spcPts val="600"/>
                  </a:spcAft>
                  <a:tabLst>
                    <a:tab pos="4743777" algn="l"/>
                  </a:tabLst>
                </a:pPr>
                <a:r>
                  <a:rPr kumimoji="1" lang="ja-JP" altLang="en-US" sz="1049" dirty="0">
                    <a:solidFill>
                      <a:schemeClr val="tx1"/>
                    </a:solidFill>
                  </a:rPr>
                  <a:t>ジンジャーの推奨環境</a:t>
                </a:r>
                <a:r>
                  <a:rPr kumimoji="1" lang="en-US" altLang="ja-JP" sz="1049" dirty="0">
                    <a:solidFill>
                      <a:schemeClr val="tx1"/>
                    </a:solidFill>
                  </a:rPr>
                  <a:t>	……</a:t>
                </a:r>
                <a:r>
                  <a:rPr kumimoji="1" lang="ja-JP" altLang="en-US" sz="1049" dirty="0">
                    <a:solidFill>
                      <a:schemeClr val="tx1"/>
                    </a:solidFill>
                  </a:rPr>
                  <a:t> </a:t>
                </a:r>
                <a:r>
                  <a:rPr kumimoji="1" lang="en-US" altLang="ja-JP" sz="1049" dirty="0">
                    <a:solidFill>
                      <a:schemeClr val="tx1"/>
                    </a:solidFill>
                  </a:rPr>
                  <a:t>P.</a:t>
                </a:r>
                <a:r>
                  <a:rPr kumimoji="1" lang="ja-JP" altLang="en-US" sz="1049" dirty="0">
                    <a:solidFill>
                      <a:schemeClr val="tx1"/>
                    </a:solidFill>
                  </a:rPr>
                  <a:t>  </a:t>
                </a:r>
                <a:r>
                  <a:rPr kumimoji="1" lang="en-US" altLang="ja-JP" sz="1049" dirty="0">
                    <a:solidFill>
                      <a:schemeClr val="tx1"/>
                    </a:solidFill>
                  </a:rPr>
                  <a:t>5</a:t>
                </a:r>
              </a:p>
              <a:p>
                <a:pPr marL="0">
                  <a:spcAft>
                    <a:spcPts val="600"/>
                  </a:spcAft>
                  <a:tabLst>
                    <a:tab pos="4743777" algn="l"/>
                  </a:tabLst>
                </a:pPr>
                <a:r>
                  <a:rPr kumimoji="1" lang="en-US" altLang="ja-JP" sz="1049" b="1" dirty="0">
                    <a:solidFill>
                      <a:srgbClr val="E46B32"/>
                    </a:solidFill>
                  </a:rPr>
                  <a:t>1</a:t>
                </a:r>
                <a:r>
                  <a:rPr kumimoji="1" lang="ja-JP" altLang="en-US" sz="1049" b="1" dirty="0">
                    <a:solidFill>
                      <a:srgbClr val="F2E425"/>
                    </a:solidFill>
                  </a:rPr>
                  <a:t>　</a:t>
                </a:r>
                <a:r>
                  <a:rPr kumimoji="1" lang="ja-JP" altLang="en-US" sz="1049" dirty="0">
                    <a:solidFill>
                      <a:schemeClr val="tx1"/>
                    </a:solidFill>
                  </a:rPr>
                  <a:t>ログインをおこなう　</a:t>
                </a:r>
                <a:r>
                  <a:rPr kumimoji="1" lang="en-US" altLang="ja-JP" sz="1049" dirty="0">
                    <a:solidFill>
                      <a:schemeClr val="tx1"/>
                    </a:solidFill>
                  </a:rPr>
                  <a:t>	…… P.  6</a:t>
                </a:r>
              </a:p>
              <a:p>
                <a:pPr marL="0">
                  <a:spcAft>
                    <a:spcPts val="600"/>
                  </a:spcAft>
                  <a:tabLst>
                    <a:tab pos="4743777" algn="l"/>
                  </a:tabLst>
                </a:pPr>
                <a:r>
                  <a:rPr lang="en-US" altLang="ja-JP" sz="1049" b="1" dirty="0">
                    <a:solidFill>
                      <a:srgbClr val="E46B32"/>
                    </a:solidFill>
                  </a:rPr>
                  <a:t>2</a:t>
                </a:r>
                <a:r>
                  <a:rPr kumimoji="1" lang="ja-JP" altLang="en-US" sz="1049" b="1" dirty="0">
                    <a:solidFill>
                      <a:srgbClr val="F2E425"/>
                    </a:solidFill>
                  </a:rPr>
                  <a:t>　</a:t>
                </a:r>
                <a:r>
                  <a:rPr kumimoji="1" lang="ja-JP" altLang="en-US" sz="1049" dirty="0">
                    <a:solidFill>
                      <a:schemeClr val="tx1"/>
                    </a:solidFill>
                  </a:rPr>
                  <a:t>パスワードを変更する　</a:t>
                </a:r>
                <a:r>
                  <a:rPr kumimoji="1" lang="en-US" altLang="ja-JP" sz="1049" dirty="0">
                    <a:solidFill>
                      <a:schemeClr val="tx1"/>
                    </a:solidFill>
                  </a:rPr>
                  <a:t>	……</a:t>
                </a:r>
                <a:r>
                  <a:rPr kumimoji="1" lang="ja-JP" altLang="en-US" sz="1049" dirty="0">
                    <a:solidFill>
                      <a:schemeClr val="tx1"/>
                    </a:solidFill>
                  </a:rPr>
                  <a:t> </a:t>
                </a:r>
                <a:r>
                  <a:rPr kumimoji="1" lang="en-US" altLang="ja-JP" sz="1049" dirty="0">
                    <a:solidFill>
                      <a:schemeClr val="tx1"/>
                    </a:solidFill>
                  </a:rPr>
                  <a:t>P.  8</a:t>
                </a:r>
              </a:p>
            </p:txBody>
          </p:sp>
        </p:grpSp>
      </p:grpSp>
      <p:grpSp>
        <p:nvGrpSpPr>
          <p:cNvPr id="28" name="グループ化 27">
            <a:extLst>
              <a:ext uri="{FF2B5EF4-FFF2-40B4-BE49-F238E27FC236}">
                <a16:creationId xmlns:a16="http://schemas.microsoft.com/office/drawing/2014/main" id="{9DED9540-1E19-14DE-FD89-0FAAF7B8F47B}"/>
              </a:ext>
            </a:extLst>
          </p:cNvPr>
          <p:cNvGrpSpPr/>
          <p:nvPr/>
        </p:nvGrpSpPr>
        <p:grpSpPr>
          <a:xfrm>
            <a:off x="370961" y="2182691"/>
            <a:ext cx="6116079" cy="1515149"/>
            <a:chOff x="370961" y="2040964"/>
            <a:chExt cx="6116079" cy="1391467"/>
          </a:xfrm>
        </p:grpSpPr>
        <p:cxnSp>
          <p:nvCxnSpPr>
            <p:cNvPr id="21" name="直線コネクタ 20">
              <a:extLst>
                <a:ext uri="{FF2B5EF4-FFF2-40B4-BE49-F238E27FC236}">
                  <a16:creationId xmlns:a16="http://schemas.microsoft.com/office/drawing/2014/main" id="{604E52C5-E0FD-3F89-711F-1053EEE63C20}"/>
                </a:ext>
              </a:extLst>
            </p:cNvPr>
            <p:cNvCxnSpPr>
              <a:cxnSpLocks/>
            </p:cNvCxnSpPr>
            <p:nvPr/>
          </p:nvCxnSpPr>
          <p:spPr>
            <a:xfrm>
              <a:off x="370961" y="3415469"/>
              <a:ext cx="6116079"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7" name="グループ化 16">
              <a:extLst>
                <a:ext uri="{FF2B5EF4-FFF2-40B4-BE49-F238E27FC236}">
                  <a16:creationId xmlns:a16="http://schemas.microsoft.com/office/drawing/2014/main" id="{745281D1-DF70-53F6-18DD-716B6C41EC9E}"/>
                </a:ext>
              </a:extLst>
            </p:cNvPr>
            <p:cNvGrpSpPr/>
            <p:nvPr/>
          </p:nvGrpSpPr>
          <p:grpSpPr>
            <a:xfrm>
              <a:off x="504723" y="2040964"/>
              <a:ext cx="5848555" cy="1391467"/>
              <a:chOff x="426150" y="961393"/>
              <a:chExt cx="5852304" cy="1392359"/>
            </a:xfrm>
          </p:grpSpPr>
          <p:grpSp>
            <p:nvGrpSpPr>
              <p:cNvPr id="18" name="グループ化 17">
                <a:extLst>
                  <a:ext uri="{FF2B5EF4-FFF2-40B4-BE49-F238E27FC236}">
                    <a16:creationId xmlns:a16="http://schemas.microsoft.com/office/drawing/2014/main" id="{642322F6-699F-E127-2F62-126080358EB7}"/>
                  </a:ext>
                </a:extLst>
              </p:cNvPr>
              <p:cNvGrpSpPr/>
              <p:nvPr/>
            </p:nvGrpSpPr>
            <p:grpSpPr>
              <a:xfrm>
                <a:off x="426150" y="961393"/>
                <a:ext cx="3710154" cy="276999"/>
                <a:chOff x="682206" y="1315610"/>
                <a:chExt cx="3710154" cy="276999"/>
              </a:xfrm>
            </p:grpSpPr>
            <p:sp>
              <p:nvSpPr>
                <p:cNvPr id="20" name="四角形: 角を丸くする 19">
                  <a:extLst>
                    <a:ext uri="{FF2B5EF4-FFF2-40B4-BE49-F238E27FC236}">
                      <a16:creationId xmlns:a16="http://schemas.microsoft.com/office/drawing/2014/main" id="{12C136CF-2E66-F038-AF95-261B50FD1101}"/>
                    </a:ext>
                  </a:extLst>
                </p:cNvPr>
                <p:cNvSpPr/>
                <p:nvPr/>
              </p:nvSpPr>
              <p:spPr>
                <a:xfrm>
                  <a:off x="682206" y="1366456"/>
                  <a:ext cx="223242" cy="200047"/>
                </a:xfrm>
                <a:prstGeom prst="roundRect">
                  <a:avLst/>
                </a:prstGeom>
                <a:solidFill>
                  <a:srgbClr val="E46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99" b="1" dirty="0"/>
                    <a:t>2</a:t>
                  </a:r>
                  <a:endParaRPr kumimoji="1" lang="ja-JP" altLang="en-US" sz="1199" b="1" dirty="0"/>
                </a:p>
              </p:txBody>
            </p:sp>
            <p:sp>
              <p:nvSpPr>
                <p:cNvPr id="22" name="テキスト ボックス 21">
                  <a:extLst>
                    <a:ext uri="{FF2B5EF4-FFF2-40B4-BE49-F238E27FC236}">
                      <a16:creationId xmlns:a16="http://schemas.microsoft.com/office/drawing/2014/main" id="{7F553C6A-B4A3-154E-30FD-43DF5273855D}"/>
                    </a:ext>
                  </a:extLst>
                </p:cNvPr>
                <p:cNvSpPr txBox="1"/>
                <p:nvPr/>
              </p:nvSpPr>
              <p:spPr>
                <a:xfrm>
                  <a:off x="905448" y="1315610"/>
                  <a:ext cx="3486912" cy="276999"/>
                </a:xfrm>
                <a:prstGeom prst="rect">
                  <a:avLst/>
                </a:prstGeom>
                <a:noFill/>
              </p:spPr>
              <p:txBody>
                <a:bodyPr wrap="square" rtlCol="0">
                  <a:spAutoFit/>
                </a:bodyPr>
                <a:lstStyle/>
                <a:p>
                  <a:r>
                    <a:rPr kumimoji="1" lang="ja-JP" altLang="en-US" sz="1199" b="1" dirty="0">
                      <a:solidFill>
                        <a:srgbClr val="E46B32"/>
                      </a:solidFill>
                      <a:latin typeface="HG丸ｺﾞｼｯｸM-PRO" panose="020F0600000000000000" pitchFamily="50" charset="-128"/>
                      <a:ea typeface="HG丸ｺﾞｼｯｸM-PRO" panose="020F0600000000000000" pitchFamily="50" charset="-128"/>
                      <a:hlinkClick r:id="rId3" action="ppaction://hlinksldjump"/>
                    </a:rPr>
                    <a:t>パソコン画面での対応</a:t>
                  </a:r>
                  <a:endParaRPr kumimoji="1" lang="ja-JP" altLang="en-US" sz="1199" b="1" dirty="0">
                    <a:solidFill>
                      <a:srgbClr val="E46B32"/>
                    </a:solidFill>
                    <a:latin typeface="HG丸ｺﾞｼｯｸM-PRO" panose="020F0600000000000000" pitchFamily="50" charset="-128"/>
                    <a:ea typeface="HG丸ｺﾞｼｯｸM-PRO" panose="020F0600000000000000" pitchFamily="50" charset="-128"/>
                  </a:endParaRPr>
                </a:p>
              </p:txBody>
            </p:sp>
          </p:grpSp>
          <p:sp>
            <p:nvSpPr>
              <p:cNvPr id="19" name="テキスト プレースホルダー 44">
                <a:extLst>
                  <a:ext uri="{FF2B5EF4-FFF2-40B4-BE49-F238E27FC236}">
                    <a16:creationId xmlns:a16="http://schemas.microsoft.com/office/drawing/2014/main" id="{72171BCE-A7DA-D7AE-1E27-364821CB5712}"/>
                  </a:ext>
                </a:extLst>
              </p:cNvPr>
              <p:cNvSpPr txBox="1">
                <a:spLocks/>
              </p:cNvSpPr>
              <p:nvPr/>
            </p:nvSpPr>
            <p:spPr>
              <a:xfrm>
                <a:off x="657000" y="1258006"/>
                <a:ext cx="5621454" cy="1095746"/>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200" b="0" i="0" u="none" strike="noStrike" cap="none" baseline="0">
                    <a:solidFill>
                      <a:schemeClr val="dk1"/>
                    </a:solidFill>
                    <a:latin typeface="HG丸ｺﾞｼｯｸM-PRO" panose="020F0600000000000000" pitchFamily="50" charset="-128"/>
                    <a:ea typeface="HG丸ｺﾞｼｯｸM-PRO" panose="020F0600000000000000" pitchFamily="50" charset="-128"/>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pPr marL="0">
                  <a:spcAft>
                    <a:spcPts val="600"/>
                  </a:spcAft>
                  <a:tabLst>
                    <a:tab pos="4743777" algn="l"/>
                  </a:tabLst>
                </a:pPr>
                <a:r>
                  <a:rPr kumimoji="1" lang="en-US" altLang="ja-JP" sz="1049" b="1" dirty="0">
                    <a:solidFill>
                      <a:srgbClr val="E46B32"/>
                    </a:solidFill>
                  </a:rPr>
                  <a:t>1</a:t>
                </a:r>
                <a:r>
                  <a:rPr kumimoji="1" lang="ja-JP" altLang="en-US" sz="1049" b="1" dirty="0">
                    <a:solidFill>
                      <a:srgbClr val="F2E425"/>
                    </a:solidFill>
                  </a:rPr>
                  <a:t>　</a:t>
                </a:r>
                <a:r>
                  <a:rPr kumimoji="1" lang="ja-JP" altLang="en-US" sz="1050" dirty="0"/>
                  <a:t>配布書類を確認する</a:t>
                </a:r>
                <a:r>
                  <a:rPr kumimoji="1" lang="en-US" altLang="ja-JP" sz="1049" dirty="0">
                    <a:solidFill>
                      <a:schemeClr val="tx1"/>
                    </a:solidFill>
                  </a:rPr>
                  <a:t>	……</a:t>
                </a:r>
                <a:r>
                  <a:rPr kumimoji="1" lang="ja-JP" altLang="en-US" sz="1049" dirty="0">
                    <a:solidFill>
                      <a:schemeClr val="tx1"/>
                    </a:solidFill>
                  </a:rPr>
                  <a:t> </a:t>
                </a:r>
                <a:r>
                  <a:rPr kumimoji="1" lang="en-US" altLang="ja-JP" sz="1049" dirty="0">
                    <a:solidFill>
                      <a:schemeClr val="tx1"/>
                    </a:solidFill>
                  </a:rPr>
                  <a:t>P.  11</a:t>
                </a:r>
              </a:p>
              <a:p>
                <a:pPr marL="0">
                  <a:spcAft>
                    <a:spcPts val="600"/>
                  </a:spcAft>
                  <a:tabLst>
                    <a:tab pos="4743777" algn="l"/>
                  </a:tabLst>
                </a:pPr>
                <a:r>
                  <a:rPr kumimoji="1" lang="en-US" altLang="ja-JP" sz="1049" b="1" dirty="0">
                    <a:solidFill>
                      <a:srgbClr val="E46B32"/>
                    </a:solidFill>
                  </a:rPr>
                  <a:t>2</a:t>
                </a:r>
                <a:r>
                  <a:rPr kumimoji="1" lang="ja-JP" altLang="en-US" sz="1049" b="1" dirty="0">
                    <a:solidFill>
                      <a:srgbClr val="F2E425"/>
                    </a:solidFill>
                  </a:rPr>
                  <a:t>　</a:t>
                </a:r>
                <a:r>
                  <a:rPr kumimoji="1" lang="ja-JP" altLang="en-US" sz="1049" dirty="0"/>
                  <a:t>配布書類に合意・確認する（労働条件通知を電子通知で受け取る場合）</a:t>
                </a:r>
                <a:r>
                  <a:rPr kumimoji="1" lang="en-US" altLang="ja-JP" sz="1049" dirty="0">
                    <a:solidFill>
                      <a:schemeClr val="tx1"/>
                    </a:solidFill>
                  </a:rPr>
                  <a:t>	…… P.  13</a:t>
                </a:r>
              </a:p>
              <a:p>
                <a:pPr marL="0">
                  <a:spcAft>
                    <a:spcPts val="600"/>
                  </a:spcAft>
                  <a:tabLst>
                    <a:tab pos="4743777" algn="l"/>
                  </a:tabLst>
                </a:pPr>
                <a:r>
                  <a:rPr kumimoji="1" lang="en-US" altLang="ja-JP" sz="1049" b="1" dirty="0">
                    <a:solidFill>
                      <a:srgbClr val="E46B32"/>
                    </a:solidFill>
                  </a:rPr>
                  <a:t>3</a:t>
                </a:r>
                <a:r>
                  <a:rPr kumimoji="1" lang="ja-JP" altLang="en-US" sz="1049" b="1" dirty="0">
                    <a:solidFill>
                      <a:srgbClr val="F2E425"/>
                    </a:solidFill>
                  </a:rPr>
                  <a:t>　</a:t>
                </a:r>
                <a:r>
                  <a:rPr kumimoji="1" lang="ja-JP" altLang="en-US" sz="1049" dirty="0"/>
                  <a:t>配布書類に合意・確認する（労働条件通知を書面通知で受け取る場合） </a:t>
                </a:r>
                <a:r>
                  <a:rPr kumimoji="1" lang="en-US" altLang="ja-JP" sz="1049" dirty="0">
                    <a:solidFill>
                      <a:schemeClr val="tx1"/>
                    </a:solidFill>
                  </a:rPr>
                  <a:t>	……</a:t>
                </a:r>
                <a:r>
                  <a:rPr kumimoji="1" lang="ja-JP" altLang="en-US" sz="1049" dirty="0">
                    <a:solidFill>
                      <a:schemeClr val="tx1"/>
                    </a:solidFill>
                  </a:rPr>
                  <a:t> </a:t>
                </a:r>
                <a:r>
                  <a:rPr kumimoji="1" lang="en-US" altLang="ja-JP" sz="1049" dirty="0">
                    <a:solidFill>
                      <a:schemeClr val="tx1"/>
                    </a:solidFill>
                  </a:rPr>
                  <a:t>P.  17</a:t>
                </a:r>
              </a:p>
              <a:p>
                <a:pPr marL="0">
                  <a:spcAft>
                    <a:spcPts val="600"/>
                  </a:spcAft>
                  <a:tabLst>
                    <a:tab pos="4743777" algn="l"/>
                  </a:tabLst>
                </a:pPr>
                <a:r>
                  <a:rPr kumimoji="1" lang="en-US" altLang="ja-JP" sz="1049" b="1" dirty="0">
                    <a:solidFill>
                      <a:srgbClr val="E46B32"/>
                    </a:solidFill>
                  </a:rPr>
                  <a:t>4</a:t>
                </a:r>
                <a:r>
                  <a:rPr kumimoji="1" lang="ja-JP" altLang="en-US" sz="1049" b="1" dirty="0">
                    <a:solidFill>
                      <a:srgbClr val="F2E425"/>
                    </a:solidFill>
                  </a:rPr>
                  <a:t>　</a:t>
                </a:r>
                <a:r>
                  <a:rPr kumimoji="1" lang="ja-JP" altLang="en-US" sz="1050" dirty="0"/>
                  <a:t>閲覧のみの書類の対応方法</a:t>
                </a:r>
                <a:r>
                  <a:rPr kumimoji="1" lang="en-US" altLang="ja-JP" sz="1049" dirty="0">
                    <a:solidFill>
                      <a:schemeClr val="tx1"/>
                    </a:solidFill>
                  </a:rPr>
                  <a:t>	…… P.  20</a:t>
                </a:r>
                <a:endParaRPr lang="en-US" altLang="ja-JP" sz="1050" dirty="0">
                  <a:solidFill>
                    <a:schemeClr val="tx1"/>
                  </a:solidFill>
                </a:endParaRPr>
              </a:p>
              <a:p>
                <a:pPr marL="0">
                  <a:spcAft>
                    <a:spcPts val="600"/>
                  </a:spcAft>
                  <a:tabLst>
                    <a:tab pos="4743777" algn="l"/>
                  </a:tabLst>
                </a:pPr>
                <a:r>
                  <a:rPr kumimoji="1" lang="en-US" altLang="ja-JP" sz="1049" b="1" dirty="0">
                    <a:solidFill>
                      <a:srgbClr val="E46B32"/>
                    </a:solidFill>
                  </a:rPr>
                  <a:t>5</a:t>
                </a:r>
                <a:r>
                  <a:rPr kumimoji="1" lang="ja-JP" altLang="en-US" sz="1049" b="1" dirty="0">
                    <a:solidFill>
                      <a:srgbClr val="F2E425"/>
                    </a:solidFill>
                  </a:rPr>
                  <a:t>　</a:t>
                </a:r>
                <a:r>
                  <a:rPr kumimoji="1" lang="ja-JP" altLang="en-US" sz="1050" dirty="0"/>
                  <a:t>配布書類の状況を確認する</a:t>
                </a:r>
                <a:r>
                  <a:rPr kumimoji="1" lang="en-US" altLang="ja-JP" sz="1049" dirty="0">
                    <a:solidFill>
                      <a:schemeClr val="tx1"/>
                    </a:solidFill>
                  </a:rPr>
                  <a:t>	…… P.  21 </a:t>
                </a:r>
              </a:p>
            </p:txBody>
          </p:sp>
        </p:grpSp>
      </p:grpSp>
      <p:grpSp>
        <p:nvGrpSpPr>
          <p:cNvPr id="5" name="グループ化 4">
            <a:extLst>
              <a:ext uri="{FF2B5EF4-FFF2-40B4-BE49-F238E27FC236}">
                <a16:creationId xmlns:a16="http://schemas.microsoft.com/office/drawing/2014/main" id="{C793CFBF-343C-0F16-AEDE-C5E4CF8019F5}"/>
              </a:ext>
            </a:extLst>
          </p:cNvPr>
          <p:cNvGrpSpPr/>
          <p:nvPr/>
        </p:nvGrpSpPr>
        <p:grpSpPr>
          <a:xfrm>
            <a:off x="370961" y="3927427"/>
            <a:ext cx="6116079" cy="915489"/>
            <a:chOff x="370961" y="3709774"/>
            <a:chExt cx="6116079" cy="915489"/>
          </a:xfrm>
        </p:grpSpPr>
        <p:cxnSp>
          <p:nvCxnSpPr>
            <p:cNvPr id="13" name="直線コネクタ 12">
              <a:extLst>
                <a:ext uri="{FF2B5EF4-FFF2-40B4-BE49-F238E27FC236}">
                  <a16:creationId xmlns:a16="http://schemas.microsoft.com/office/drawing/2014/main" id="{8008D901-7127-70B3-55A0-337EF3A5E641}"/>
                </a:ext>
              </a:extLst>
            </p:cNvPr>
            <p:cNvCxnSpPr>
              <a:cxnSpLocks/>
            </p:cNvCxnSpPr>
            <p:nvPr/>
          </p:nvCxnSpPr>
          <p:spPr>
            <a:xfrm>
              <a:off x="370961" y="4625263"/>
              <a:ext cx="6116079"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4" name="グループ化 13">
              <a:extLst>
                <a:ext uri="{FF2B5EF4-FFF2-40B4-BE49-F238E27FC236}">
                  <a16:creationId xmlns:a16="http://schemas.microsoft.com/office/drawing/2014/main" id="{5221BA95-5FDA-61F2-16EC-809ADEB60F49}"/>
                </a:ext>
              </a:extLst>
            </p:cNvPr>
            <p:cNvGrpSpPr/>
            <p:nvPr/>
          </p:nvGrpSpPr>
          <p:grpSpPr>
            <a:xfrm>
              <a:off x="504723" y="3709774"/>
              <a:ext cx="5848555" cy="773220"/>
              <a:chOff x="426150" y="961393"/>
              <a:chExt cx="5852304" cy="773716"/>
            </a:xfrm>
          </p:grpSpPr>
          <p:grpSp>
            <p:nvGrpSpPr>
              <p:cNvPr id="15" name="グループ化 14">
                <a:extLst>
                  <a:ext uri="{FF2B5EF4-FFF2-40B4-BE49-F238E27FC236}">
                    <a16:creationId xmlns:a16="http://schemas.microsoft.com/office/drawing/2014/main" id="{757C0AB4-34AD-E8D4-D50D-D6E6076DC5A3}"/>
                  </a:ext>
                </a:extLst>
              </p:cNvPr>
              <p:cNvGrpSpPr/>
              <p:nvPr/>
            </p:nvGrpSpPr>
            <p:grpSpPr>
              <a:xfrm>
                <a:off x="426150" y="961393"/>
                <a:ext cx="3710154" cy="276999"/>
                <a:chOff x="682206" y="1315610"/>
                <a:chExt cx="3710154" cy="276999"/>
              </a:xfrm>
            </p:grpSpPr>
            <p:sp>
              <p:nvSpPr>
                <p:cNvPr id="23" name="四角形: 角を丸くする 22">
                  <a:extLst>
                    <a:ext uri="{FF2B5EF4-FFF2-40B4-BE49-F238E27FC236}">
                      <a16:creationId xmlns:a16="http://schemas.microsoft.com/office/drawing/2014/main" id="{09B6D4F9-695A-690C-AE3D-F282A951E2A3}"/>
                    </a:ext>
                  </a:extLst>
                </p:cNvPr>
                <p:cNvSpPr/>
                <p:nvPr/>
              </p:nvSpPr>
              <p:spPr>
                <a:xfrm>
                  <a:off x="682206" y="1366456"/>
                  <a:ext cx="223242" cy="200047"/>
                </a:xfrm>
                <a:prstGeom prst="roundRect">
                  <a:avLst/>
                </a:prstGeom>
                <a:solidFill>
                  <a:srgbClr val="E46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99" b="1" dirty="0"/>
                    <a:t>3</a:t>
                  </a:r>
                  <a:endParaRPr kumimoji="1" lang="ja-JP" altLang="en-US" sz="1199" b="1" dirty="0"/>
                </a:p>
              </p:txBody>
            </p:sp>
            <p:sp>
              <p:nvSpPr>
                <p:cNvPr id="24" name="テキスト ボックス 23">
                  <a:extLst>
                    <a:ext uri="{FF2B5EF4-FFF2-40B4-BE49-F238E27FC236}">
                      <a16:creationId xmlns:a16="http://schemas.microsoft.com/office/drawing/2014/main" id="{282AF017-9D1C-955F-4A6F-0723775A68E0}"/>
                    </a:ext>
                  </a:extLst>
                </p:cNvPr>
                <p:cNvSpPr txBox="1"/>
                <p:nvPr/>
              </p:nvSpPr>
              <p:spPr>
                <a:xfrm>
                  <a:off x="905448" y="1315610"/>
                  <a:ext cx="3486912" cy="276999"/>
                </a:xfrm>
                <a:prstGeom prst="rect">
                  <a:avLst/>
                </a:prstGeom>
                <a:noFill/>
              </p:spPr>
              <p:txBody>
                <a:bodyPr wrap="square" rtlCol="0">
                  <a:spAutoFit/>
                </a:bodyPr>
                <a:lstStyle/>
                <a:p>
                  <a:r>
                    <a:rPr kumimoji="1" lang="ja-JP" altLang="en-US" sz="1199" b="1" dirty="0">
                      <a:solidFill>
                        <a:srgbClr val="E46B32"/>
                      </a:solidFill>
                      <a:latin typeface="HG丸ｺﾞｼｯｸM-PRO" panose="020F0600000000000000" pitchFamily="50" charset="-128"/>
                      <a:ea typeface="HG丸ｺﾞｼｯｸM-PRO" panose="020F0600000000000000" pitchFamily="50" charset="-128"/>
                      <a:hlinkClick r:id="rId4" action="ppaction://hlinksldjump"/>
                    </a:rPr>
                    <a:t>スマートフォンでの対応</a:t>
                  </a:r>
                  <a:endParaRPr kumimoji="1" lang="ja-JP" altLang="en-US" sz="1199" b="1" dirty="0">
                    <a:solidFill>
                      <a:srgbClr val="E46B32"/>
                    </a:solidFill>
                    <a:latin typeface="HG丸ｺﾞｼｯｸM-PRO" panose="020F0600000000000000" pitchFamily="50" charset="-128"/>
                    <a:ea typeface="HG丸ｺﾞｼｯｸM-PRO" panose="020F0600000000000000" pitchFamily="50" charset="-128"/>
                  </a:endParaRPr>
                </a:p>
              </p:txBody>
            </p:sp>
          </p:grpSp>
          <p:sp>
            <p:nvSpPr>
              <p:cNvPr id="16" name="テキスト プレースホルダー 44">
                <a:extLst>
                  <a:ext uri="{FF2B5EF4-FFF2-40B4-BE49-F238E27FC236}">
                    <a16:creationId xmlns:a16="http://schemas.microsoft.com/office/drawing/2014/main" id="{CA3742EB-066B-9C50-E1EB-B2E8DEE74EF4}"/>
                  </a:ext>
                </a:extLst>
              </p:cNvPr>
              <p:cNvSpPr txBox="1">
                <a:spLocks/>
              </p:cNvSpPr>
              <p:nvPr/>
            </p:nvSpPr>
            <p:spPr>
              <a:xfrm>
                <a:off x="657000" y="1258006"/>
                <a:ext cx="5621454" cy="477103"/>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200" b="0" i="0" u="none" strike="noStrike" cap="none" baseline="0">
                    <a:solidFill>
                      <a:schemeClr val="dk1"/>
                    </a:solidFill>
                    <a:latin typeface="HG丸ｺﾞｼｯｸM-PRO" panose="020F0600000000000000" pitchFamily="50" charset="-128"/>
                    <a:ea typeface="HG丸ｺﾞｼｯｸM-PRO" panose="020F0600000000000000" pitchFamily="50" charset="-128"/>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pPr marL="0">
                  <a:spcAft>
                    <a:spcPts val="600"/>
                  </a:spcAft>
                  <a:tabLst>
                    <a:tab pos="4743777" algn="l"/>
                  </a:tabLst>
                </a:pPr>
                <a:r>
                  <a:rPr kumimoji="1" lang="en-US" altLang="ja-JP" sz="1049" b="1" dirty="0">
                    <a:solidFill>
                      <a:srgbClr val="E46B32"/>
                    </a:solidFill>
                  </a:rPr>
                  <a:t>1</a:t>
                </a:r>
                <a:r>
                  <a:rPr kumimoji="1" lang="ja-JP" altLang="en-US" sz="1049" b="1" dirty="0">
                    <a:solidFill>
                      <a:srgbClr val="F2E425"/>
                    </a:solidFill>
                  </a:rPr>
                  <a:t>　</a:t>
                </a:r>
                <a:r>
                  <a:rPr kumimoji="1" lang="ja-JP" altLang="en-US" sz="1049" dirty="0">
                    <a:solidFill>
                      <a:schemeClr val="tx1"/>
                    </a:solidFill>
                  </a:rPr>
                  <a:t>ログインをおこなう　</a:t>
                </a:r>
                <a:r>
                  <a:rPr kumimoji="1" lang="en-US" altLang="ja-JP" sz="1049" dirty="0">
                    <a:solidFill>
                      <a:schemeClr val="tx1"/>
                    </a:solidFill>
                  </a:rPr>
                  <a:t>	…… P.  24</a:t>
                </a:r>
              </a:p>
              <a:p>
                <a:pPr marL="0">
                  <a:spcAft>
                    <a:spcPts val="600"/>
                  </a:spcAft>
                  <a:tabLst>
                    <a:tab pos="4743777" algn="l"/>
                  </a:tabLst>
                </a:pPr>
                <a:r>
                  <a:rPr lang="en-US" altLang="ja-JP" sz="1049" b="1" dirty="0">
                    <a:solidFill>
                      <a:srgbClr val="E46B32"/>
                    </a:solidFill>
                  </a:rPr>
                  <a:t>2</a:t>
                </a:r>
                <a:r>
                  <a:rPr kumimoji="1" lang="ja-JP" altLang="en-US" sz="1049" b="1" dirty="0">
                    <a:solidFill>
                      <a:srgbClr val="F2E425"/>
                    </a:solidFill>
                  </a:rPr>
                  <a:t>　</a:t>
                </a:r>
                <a:r>
                  <a:rPr kumimoji="1" lang="ja-JP" altLang="en-US" sz="1049" dirty="0">
                    <a:solidFill>
                      <a:schemeClr val="tx1"/>
                    </a:solidFill>
                  </a:rPr>
                  <a:t>各種明細の確認方法</a:t>
                </a:r>
                <a:r>
                  <a:rPr kumimoji="1" lang="en-US" altLang="ja-JP" sz="1049" dirty="0">
                    <a:solidFill>
                      <a:schemeClr val="tx1"/>
                    </a:solidFill>
                  </a:rPr>
                  <a:t>	……</a:t>
                </a:r>
                <a:r>
                  <a:rPr kumimoji="1" lang="ja-JP" altLang="en-US" sz="1049" dirty="0">
                    <a:solidFill>
                      <a:schemeClr val="tx1"/>
                    </a:solidFill>
                  </a:rPr>
                  <a:t> </a:t>
                </a:r>
                <a:r>
                  <a:rPr kumimoji="1" lang="en-US" altLang="ja-JP" sz="1049" dirty="0">
                    <a:solidFill>
                      <a:schemeClr val="tx1"/>
                    </a:solidFill>
                  </a:rPr>
                  <a:t>P.  25</a:t>
                </a:r>
              </a:p>
            </p:txBody>
          </p:sp>
        </p:grpSp>
      </p:grpSp>
      <p:grpSp>
        <p:nvGrpSpPr>
          <p:cNvPr id="6" name="グループ化 5">
            <a:extLst>
              <a:ext uri="{FF2B5EF4-FFF2-40B4-BE49-F238E27FC236}">
                <a16:creationId xmlns:a16="http://schemas.microsoft.com/office/drawing/2014/main" id="{36B255F1-DAA3-B75C-811A-EA2A3C346161}"/>
              </a:ext>
            </a:extLst>
          </p:cNvPr>
          <p:cNvGrpSpPr/>
          <p:nvPr/>
        </p:nvGrpSpPr>
        <p:grpSpPr>
          <a:xfrm>
            <a:off x="504723" y="5060745"/>
            <a:ext cx="5848555" cy="534822"/>
            <a:chOff x="426150" y="961393"/>
            <a:chExt cx="5852304" cy="535165"/>
          </a:xfrm>
        </p:grpSpPr>
        <p:grpSp>
          <p:nvGrpSpPr>
            <p:cNvPr id="10" name="グループ化 9">
              <a:extLst>
                <a:ext uri="{FF2B5EF4-FFF2-40B4-BE49-F238E27FC236}">
                  <a16:creationId xmlns:a16="http://schemas.microsoft.com/office/drawing/2014/main" id="{6828B080-9BED-197F-BA47-B49BE76745F4}"/>
                </a:ext>
              </a:extLst>
            </p:cNvPr>
            <p:cNvGrpSpPr/>
            <p:nvPr/>
          </p:nvGrpSpPr>
          <p:grpSpPr>
            <a:xfrm>
              <a:off x="426150" y="961393"/>
              <a:ext cx="3710154" cy="276999"/>
              <a:chOff x="682206" y="1315610"/>
              <a:chExt cx="3710154" cy="276999"/>
            </a:xfrm>
          </p:grpSpPr>
          <p:sp>
            <p:nvSpPr>
              <p:cNvPr id="26" name="四角形: 角を丸くする 25">
                <a:extLst>
                  <a:ext uri="{FF2B5EF4-FFF2-40B4-BE49-F238E27FC236}">
                    <a16:creationId xmlns:a16="http://schemas.microsoft.com/office/drawing/2014/main" id="{86318E4E-EFDE-FBDF-C4C9-55E435B943F2}"/>
                  </a:ext>
                </a:extLst>
              </p:cNvPr>
              <p:cNvSpPr/>
              <p:nvPr/>
            </p:nvSpPr>
            <p:spPr>
              <a:xfrm>
                <a:off x="682206" y="1366456"/>
                <a:ext cx="223242" cy="200047"/>
              </a:xfrm>
              <a:prstGeom prst="roundRect">
                <a:avLst/>
              </a:prstGeom>
              <a:solidFill>
                <a:srgbClr val="E46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99" b="1" dirty="0"/>
                  <a:t>4</a:t>
                </a:r>
                <a:endParaRPr kumimoji="1" lang="ja-JP" altLang="en-US" sz="1199" b="1" dirty="0"/>
              </a:p>
            </p:txBody>
          </p:sp>
          <p:sp>
            <p:nvSpPr>
              <p:cNvPr id="27" name="テキスト ボックス 26">
                <a:extLst>
                  <a:ext uri="{FF2B5EF4-FFF2-40B4-BE49-F238E27FC236}">
                    <a16:creationId xmlns:a16="http://schemas.microsoft.com/office/drawing/2014/main" id="{550A0899-8C44-4D55-2632-ED5DBA1C59A0}"/>
                  </a:ext>
                </a:extLst>
              </p:cNvPr>
              <p:cNvSpPr txBox="1"/>
              <p:nvPr/>
            </p:nvSpPr>
            <p:spPr>
              <a:xfrm>
                <a:off x="905448" y="1315610"/>
                <a:ext cx="3486912" cy="276999"/>
              </a:xfrm>
              <a:prstGeom prst="rect">
                <a:avLst/>
              </a:prstGeom>
              <a:noFill/>
            </p:spPr>
            <p:txBody>
              <a:bodyPr wrap="square" rtlCol="0">
                <a:spAutoFit/>
              </a:bodyPr>
              <a:lstStyle/>
              <a:p>
                <a:r>
                  <a:rPr kumimoji="1" lang="ja-JP" altLang="en-US" sz="1199" b="1" dirty="0">
                    <a:solidFill>
                      <a:srgbClr val="E46B32"/>
                    </a:solidFill>
                    <a:latin typeface="HG丸ｺﾞｼｯｸM-PRO" panose="020F0600000000000000" pitchFamily="50" charset="-128"/>
                    <a:ea typeface="HG丸ｺﾞｼｯｸM-PRO" panose="020F0600000000000000" pitchFamily="50" charset="-128"/>
                    <a:hlinkClick r:id="rId5" action="ppaction://hlinksldjump"/>
                  </a:rPr>
                  <a:t>おわりに</a:t>
                </a:r>
                <a:endParaRPr kumimoji="1" lang="ja-JP" altLang="en-US" sz="1199" b="1" dirty="0">
                  <a:solidFill>
                    <a:srgbClr val="E46B32"/>
                  </a:solidFill>
                  <a:latin typeface="HG丸ｺﾞｼｯｸM-PRO" panose="020F0600000000000000" pitchFamily="50" charset="-128"/>
                  <a:ea typeface="HG丸ｺﾞｼｯｸM-PRO" panose="020F0600000000000000" pitchFamily="50" charset="-128"/>
                </a:endParaRPr>
              </a:p>
            </p:txBody>
          </p:sp>
        </p:grpSp>
        <p:sp>
          <p:nvSpPr>
            <p:cNvPr id="25" name="テキスト プレースホルダー 44">
              <a:extLst>
                <a:ext uri="{FF2B5EF4-FFF2-40B4-BE49-F238E27FC236}">
                  <a16:creationId xmlns:a16="http://schemas.microsoft.com/office/drawing/2014/main" id="{25807DFD-36C4-9DC6-6303-D002BD0792FB}"/>
                </a:ext>
              </a:extLst>
            </p:cNvPr>
            <p:cNvSpPr txBox="1">
              <a:spLocks/>
            </p:cNvSpPr>
            <p:nvPr/>
          </p:nvSpPr>
          <p:spPr>
            <a:xfrm>
              <a:off x="657000" y="1258006"/>
              <a:ext cx="5621454" cy="238552"/>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200" b="0" i="0" u="none" strike="noStrike" cap="none" baseline="0">
                  <a:solidFill>
                    <a:schemeClr val="dk1"/>
                  </a:solidFill>
                  <a:latin typeface="HG丸ｺﾞｼｯｸM-PRO" panose="020F0600000000000000" pitchFamily="50" charset="-128"/>
                  <a:ea typeface="HG丸ｺﾞｼｯｸM-PRO" panose="020F0600000000000000" pitchFamily="50" charset="-128"/>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pPr marL="0">
                <a:spcAft>
                  <a:spcPts val="600"/>
                </a:spcAft>
                <a:tabLst>
                  <a:tab pos="4743777" algn="l"/>
                </a:tabLst>
              </a:pPr>
              <a:r>
                <a:rPr kumimoji="1" lang="ja-JP" altLang="en-US" sz="1049" dirty="0"/>
                <a:t>おわりに</a:t>
              </a:r>
              <a:r>
                <a:rPr kumimoji="1" lang="en-US" altLang="ja-JP" sz="1049" dirty="0">
                  <a:solidFill>
                    <a:schemeClr val="tx1"/>
                  </a:solidFill>
                </a:rPr>
                <a:t>	……</a:t>
              </a:r>
              <a:r>
                <a:rPr kumimoji="1" lang="ja-JP" altLang="en-US" sz="1049" dirty="0">
                  <a:solidFill>
                    <a:schemeClr val="tx1"/>
                  </a:solidFill>
                </a:rPr>
                <a:t> </a:t>
              </a:r>
              <a:r>
                <a:rPr kumimoji="1" lang="en-US" altLang="ja-JP" sz="1049" dirty="0">
                  <a:solidFill>
                    <a:schemeClr val="tx1"/>
                  </a:solidFill>
                </a:rPr>
                <a:t>P.  27</a:t>
              </a:r>
            </a:p>
          </p:txBody>
        </p:sp>
      </p:grpSp>
    </p:spTree>
    <p:extLst>
      <p:ext uri="{BB962C8B-B14F-4D97-AF65-F5344CB8AC3E}">
        <p14:creationId xmlns:p14="http://schemas.microsoft.com/office/powerpoint/2010/main" val="1920811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46B32"/>
        </a:solidFill>
        <a:effectLst/>
      </p:bgPr>
    </p:bg>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55C94775-F5E5-2468-6976-CB80C2044F4D}"/>
              </a:ext>
            </a:extLst>
          </p:cNvPr>
          <p:cNvSpPr/>
          <p:nvPr/>
        </p:nvSpPr>
        <p:spPr>
          <a:xfrm>
            <a:off x="408337" y="957329"/>
            <a:ext cx="6041327" cy="8456861"/>
          </a:xfrm>
          <a:prstGeom prst="roundRect">
            <a:avLst>
              <a:gd name="adj" fmla="val 79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dirty="0"/>
          </a:p>
        </p:txBody>
      </p:sp>
      <p:sp>
        <p:nvSpPr>
          <p:cNvPr id="7" name="楕円 6">
            <a:extLst>
              <a:ext uri="{FF2B5EF4-FFF2-40B4-BE49-F238E27FC236}">
                <a16:creationId xmlns:a16="http://schemas.microsoft.com/office/drawing/2014/main" id="{BF9095CA-206E-BFB6-C368-C3A817D5EFE3}"/>
              </a:ext>
            </a:extLst>
          </p:cNvPr>
          <p:cNvSpPr/>
          <p:nvPr/>
        </p:nvSpPr>
        <p:spPr>
          <a:xfrm>
            <a:off x="2709460" y="237790"/>
            <a:ext cx="1439078" cy="1439078"/>
          </a:xfrm>
          <a:prstGeom prst="ellipse">
            <a:avLst/>
          </a:prstGeom>
          <a:solidFill>
            <a:srgbClr val="E46B32"/>
          </a:solidFill>
          <a:ln w="114300">
            <a:solidFill>
              <a:srgbClr val="E46B32"/>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en-US" altLang="ja-JP" sz="6596" b="1" dirty="0">
                <a:ln w="25400">
                  <a:solidFill>
                    <a:schemeClr val="bg1"/>
                  </a:solidFill>
                </a:ln>
              </a:rPr>
              <a:t>1</a:t>
            </a:r>
            <a:endParaRPr kumimoji="1" lang="ja-JP" altLang="en-US" sz="6596" b="1" dirty="0">
              <a:ln w="25400">
                <a:solidFill>
                  <a:schemeClr val="bg1"/>
                </a:solidFill>
              </a:ln>
            </a:endParaRPr>
          </a:p>
        </p:txBody>
      </p:sp>
      <p:sp>
        <p:nvSpPr>
          <p:cNvPr id="10" name="テキスト ボックス 9">
            <a:extLst>
              <a:ext uri="{FF2B5EF4-FFF2-40B4-BE49-F238E27FC236}">
                <a16:creationId xmlns:a16="http://schemas.microsoft.com/office/drawing/2014/main" id="{D27A3F52-0D91-9530-7B04-C2C4684E509C}"/>
              </a:ext>
            </a:extLst>
          </p:cNvPr>
          <p:cNvSpPr txBox="1"/>
          <p:nvPr/>
        </p:nvSpPr>
        <p:spPr>
          <a:xfrm>
            <a:off x="640788" y="4354095"/>
            <a:ext cx="3959491" cy="522885"/>
          </a:xfrm>
          <a:prstGeom prst="rect">
            <a:avLst/>
          </a:prstGeom>
          <a:noFill/>
        </p:spPr>
        <p:txBody>
          <a:bodyPr wrap="square">
            <a:spAutoFit/>
          </a:bodyPr>
          <a:lstStyle/>
          <a:p>
            <a:pPr>
              <a:buClr>
                <a:srgbClr val="3F3F3F"/>
              </a:buClr>
              <a:buSzPts val="1800"/>
            </a:pPr>
            <a:r>
              <a:rPr lang="ja-JP" altLang="en-US" sz="2798" b="1" dirty="0">
                <a:ln w="12700">
                  <a:solidFill>
                    <a:srgbClr val="E46B32"/>
                  </a:solidFill>
                </a:ln>
                <a:solidFill>
                  <a:srgbClr val="E46B32"/>
                </a:solidFill>
                <a:latin typeface="HG丸ｺﾞｼｯｸM-PRO" panose="020F0600000000000000" pitchFamily="50" charset="-128"/>
                <a:ea typeface="HG丸ｺﾞｼｯｸM-PRO" panose="020F0600000000000000" pitchFamily="50" charset="-128"/>
              </a:rPr>
              <a:t>はじめに</a:t>
            </a:r>
          </a:p>
        </p:txBody>
      </p:sp>
      <p:sp>
        <p:nvSpPr>
          <p:cNvPr id="4" name="テキスト ボックス 3">
            <a:extLst>
              <a:ext uri="{FF2B5EF4-FFF2-40B4-BE49-F238E27FC236}">
                <a16:creationId xmlns:a16="http://schemas.microsoft.com/office/drawing/2014/main" id="{410F1B84-C162-49B7-DE4A-0E1AB54CF5B9}"/>
              </a:ext>
            </a:extLst>
          </p:cNvPr>
          <p:cNvSpPr txBox="1"/>
          <p:nvPr/>
        </p:nvSpPr>
        <p:spPr>
          <a:xfrm>
            <a:off x="640788" y="5194374"/>
            <a:ext cx="5576425" cy="522964"/>
          </a:xfrm>
          <a:prstGeom prst="rect">
            <a:avLst/>
          </a:prstGeom>
          <a:noFill/>
        </p:spPr>
        <p:txBody>
          <a:bodyPr wrap="square" rtlCol="0">
            <a:spAutoFit/>
          </a:bodyPr>
          <a:lstStyle/>
          <a:p>
            <a:pPr>
              <a:buClr>
                <a:srgbClr val="3F3F3F"/>
              </a:buClr>
              <a:buSzPts val="1800"/>
            </a:pPr>
            <a:r>
              <a:rPr lang="ja-JP" altLang="en-US" sz="1399" dirty="0">
                <a:solidFill>
                  <a:schemeClr val="tx1"/>
                </a:solidFill>
                <a:latin typeface="HG丸ｺﾞｼｯｸM-PRO" panose="020F0600000000000000" pitchFamily="50" charset="-128"/>
                <a:ea typeface="HG丸ｺﾞｼｯｸM-PRO" panose="020F0600000000000000" pitchFamily="50" charset="-128"/>
              </a:rPr>
              <a:t>本章では、推奨する動作環境や基本操作について説明します。</a:t>
            </a:r>
            <a:endParaRPr lang="en-US" altLang="ja-JP" sz="1399" dirty="0">
              <a:solidFill>
                <a:schemeClr val="tx1"/>
              </a:solidFill>
              <a:latin typeface="HG丸ｺﾞｼｯｸM-PRO" panose="020F0600000000000000" pitchFamily="50" charset="-128"/>
              <a:ea typeface="HG丸ｺﾞｼｯｸM-PRO" panose="020F0600000000000000" pitchFamily="50" charset="-128"/>
            </a:endParaRPr>
          </a:p>
          <a:p>
            <a:pPr>
              <a:buClr>
                <a:srgbClr val="3F3F3F"/>
              </a:buClr>
              <a:buSzPts val="1800"/>
            </a:pPr>
            <a:r>
              <a:rPr lang="ja-JP" altLang="en-US" sz="1399" dirty="0">
                <a:solidFill>
                  <a:schemeClr val="tx1"/>
                </a:solidFill>
                <a:latin typeface="HG丸ｺﾞｼｯｸM-PRO" panose="020F0600000000000000" pitchFamily="50" charset="-128"/>
                <a:ea typeface="HG丸ｺﾞｼｯｸM-PRO" panose="020F0600000000000000" pitchFamily="50" charset="-128"/>
              </a:rPr>
              <a:t>ご利用の際には、必ずお読みください。</a:t>
            </a:r>
          </a:p>
        </p:txBody>
      </p:sp>
      <p:sp>
        <p:nvSpPr>
          <p:cNvPr id="9" name="四角形: 角を丸くする 8">
            <a:extLst>
              <a:ext uri="{FF2B5EF4-FFF2-40B4-BE49-F238E27FC236}">
                <a16:creationId xmlns:a16="http://schemas.microsoft.com/office/drawing/2014/main" id="{03439740-0BF1-F41E-1C88-3EB6E57CC2CD}"/>
              </a:ext>
            </a:extLst>
          </p:cNvPr>
          <p:cNvSpPr/>
          <p:nvPr/>
        </p:nvSpPr>
        <p:spPr>
          <a:xfrm>
            <a:off x="730730" y="5023203"/>
            <a:ext cx="5396541" cy="45690"/>
          </a:xfrm>
          <a:prstGeom prst="roundRect">
            <a:avLst>
              <a:gd name="adj" fmla="val 50000"/>
            </a:avLst>
          </a:prstGeom>
          <a:solidFill>
            <a:srgbClr val="E46B32"/>
          </a:solidFill>
          <a:ln>
            <a:solidFill>
              <a:srgbClr val="E46B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dirty="0"/>
          </a:p>
        </p:txBody>
      </p:sp>
    </p:spTree>
    <p:extLst>
      <p:ext uri="{BB962C8B-B14F-4D97-AF65-F5344CB8AC3E}">
        <p14:creationId xmlns:p14="http://schemas.microsoft.com/office/powerpoint/2010/main" val="3474897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32CB6D79-4D8E-760C-CBCC-7214BBE0215A}"/>
              </a:ext>
            </a:extLst>
          </p:cNvPr>
          <p:cNvSpPr>
            <a:spLocks noGrp="1"/>
          </p:cNvSpPr>
          <p:nvPr>
            <p:ph type="title"/>
          </p:nvPr>
        </p:nvSpPr>
        <p:spPr/>
        <p:txBody>
          <a:bodyPr/>
          <a:lstStyle/>
          <a:p>
            <a:r>
              <a:rPr kumimoji="1" lang="ja-JP" altLang="en-US" dirty="0"/>
              <a:t>ジンジャーの推奨環境</a:t>
            </a:r>
          </a:p>
        </p:txBody>
      </p:sp>
      <p:sp>
        <p:nvSpPr>
          <p:cNvPr id="5" name="四角形: 角を丸くする 4">
            <a:extLst>
              <a:ext uri="{FF2B5EF4-FFF2-40B4-BE49-F238E27FC236}">
                <a16:creationId xmlns:a16="http://schemas.microsoft.com/office/drawing/2014/main" id="{9B848A82-A680-DFA4-3F65-AE5272B9979A}"/>
              </a:ext>
            </a:extLst>
          </p:cNvPr>
          <p:cNvSpPr/>
          <p:nvPr/>
        </p:nvSpPr>
        <p:spPr>
          <a:xfrm>
            <a:off x="320808" y="6633983"/>
            <a:ext cx="2988000" cy="1881274"/>
          </a:xfrm>
          <a:prstGeom prst="roundRect">
            <a:avLst>
              <a:gd name="adj" fmla="val 2791"/>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kumimoji="1" lang="en-US" sz="1100" b="1" dirty="0">
                <a:solidFill>
                  <a:srgbClr val="E46B32"/>
                </a:solidFill>
                <a:latin typeface="HG丸ｺﾞｼｯｸM-PRO" panose="020F0600000000000000" pitchFamily="50" charset="-128"/>
                <a:ea typeface="HG丸ｺﾞｼｯｸM-PRO" panose="020F0600000000000000" pitchFamily="50" charset="-128"/>
                <a:cs typeface="+mn-lt"/>
              </a:rPr>
              <a:t>iPhone</a:t>
            </a:r>
            <a:r>
              <a:rPr kumimoji="1" lang="en-US" altLang="ja-JP" sz="1100" b="1" dirty="0">
                <a:solidFill>
                  <a:srgbClr val="E46B32"/>
                </a:solidFill>
                <a:latin typeface="HG丸ｺﾞｼｯｸM-PRO" panose="020F0600000000000000" pitchFamily="50" charset="-128"/>
                <a:ea typeface="HG丸ｺﾞｼｯｸM-PRO" panose="020F0600000000000000" pitchFamily="50" charset="-128"/>
              </a:rPr>
              <a:t>/iPad</a:t>
            </a:r>
            <a:endParaRPr lang="en-US" altLang="ja-JP" sz="1100" b="1" dirty="0" err="1">
              <a:solidFill>
                <a:srgbClr val="E46B32"/>
              </a:solidFill>
              <a:latin typeface="HG丸ｺﾞｼｯｸM-PRO" panose="020F0600000000000000" pitchFamily="50" charset="-128"/>
              <a:ea typeface="HG丸ｺﾞｼｯｸM-PRO" panose="020F0600000000000000" pitchFamily="50" charset="-128"/>
            </a:endParaRPr>
          </a:p>
          <a:p>
            <a:pPr>
              <a:spcBef>
                <a:spcPts val="600"/>
              </a:spcBef>
            </a:pP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OS</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（日本語を表示できる環境</a:t>
            </a:r>
            <a:r>
              <a:rPr lang="ja-JP" altLang="en-US" sz="1100" dirty="0">
                <a:solidFill>
                  <a:schemeClr val="tx1"/>
                </a:solidFill>
                <a:latin typeface="HG丸ｺﾞｼｯｸM-PRO" panose="020F0600000000000000" pitchFamily="50" charset="-128"/>
                <a:ea typeface="HG丸ｺﾞｼｯｸM-PRO" panose="020F0600000000000000" pitchFamily="50" charset="-128"/>
              </a:rPr>
              <a:t>）</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iOS</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15</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以上　</a:t>
            </a:r>
            <a:r>
              <a:rPr kumimoji="1" lang="en-US" altLang="ja-JP" sz="1100" dirty="0" err="1">
                <a:solidFill>
                  <a:schemeClr val="tx1"/>
                </a:solidFill>
                <a:latin typeface="HG丸ｺﾞｼｯｸM-PRO" panose="020F0600000000000000" pitchFamily="50" charset="-128"/>
                <a:ea typeface="HG丸ｺﾞｼｯｸM-PRO" panose="020F0600000000000000" pitchFamily="50" charset="-128"/>
              </a:rPr>
              <a:t>iPadOS</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15</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以上</a:t>
            </a:r>
            <a:endParaRPr lang="ja-JP" altLang="en-US" sz="1100" dirty="0">
              <a:solidFill>
                <a:schemeClr val="tx1"/>
              </a:solidFill>
              <a:latin typeface="HG丸ｺﾞｼｯｸM-PRO" panose="020F0600000000000000" pitchFamily="50" charset="-128"/>
              <a:ea typeface="HG丸ｺﾞｼｯｸM-PRO" panose="020F0600000000000000" pitchFamily="50" charset="-128"/>
            </a:endParaRPr>
          </a:p>
          <a:p>
            <a:pPr>
              <a:spcBef>
                <a:spcPts val="600"/>
              </a:spcBef>
            </a:pP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Google Chrome</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アプリ以外のブラウザアプリは推奨環境外</a:t>
            </a:r>
            <a:r>
              <a:rPr lang="ja-JP" altLang="en-US" sz="1100" dirty="0">
                <a:solidFill>
                  <a:schemeClr val="tx1"/>
                </a:solidFill>
                <a:latin typeface="HG丸ｺﾞｼｯｸM-PRO" panose="020F0600000000000000" pitchFamily="50" charset="-128"/>
                <a:ea typeface="HG丸ｺﾞｼｯｸM-PRO" panose="020F0600000000000000" pitchFamily="50" charset="-128"/>
              </a:rPr>
              <a:t>のため、</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正常に動作しない可能性があります。</a:t>
            </a:r>
          </a:p>
        </p:txBody>
      </p:sp>
      <p:grpSp>
        <p:nvGrpSpPr>
          <p:cNvPr id="6" name="グループ化 5">
            <a:extLst>
              <a:ext uri="{FF2B5EF4-FFF2-40B4-BE49-F238E27FC236}">
                <a16:creationId xmlns:a16="http://schemas.microsoft.com/office/drawing/2014/main" id="{5D83D678-82E8-AF46-75D7-088BB0BDF520}"/>
              </a:ext>
            </a:extLst>
          </p:cNvPr>
          <p:cNvGrpSpPr/>
          <p:nvPr/>
        </p:nvGrpSpPr>
        <p:grpSpPr>
          <a:xfrm>
            <a:off x="369000" y="960960"/>
            <a:ext cx="6120000" cy="1169389"/>
            <a:chOff x="189000" y="4326247"/>
            <a:chExt cx="6480000" cy="1528244"/>
          </a:xfrm>
        </p:grpSpPr>
        <p:sp>
          <p:nvSpPr>
            <p:cNvPr id="7" name="四角形: 角を丸くする 6">
              <a:extLst>
                <a:ext uri="{FF2B5EF4-FFF2-40B4-BE49-F238E27FC236}">
                  <a16:creationId xmlns:a16="http://schemas.microsoft.com/office/drawing/2014/main" id="{B8FBAC8D-0C5A-481C-8C1F-BFFC52549144}"/>
                </a:ext>
              </a:extLst>
            </p:cNvPr>
            <p:cNvSpPr/>
            <p:nvPr/>
          </p:nvSpPr>
          <p:spPr>
            <a:xfrm>
              <a:off x="189000" y="4432301"/>
              <a:ext cx="6480000" cy="1422190"/>
            </a:xfrm>
            <a:prstGeom prst="roundRect">
              <a:avLst>
                <a:gd name="adj" fmla="val 6019"/>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180000" marR="0" lvl="0" indent="0" algn="l" rtl="0">
                <a:lnSpc>
                  <a:spcPct val="140000"/>
                </a:lnSpc>
                <a:spcBef>
                  <a:spcPts val="0"/>
                </a:spcBef>
                <a:spcAft>
                  <a:spcPts val="0"/>
                </a:spcAft>
                <a:buClr>
                  <a:srgbClr val="3B3838"/>
                </a:buClr>
                <a:buSzPts val="1100"/>
                <a:buFont typeface="Arial"/>
                <a:buNone/>
              </a:pPr>
              <a:r>
                <a:rPr lang="ja-JP" altLang="en-US" sz="1100" i="0" u="none" strike="noStrike" cap="none" dirty="0">
                  <a:solidFill>
                    <a:srgbClr val="FF0000"/>
                  </a:solidFill>
                  <a:latin typeface="HG丸ｺﾞｼｯｸM-PRO" panose="020F0600000000000000" pitchFamily="50" charset="-128"/>
                  <a:ea typeface="HG丸ｺﾞｼｯｸM-PRO" panose="020F0600000000000000" pitchFamily="50" charset="-128"/>
                  <a:sym typeface="Arial"/>
                </a:rPr>
                <a:t>推奨環境外でも利用できる場合がありますが、全機能の正常動作は保証</a:t>
              </a:r>
              <a:r>
                <a:rPr lang="ja-JP" altLang="en-US" sz="1100" dirty="0">
                  <a:solidFill>
                    <a:srgbClr val="FF0000"/>
                  </a:solidFill>
                  <a:latin typeface="HG丸ｺﾞｼｯｸM-PRO" panose="020F0600000000000000" pitchFamily="50" charset="-128"/>
                  <a:ea typeface="HG丸ｺﾞｼｯｸM-PRO" panose="020F0600000000000000" pitchFamily="50" charset="-128"/>
                  <a:sym typeface="Arial"/>
                </a:rPr>
                <a:t>できません</a:t>
              </a:r>
              <a:r>
                <a:rPr lang="ja-JP" altLang="en-US" sz="1100" i="0" u="none" strike="noStrike" cap="none" dirty="0">
                  <a:solidFill>
                    <a:srgbClr val="FF0000"/>
                  </a:solidFill>
                  <a:latin typeface="HG丸ｺﾞｼｯｸM-PRO" panose="020F0600000000000000" pitchFamily="50" charset="-128"/>
                  <a:ea typeface="HG丸ｺﾞｼｯｸM-PRO" panose="020F0600000000000000" pitchFamily="50" charset="-128"/>
                  <a:sym typeface="Arial"/>
                </a:rPr>
                <a:t>。</a:t>
              </a:r>
            </a:p>
            <a:p>
              <a:pPr marL="180000" marR="0" lvl="0" indent="0" algn="l" rtl="0">
                <a:lnSpc>
                  <a:spcPct val="140000"/>
                </a:lnSpc>
                <a:spcBef>
                  <a:spcPts val="0"/>
                </a:spcBef>
                <a:spcAft>
                  <a:spcPts val="0"/>
                </a:spcAft>
                <a:buClr>
                  <a:srgbClr val="3B3838"/>
                </a:buClr>
                <a:buSzPts val="1100"/>
                <a:buFont typeface="Arial"/>
                <a:buNone/>
              </a:pPr>
              <a:r>
                <a:rPr lang="en-US" altLang="ja-JP" sz="1100" i="0" u="none" strike="noStrike" cap="none" dirty="0">
                  <a:solidFill>
                    <a:srgbClr val="FF0000"/>
                  </a:solidFill>
                  <a:latin typeface="HG丸ｺﾞｼｯｸM-PRO" panose="020F0600000000000000" pitchFamily="50" charset="-128"/>
                  <a:ea typeface="HG丸ｺﾞｼｯｸM-PRO" panose="020F0600000000000000" pitchFamily="50" charset="-128"/>
                  <a:sym typeface="Arial"/>
                </a:rPr>
                <a:t>OS</a:t>
              </a:r>
              <a:r>
                <a:rPr lang="ja-JP" altLang="en-US" sz="1100" i="0" u="none" strike="noStrike" cap="none" dirty="0">
                  <a:solidFill>
                    <a:srgbClr val="FF0000"/>
                  </a:solidFill>
                  <a:latin typeface="HG丸ｺﾞｼｯｸM-PRO" panose="020F0600000000000000" pitchFamily="50" charset="-128"/>
                  <a:ea typeface="HG丸ｺﾞｼｯｸM-PRO" panose="020F0600000000000000" pitchFamily="50" charset="-128"/>
                  <a:sym typeface="Arial"/>
                </a:rPr>
                <a:t>のサポートが終了した端末は、推奨環境の対象外ですのでご了承ください。</a:t>
              </a:r>
            </a:p>
            <a:p>
              <a:pPr marL="180000" marR="0" lvl="0" indent="0" algn="l" rtl="0">
                <a:lnSpc>
                  <a:spcPct val="140000"/>
                </a:lnSpc>
                <a:spcBef>
                  <a:spcPts val="0"/>
                </a:spcBef>
                <a:spcAft>
                  <a:spcPts val="0"/>
                </a:spcAft>
                <a:buClr>
                  <a:srgbClr val="3B3838"/>
                </a:buClr>
                <a:buSzPts val="1100"/>
                <a:buFont typeface="Arial"/>
                <a:buNone/>
              </a:pPr>
              <a:r>
                <a:rPr lang="ja-JP" altLang="en-US" sz="1100" i="0" u="none" strike="noStrike" cap="none" dirty="0">
                  <a:solidFill>
                    <a:srgbClr val="FF0000"/>
                  </a:solidFill>
                  <a:latin typeface="HG丸ｺﾞｼｯｸM-PRO" panose="020F0600000000000000" pitchFamily="50" charset="-128"/>
                  <a:ea typeface="HG丸ｺﾞｼｯｸM-PRO" panose="020F0600000000000000" pitchFamily="50" charset="-128"/>
                  <a:sym typeface="Arial"/>
                </a:rPr>
                <a:t>利用環境を満たしていても、端末・利用環境の組み合わせによっては、</a:t>
              </a:r>
              <a:endParaRPr lang="en-US" altLang="ja-JP" sz="1100" i="0" u="none" strike="noStrike" cap="none" dirty="0">
                <a:solidFill>
                  <a:srgbClr val="FF0000"/>
                </a:solidFill>
                <a:latin typeface="HG丸ｺﾞｼｯｸM-PRO" panose="020F0600000000000000" pitchFamily="50" charset="-128"/>
                <a:ea typeface="HG丸ｺﾞｼｯｸM-PRO" panose="020F0600000000000000" pitchFamily="50" charset="-128"/>
                <a:sym typeface="Arial"/>
              </a:endParaRPr>
            </a:p>
            <a:p>
              <a:pPr marL="180000" marR="0" lvl="0" indent="0" algn="l" rtl="0">
                <a:lnSpc>
                  <a:spcPct val="140000"/>
                </a:lnSpc>
                <a:spcBef>
                  <a:spcPts val="0"/>
                </a:spcBef>
                <a:spcAft>
                  <a:spcPts val="0"/>
                </a:spcAft>
                <a:buClr>
                  <a:srgbClr val="3B3838"/>
                </a:buClr>
                <a:buSzPts val="1100"/>
                <a:buFont typeface="Arial"/>
                <a:buNone/>
              </a:pPr>
              <a:r>
                <a:rPr lang="ja-JP" altLang="en-US" sz="1100" i="0" u="none" strike="noStrike" cap="none" dirty="0">
                  <a:solidFill>
                    <a:srgbClr val="FF0000"/>
                  </a:solidFill>
                  <a:latin typeface="HG丸ｺﾞｼｯｸM-PRO" panose="020F0600000000000000" pitchFamily="50" charset="-128"/>
                  <a:ea typeface="HG丸ｺﾞｼｯｸM-PRO" panose="020F0600000000000000" pitchFamily="50" charset="-128"/>
                  <a:sym typeface="Arial"/>
                </a:rPr>
                <a:t>正常に動作しない可能性が</a:t>
              </a:r>
              <a:r>
                <a:rPr lang="ja-JP" altLang="en-US" sz="1100" dirty="0">
                  <a:solidFill>
                    <a:srgbClr val="FF0000"/>
                  </a:solidFill>
                  <a:latin typeface="HG丸ｺﾞｼｯｸM-PRO" panose="020F0600000000000000" pitchFamily="50" charset="-128"/>
                  <a:ea typeface="HG丸ｺﾞｼｯｸM-PRO" panose="020F0600000000000000" pitchFamily="50" charset="-128"/>
                  <a:sym typeface="Arial"/>
                </a:rPr>
                <a:t>あります</a:t>
              </a:r>
              <a:r>
                <a:rPr lang="ja-JP" altLang="en-US" sz="1100" b="0" i="0" dirty="0">
                  <a:solidFill>
                    <a:srgbClr val="FF0000"/>
                  </a:solidFill>
                  <a:effectLst/>
                  <a:latin typeface="HG丸ｺﾞｼｯｸM-PRO" panose="020F0600000000000000" pitchFamily="50" charset="-128"/>
                  <a:ea typeface="HG丸ｺﾞｼｯｸM-PRO" panose="020F0600000000000000" pitchFamily="50" charset="-128"/>
                </a:rPr>
                <a:t>。</a:t>
              </a:r>
              <a:endParaRPr kumimoji="1" lang="ja-JP" altLang="en-US" sz="1100" dirty="0">
                <a:solidFill>
                  <a:srgbClr val="FF0000"/>
                </a:solidFill>
                <a:latin typeface="HG丸ｺﾞｼｯｸM-PRO" panose="020F0600000000000000" pitchFamily="50" charset="-128"/>
                <a:ea typeface="HG丸ｺﾞｼｯｸM-PRO" panose="020F0600000000000000" pitchFamily="50" charset="-128"/>
              </a:endParaRPr>
            </a:p>
          </p:txBody>
        </p:sp>
        <p:grpSp>
          <p:nvGrpSpPr>
            <p:cNvPr id="8" name="グループ化 7">
              <a:extLst>
                <a:ext uri="{FF2B5EF4-FFF2-40B4-BE49-F238E27FC236}">
                  <a16:creationId xmlns:a16="http://schemas.microsoft.com/office/drawing/2014/main" id="{587EA7EB-60E4-4E5D-0F69-EA8804015BAC}"/>
                </a:ext>
              </a:extLst>
            </p:cNvPr>
            <p:cNvGrpSpPr/>
            <p:nvPr/>
          </p:nvGrpSpPr>
          <p:grpSpPr>
            <a:xfrm>
              <a:off x="404308" y="4326247"/>
              <a:ext cx="699405" cy="203106"/>
              <a:chOff x="347158" y="4326247"/>
              <a:chExt cx="699405" cy="203106"/>
            </a:xfrm>
          </p:grpSpPr>
          <p:sp>
            <p:nvSpPr>
              <p:cNvPr id="9" name="正方形/長方形 8">
                <a:extLst>
                  <a:ext uri="{FF2B5EF4-FFF2-40B4-BE49-F238E27FC236}">
                    <a16:creationId xmlns:a16="http://schemas.microsoft.com/office/drawing/2014/main" id="{CDAC6ECA-F2BD-F52D-435F-C38CA70F0F6C}"/>
                  </a:ext>
                </a:extLst>
              </p:cNvPr>
              <p:cNvSpPr/>
              <p:nvPr/>
            </p:nvSpPr>
            <p:spPr>
              <a:xfrm>
                <a:off x="347158" y="4326247"/>
                <a:ext cx="699405" cy="203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ja-JP" altLang="en-US" sz="1200" b="1" dirty="0">
                    <a:solidFill>
                      <a:srgbClr val="FF0000"/>
                    </a:solidFill>
                  </a:rPr>
                  <a:t>　</a:t>
                </a:r>
                <a:r>
                  <a:rPr kumimoji="1" lang="ja-JP" altLang="en-US" sz="1200" b="1" dirty="0">
                    <a:solidFill>
                      <a:srgbClr val="FF0000"/>
                    </a:solidFill>
                    <a:latin typeface="HG丸ｺﾞｼｯｸM-PRO" panose="020F0600000000000000" pitchFamily="50" charset="-128"/>
                    <a:ea typeface="HG丸ｺﾞｼｯｸM-PRO" panose="020F0600000000000000" pitchFamily="50" charset="-128"/>
                  </a:rPr>
                  <a:t>注意</a:t>
                </a:r>
              </a:p>
            </p:txBody>
          </p:sp>
          <p:pic>
            <p:nvPicPr>
              <p:cNvPr id="10" name="グラフィックス 9" descr="警告 単色塗りつぶし">
                <a:extLst>
                  <a:ext uri="{FF2B5EF4-FFF2-40B4-BE49-F238E27FC236}">
                    <a16:creationId xmlns:a16="http://schemas.microsoft.com/office/drawing/2014/main" id="{E4117F16-3AAC-673D-2507-D84A4E43022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411907" y="4355559"/>
                <a:ext cx="147132" cy="147132"/>
              </a:xfrm>
              <a:prstGeom prst="rect">
                <a:avLst/>
              </a:prstGeom>
            </p:spPr>
          </p:pic>
        </p:grpSp>
      </p:grpSp>
      <p:cxnSp>
        <p:nvCxnSpPr>
          <p:cNvPr id="11" name="直線コネクタ 10">
            <a:extLst>
              <a:ext uri="{FF2B5EF4-FFF2-40B4-BE49-F238E27FC236}">
                <a16:creationId xmlns:a16="http://schemas.microsoft.com/office/drawing/2014/main" id="{FF11D585-6577-D342-6A43-A83B6BC6EAE7}"/>
              </a:ext>
            </a:extLst>
          </p:cNvPr>
          <p:cNvCxnSpPr>
            <a:cxnSpLocks/>
          </p:cNvCxnSpPr>
          <p:nvPr/>
        </p:nvCxnSpPr>
        <p:spPr>
          <a:xfrm>
            <a:off x="369000" y="4343770"/>
            <a:ext cx="61200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2" name="グループ化 11">
            <a:extLst>
              <a:ext uri="{FF2B5EF4-FFF2-40B4-BE49-F238E27FC236}">
                <a16:creationId xmlns:a16="http://schemas.microsoft.com/office/drawing/2014/main" id="{CD204D91-4096-BD96-81BD-8E9F9EFC0F81}"/>
              </a:ext>
            </a:extLst>
          </p:cNvPr>
          <p:cNvGrpSpPr/>
          <p:nvPr/>
        </p:nvGrpSpPr>
        <p:grpSpPr>
          <a:xfrm>
            <a:off x="279000" y="6096710"/>
            <a:ext cx="6300000" cy="360000"/>
            <a:chOff x="407502" y="1728889"/>
            <a:chExt cx="6042992" cy="356680"/>
          </a:xfrm>
        </p:grpSpPr>
        <p:sp>
          <p:nvSpPr>
            <p:cNvPr id="13" name="正方形/長方形 12">
              <a:extLst>
                <a:ext uri="{FF2B5EF4-FFF2-40B4-BE49-F238E27FC236}">
                  <a16:creationId xmlns:a16="http://schemas.microsoft.com/office/drawing/2014/main" id="{48DBE196-C8EC-B7BE-1709-3A766417F1B0}"/>
                </a:ext>
              </a:extLst>
            </p:cNvPr>
            <p:cNvSpPr/>
            <p:nvPr/>
          </p:nvSpPr>
          <p:spPr>
            <a:xfrm>
              <a:off x="407502" y="1728889"/>
              <a:ext cx="6042992" cy="3566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tx1"/>
                  </a:solidFill>
                  <a:latin typeface="HG丸ｺﾞｼｯｸM-PRO" panose="020F0600000000000000" pitchFamily="50" charset="-128"/>
                  <a:ea typeface="HG丸ｺﾞｼｯｸM-PRO" panose="020F0600000000000000" pitchFamily="50" charset="-128"/>
                </a:rPr>
                <a:t>　スマートフォン</a:t>
              </a:r>
            </a:p>
          </p:txBody>
        </p:sp>
        <p:sp>
          <p:nvSpPr>
            <p:cNvPr id="14" name="Google Shape;113;p23">
              <a:extLst>
                <a:ext uri="{FF2B5EF4-FFF2-40B4-BE49-F238E27FC236}">
                  <a16:creationId xmlns:a16="http://schemas.microsoft.com/office/drawing/2014/main" id="{D950114E-557C-D9C8-7BBC-8BFE40C907DC}"/>
                </a:ext>
              </a:extLst>
            </p:cNvPr>
            <p:cNvSpPr/>
            <p:nvPr/>
          </p:nvSpPr>
          <p:spPr>
            <a:xfrm rot="16200000">
              <a:off x="446244" y="1894466"/>
              <a:ext cx="165580" cy="45719"/>
            </a:xfrm>
            <a:custGeom>
              <a:avLst/>
              <a:gdLst/>
              <a:ahLst/>
              <a:cxnLst/>
              <a:rect l="l" t="t" r="r" b="b"/>
              <a:pathLst>
                <a:path w="6858000" h="786765" extrusionOk="0">
                  <a:moveTo>
                    <a:pt x="6858000" y="0"/>
                  </a:moveTo>
                  <a:lnTo>
                    <a:pt x="0" y="0"/>
                  </a:lnTo>
                  <a:lnTo>
                    <a:pt x="0" y="786383"/>
                  </a:lnTo>
                  <a:lnTo>
                    <a:pt x="6858000" y="786383"/>
                  </a:lnTo>
                  <a:lnTo>
                    <a:pt x="6858000" y="0"/>
                  </a:lnTo>
                  <a:close/>
                </a:path>
              </a:pathLst>
            </a:custGeom>
            <a:solidFill>
              <a:srgbClr val="E46B3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F2E425"/>
                </a:solidFill>
                <a:latin typeface="Calibri"/>
                <a:ea typeface="HG丸ｺﾞｼｯｸM-PRO" panose="020F0600000000000000" pitchFamily="50" charset="-128"/>
                <a:cs typeface="Calibri"/>
                <a:sym typeface="Calibri"/>
              </a:endParaRPr>
            </a:p>
          </p:txBody>
        </p:sp>
      </p:grpSp>
      <p:grpSp>
        <p:nvGrpSpPr>
          <p:cNvPr id="15" name="グループ化 14">
            <a:extLst>
              <a:ext uri="{FF2B5EF4-FFF2-40B4-BE49-F238E27FC236}">
                <a16:creationId xmlns:a16="http://schemas.microsoft.com/office/drawing/2014/main" id="{035263E8-69DB-C5FA-6CE8-0FAF7CF39560}"/>
              </a:ext>
            </a:extLst>
          </p:cNvPr>
          <p:cNvGrpSpPr/>
          <p:nvPr/>
        </p:nvGrpSpPr>
        <p:grpSpPr>
          <a:xfrm>
            <a:off x="279000" y="2408122"/>
            <a:ext cx="6300000" cy="360000"/>
            <a:chOff x="407502" y="1728889"/>
            <a:chExt cx="6042992" cy="356680"/>
          </a:xfrm>
        </p:grpSpPr>
        <p:sp>
          <p:nvSpPr>
            <p:cNvPr id="16" name="正方形/長方形 15">
              <a:extLst>
                <a:ext uri="{FF2B5EF4-FFF2-40B4-BE49-F238E27FC236}">
                  <a16:creationId xmlns:a16="http://schemas.microsoft.com/office/drawing/2014/main" id="{3C2F3994-DDA0-00BD-8AD9-B21183EA4D55}"/>
                </a:ext>
              </a:extLst>
            </p:cNvPr>
            <p:cNvSpPr/>
            <p:nvPr/>
          </p:nvSpPr>
          <p:spPr>
            <a:xfrm>
              <a:off x="407502" y="1728889"/>
              <a:ext cx="6042992" cy="3566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tx1"/>
                  </a:solidFill>
                  <a:latin typeface="HG丸ｺﾞｼｯｸM-PRO" panose="020F0600000000000000" pitchFamily="50" charset="-128"/>
                  <a:ea typeface="HG丸ｺﾞｼｯｸM-PRO" panose="020F0600000000000000" pitchFamily="50" charset="-128"/>
                </a:rPr>
                <a:t>　</a:t>
              </a:r>
              <a:r>
                <a:rPr lang="ja-JP" altLang="en-US" sz="1400" b="1" dirty="0">
                  <a:solidFill>
                    <a:schemeClr val="tx1"/>
                  </a:solidFill>
                  <a:latin typeface="HG丸ｺﾞｼｯｸM-PRO" panose="020F0600000000000000" pitchFamily="50" charset="-128"/>
                  <a:ea typeface="HG丸ｺﾞｼｯｸM-PRO" panose="020F0600000000000000" pitchFamily="50" charset="-128"/>
                </a:rPr>
                <a:t>パソコン</a:t>
              </a:r>
              <a:r>
                <a:rPr kumimoji="1" lang="ja-JP" altLang="en-US" sz="1400" b="1" dirty="0">
                  <a:solidFill>
                    <a:schemeClr val="tx1"/>
                  </a:solidFill>
                  <a:latin typeface="HG丸ｺﾞｼｯｸM-PRO" panose="020F0600000000000000" pitchFamily="50" charset="-128"/>
                  <a:ea typeface="HG丸ｺﾞｼｯｸM-PRO" panose="020F0600000000000000" pitchFamily="50" charset="-128"/>
                </a:rPr>
                <a:t>環境</a:t>
              </a:r>
            </a:p>
          </p:txBody>
        </p:sp>
        <p:sp>
          <p:nvSpPr>
            <p:cNvPr id="17" name="Google Shape;113;p23">
              <a:extLst>
                <a:ext uri="{FF2B5EF4-FFF2-40B4-BE49-F238E27FC236}">
                  <a16:creationId xmlns:a16="http://schemas.microsoft.com/office/drawing/2014/main" id="{CF2C9F70-BBEF-44D7-568C-7E6D13314CCA}"/>
                </a:ext>
              </a:extLst>
            </p:cNvPr>
            <p:cNvSpPr/>
            <p:nvPr/>
          </p:nvSpPr>
          <p:spPr>
            <a:xfrm rot="16200000">
              <a:off x="446244" y="1894466"/>
              <a:ext cx="165580" cy="45719"/>
            </a:xfrm>
            <a:custGeom>
              <a:avLst/>
              <a:gdLst/>
              <a:ahLst/>
              <a:cxnLst/>
              <a:rect l="l" t="t" r="r" b="b"/>
              <a:pathLst>
                <a:path w="6858000" h="786765" extrusionOk="0">
                  <a:moveTo>
                    <a:pt x="6858000" y="0"/>
                  </a:moveTo>
                  <a:lnTo>
                    <a:pt x="0" y="0"/>
                  </a:lnTo>
                  <a:lnTo>
                    <a:pt x="0" y="786383"/>
                  </a:lnTo>
                  <a:lnTo>
                    <a:pt x="6858000" y="786383"/>
                  </a:lnTo>
                  <a:lnTo>
                    <a:pt x="6858000" y="0"/>
                  </a:lnTo>
                  <a:close/>
                </a:path>
              </a:pathLst>
            </a:custGeom>
            <a:solidFill>
              <a:srgbClr val="E46B3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F2E425"/>
                </a:solidFill>
                <a:latin typeface="Calibri"/>
                <a:ea typeface="HG丸ｺﾞｼｯｸM-PRO" panose="020F0600000000000000" pitchFamily="50" charset="-128"/>
                <a:cs typeface="Calibri"/>
                <a:sym typeface="Calibri"/>
              </a:endParaRPr>
            </a:p>
          </p:txBody>
        </p:sp>
      </p:grpSp>
      <p:sp>
        <p:nvSpPr>
          <p:cNvPr id="18" name="四角形: 角を丸くする 17">
            <a:extLst>
              <a:ext uri="{FF2B5EF4-FFF2-40B4-BE49-F238E27FC236}">
                <a16:creationId xmlns:a16="http://schemas.microsoft.com/office/drawing/2014/main" id="{FA370B09-DDED-7D88-F7E7-25B5FDD909E1}"/>
              </a:ext>
            </a:extLst>
          </p:cNvPr>
          <p:cNvSpPr/>
          <p:nvPr/>
        </p:nvSpPr>
        <p:spPr>
          <a:xfrm>
            <a:off x="320808" y="2994163"/>
            <a:ext cx="2988000" cy="1044000"/>
          </a:xfrm>
          <a:prstGeom prst="roundRect">
            <a:avLst>
              <a:gd name="adj" fmla="val 6943"/>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1200"/>
              </a:spcBef>
            </a:pPr>
            <a:r>
              <a:rPr kumimoji="1" lang="en-US" altLang="ja-JP" sz="1100" b="1" dirty="0">
                <a:solidFill>
                  <a:srgbClr val="E46B32"/>
                </a:solidFill>
                <a:latin typeface="HG丸ｺﾞｼｯｸM-PRO" panose="020F0600000000000000" pitchFamily="50" charset="-128"/>
                <a:ea typeface="HG丸ｺﾞｼｯｸM-PRO" panose="020F0600000000000000" pitchFamily="50" charset="-128"/>
              </a:rPr>
              <a:t>Windows</a:t>
            </a:r>
          </a:p>
          <a:p>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OS</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：最新版</a:t>
            </a:r>
            <a:r>
              <a:rPr kumimoji="1" lang="ja-JP" altLang="en-US" sz="105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1050" dirty="0">
                <a:solidFill>
                  <a:schemeClr val="tx1"/>
                </a:solidFill>
                <a:latin typeface="HG丸ｺﾞｼｯｸM-PRO" panose="020F0600000000000000" pitchFamily="50" charset="-128"/>
                <a:ea typeface="HG丸ｺﾞｼｯｸM-PRO" panose="020F0600000000000000" pitchFamily="50" charset="-128"/>
              </a:rPr>
              <a:t>Microsoft</a:t>
            </a:r>
            <a:r>
              <a:rPr kumimoji="1" lang="ja-JP" altLang="en-US" sz="1050" dirty="0">
                <a:solidFill>
                  <a:schemeClr val="tx1"/>
                </a:solidFill>
                <a:latin typeface="HG丸ｺﾞｼｯｸM-PRO" panose="020F0600000000000000" pitchFamily="50" charset="-128"/>
                <a:ea typeface="HG丸ｺﾞｼｯｸM-PRO" panose="020F0600000000000000" pitchFamily="50" charset="-128"/>
              </a:rPr>
              <a:t>のサポート期間内）</a:t>
            </a:r>
          </a:p>
          <a:p>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Web</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ブラウザ：</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Google Chrome </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最新版</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9" name="四角形: 角を丸くする 18">
            <a:extLst>
              <a:ext uri="{FF2B5EF4-FFF2-40B4-BE49-F238E27FC236}">
                <a16:creationId xmlns:a16="http://schemas.microsoft.com/office/drawing/2014/main" id="{D0C9BF27-38F6-406A-A696-2493667B63E8}"/>
              </a:ext>
            </a:extLst>
          </p:cNvPr>
          <p:cNvSpPr/>
          <p:nvPr/>
        </p:nvSpPr>
        <p:spPr>
          <a:xfrm>
            <a:off x="3549192" y="2994163"/>
            <a:ext cx="2988000" cy="1044000"/>
          </a:xfrm>
          <a:prstGeom prst="roundRect">
            <a:avLst>
              <a:gd name="adj" fmla="val 6943"/>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1200"/>
              </a:spcBef>
            </a:pPr>
            <a:r>
              <a:rPr kumimoji="1" lang="en-US" altLang="ja-JP" sz="1100" b="1" dirty="0">
                <a:solidFill>
                  <a:srgbClr val="E46B32"/>
                </a:solidFill>
                <a:latin typeface="HG丸ｺﾞｼｯｸM-PRO" panose="020F0600000000000000" pitchFamily="50" charset="-128"/>
                <a:ea typeface="HG丸ｺﾞｼｯｸM-PRO" panose="020F0600000000000000" pitchFamily="50" charset="-128"/>
              </a:rPr>
              <a:t>Mac</a:t>
            </a:r>
          </a:p>
          <a:p>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OS</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：最新版</a:t>
            </a:r>
            <a:r>
              <a:rPr kumimoji="1" lang="ja-JP" altLang="en-US" sz="105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1050" dirty="0">
                <a:solidFill>
                  <a:schemeClr val="tx1"/>
                </a:solidFill>
                <a:latin typeface="HG丸ｺﾞｼｯｸM-PRO" panose="020F0600000000000000" pitchFamily="50" charset="-128"/>
                <a:ea typeface="HG丸ｺﾞｼｯｸM-PRO" panose="020F0600000000000000" pitchFamily="50" charset="-128"/>
              </a:rPr>
              <a:t>Apple</a:t>
            </a:r>
            <a:r>
              <a:rPr kumimoji="1" lang="ja-JP" altLang="en-US" sz="1050" dirty="0">
                <a:solidFill>
                  <a:schemeClr val="tx1"/>
                </a:solidFill>
                <a:latin typeface="HG丸ｺﾞｼｯｸM-PRO" panose="020F0600000000000000" pitchFamily="50" charset="-128"/>
                <a:ea typeface="HG丸ｺﾞｼｯｸM-PRO" panose="020F0600000000000000" pitchFamily="50" charset="-128"/>
              </a:rPr>
              <a:t>のサポート期間内）</a:t>
            </a:r>
          </a:p>
          <a:p>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最新の</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Service Pack</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が適用</a:t>
            </a:r>
          </a:p>
          <a:p>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Web</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ブラウザ：</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Google Chrome </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最新版</a:t>
            </a:r>
          </a:p>
        </p:txBody>
      </p:sp>
      <p:sp>
        <p:nvSpPr>
          <p:cNvPr id="20" name="四角形: 角を丸くする 19">
            <a:extLst>
              <a:ext uri="{FF2B5EF4-FFF2-40B4-BE49-F238E27FC236}">
                <a16:creationId xmlns:a16="http://schemas.microsoft.com/office/drawing/2014/main" id="{79D571A3-C4BE-782E-3C10-337CC81A7DA8}"/>
              </a:ext>
            </a:extLst>
          </p:cNvPr>
          <p:cNvSpPr/>
          <p:nvPr/>
        </p:nvSpPr>
        <p:spPr>
          <a:xfrm>
            <a:off x="3558717" y="6633982"/>
            <a:ext cx="2988000" cy="1881275"/>
          </a:xfrm>
          <a:prstGeom prst="roundRect">
            <a:avLst>
              <a:gd name="adj" fmla="val 2162"/>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100" b="1" dirty="0">
                <a:solidFill>
                  <a:srgbClr val="E46B32"/>
                </a:solidFill>
                <a:latin typeface="HG丸ｺﾞｼｯｸM-PRO" panose="020F0600000000000000" pitchFamily="50" charset="-128"/>
                <a:ea typeface="HG丸ｺﾞｼｯｸM-PRO" panose="020F0600000000000000" pitchFamily="50" charset="-128"/>
              </a:rPr>
              <a:t>Android</a:t>
            </a:r>
          </a:p>
          <a:p>
            <a:pPr>
              <a:spcBef>
                <a:spcPts val="600"/>
              </a:spcBef>
            </a:pP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OS</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（日本語を表示できる環境</a:t>
            </a:r>
            <a:r>
              <a:rPr lang="ja-JP" altLang="en-US" sz="1100" dirty="0">
                <a:solidFill>
                  <a:schemeClr val="tx1"/>
                </a:solidFill>
                <a:latin typeface="HG丸ｺﾞｼｯｸM-PRO" panose="020F0600000000000000" pitchFamily="50" charset="-128"/>
                <a:ea typeface="HG丸ｺﾞｼｯｸM-PRO" panose="020F0600000000000000" pitchFamily="50" charset="-128"/>
              </a:rPr>
              <a:t>）</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Android</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14</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以上</a:t>
            </a:r>
          </a:p>
          <a:p>
            <a:pPr>
              <a:spcBef>
                <a:spcPts val="600"/>
              </a:spcBef>
            </a:pP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Google Chrome</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アプリ以外のブラウザアプリは推奨環境外</a:t>
            </a:r>
            <a:r>
              <a:rPr lang="ja-JP" altLang="en-US" sz="1100" dirty="0">
                <a:solidFill>
                  <a:schemeClr val="tx1"/>
                </a:solidFill>
                <a:latin typeface="HG丸ｺﾞｼｯｸM-PRO" panose="020F0600000000000000" pitchFamily="50" charset="-128"/>
                <a:ea typeface="HG丸ｺﾞｼｯｸM-PRO" panose="020F0600000000000000" pitchFamily="50" charset="-128"/>
              </a:rPr>
              <a:t>のため、</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正常に動作しない可能性があります。</a:t>
            </a:r>
          </a:p>
          <a:p>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r>
              <a:rPr kumimoji="1" lang="en-US" altLang="ja-JP" sz="1100" dirty="0">
                <a:solidFill>
                  <a:srgbClr val="FF0000"/>
                </a:solidFill>
                <a:latin typeface="HG丸ｺﾞｼｯｸM-PRO" panose="020F0600000000000000" pitchFamily="50" charset="-128"/>
                <a:ea typeface="HG丸ｺﾞｼｯｸM-PRO" panose="020F0600000000000000" pitchFamily="50" charset="-128"/>
              </a:rPr>
              <a:t>※</a:t>
            </a:r>
            <a:r>
              <a:rPr kumimoji="1" lang="ja-JP" altLang="en-US" sz="1100" dirty="0">
                <a:solidFill>
                  <a:srgbClr val="FF0000"/>
                </a:solidFill>
                <a:latin typeface="HG丸ｺﾞｼｯｸM-PRO" panose="020F0600000000000000" pitchFamily="50" charset="-128"/>
                <a:ea typeface="HG丸ｺﾞｼｯｸM-PRO" panose="020F0600000000000000" pitchFamily="50" charset="-128"/>
              </a:rPr>
              <a:t>機種により固有の仕様があるため、</a:t>
            </a:r>
            <a:endParaRPr kumimoji="1" lang="en-US" altLang="ja-JP" sz="1100" dirty="0">
              <a:solidFill>
                <a:srgbClr val="FF0000"/>
              </a:solidFill>
              <a:latin typeface="HG丸ｺﾞｼｯｸM-PRO" panose="020F0600000000000000" pitchFamily="50" charset="-128"/>
              <a:ea typeface="HG丸ｺﾞｼｯｸM-PRO" panose="020F0600000000000000" pitchFamily="50" charset="-128"/>
            </a:endParaRPr>
          </a:p>
          <a:p>
            <a:r>
              <a:rPr kumimoji="1" lang="ja-JP" altLang="en-US" sz="1100" dirty="0">
                <a:solidFill>
                  <a:srgbClr val="FF0000"/>
                </a:solidFill>
                <a:latin typeface="HG丸ｺﾞｼｯｸM-PRO" panose="020F0600000000000000" pitchFamily="50" charset="-128"/>
                <a:ea typeface="HG丸ｺﾞｼｯｸM-PRO" panose="020F0600000000000000" pitchFamily="50" charset="-128"/>
              </a:rPr>
              <a:t>正常に動作しない可能性があります。</a:t>
            </a:r>
          </a:p>
          <a:p>
            <a:pPr>
              <a:spcBef>
                <a:spcPts val="1200"/>
              </a:spcBef>
            </a:pPr>
            <a:endParaRPr kumimoji="1" lang="en-US" altLang="ja-JP" sz="1100" b="1" dirty="0">
              <a:solidFill>
                <a:srgbClr val="58A854"/>
              </a:solidFill>
              <a:latin typeface="HG丸ｺﾞｼｯｸM-PRO" panose="020F0600000000000000" pitchFamily="50" charset="-128"/>
              <a:ea typeface="HG丸ｺﾞｼｯｸM-PRO" panose="020F0600000000000000" pitchFamily="50" charset="-128"/>
            </a:endParaRPr>
          </a:p>
        </p:txBody>
      </p:sp>
      <p:sp>
        <p:nvSpPr>
          <p:cNvPr id="21" name="正方形/長方形 20">
            <a:extLst>
              <a:ext uri="{FF2B5EF4-FFF2-40B4-BE49-F238E27FC236}">
                <a16:creationId xmlns:a16="http://schemas.microsoft.com/office/drawing/2014/main" id="{1460EE29-BF53-E8F0-D281-7B4118727ADA}"/>
              </a:ext>
            </a:extLst>
          </p:cNvPr>
          <p:cNvSpPr/>
          <p:nvPr/>
        </p:nvSpPr>
        <p:spPr>
          <a:xfrm>
            <a:off x="394061" y="4560325"/>
            <a:ext cx="1910227" cy="84427"/>
          </a:xfrm>
          <a:prstGeom prst="rect">
            <a:avLst/>
          </a:prstGeom>
          <a:solidFill>
            <a:srgbClr val="E46B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46B32"/>
              </a:solidFill>
            </a:endParaRPr>
          </a:p>
        </p:txBody>
      </p:sp>
      <p:sp>
        <p:nvSpPr>
          <p:cNvPr id="22" name="テキスト ボックス 21">
            <a:extLst>
              <a:ext uri="{FF2B5EF4-FFF2-40B4-BE49-F238E27FC236}">
                <a16:creationId xmlns:a16="http://schemas.microsoft.com/office/drawing/2014/main" id="{1E1DAB1B-0DC7-CA62-39A0-6496854B1DFD}"/>
              </a:ext>
            </a:extLst>
          </p:cNvPr>
          <p:cNvSpPr txBox="1"/>
          <p:nvPr/>
        </p:nvSpPr>
        <p:spPr>
          <a:xfrm>
            <a:off x="334604" y="4368388"/>
            <a:ext cx="6120000" cy="276999"/>
          </a:xfrm>
          <a:prstGeom prst="rect">
            <a:avLst/>
          </a:prstGeom>
          <a:noFill/>
        </p:spPr>
        <p:txBody>
          <a:bodyPr wrap="square" rtlCol="0">
            <a:spAutoFit/>
          </a:bodyPr>
          <a:lstStyle/>
          <a:p>
            <a:r>
              <a:rPr kumimoji="1" lang="ja-JP" altLang="en-US" sz="1200" b="1" dirty="0">
                <a:latin typeface="HG丸ｺﾞｼｯｸM-PRO" panose="020F0600000000000000" pitchFamily="50" charset="-128"/>
                <a:ea typeface="HG丸ｺﾞｼｯｸM-PRO" panose="020F0600000000000000" pitchFamily="50" charset="-128"/>
              </a:rPr>
              <a:t>ディスプレイ表示について</a:t>
            </a:r>
            <a:endParaRPr kumimoji="1" lang="en-US" altLang="ja-JP" sz="1200" b="1" dirty="0">
              <a:latin typeface="HG丸ｺﾞｼｯｸM-PRO" panose="020F0600000000000000" pitchFamily="50" charset="-128"/>
              <a:ea typeface="HG丸ｺﾞｼｯｸM-PRO" panose="020F0600000000000000" pitchFamily="50" charset="-128"/>
            </a:endParaRPr>
          </a:p>
        </p:txBody>
      </p:sp>
      <p:sp>
        <p:nvSpPr>
          <p:cNvPr id="23" name="テキスト ボックス 22">
            <a:extLst>
              <a:ext uri="{FF2B5EF4-FFF2-40B4-BE49-F238E27FC236}">
                <a16:creationId xmlns:a16="http://schemas.microsoft.com/office/drawing/2014/main" id="{85B45AC2-C827-46A8-77BD-A43049A3BB4A}"/>
              </a:ext>
            </a:extLst>
          </p:cNvPr>
          <p:cNvSpPr txBox="1"/>
          <p:nvPr/>
        </p:nvSpPr>
        <p:spPr>
          <a:xfrm>
            <a:off x="369000" y="4667328"/>
            <a:ext cx="6120000" cy="1107996"/>
          </a:xfrm>
          <a:prstGeom prst="rect">
            <a:avLst/>
          </a:prstGeom>
          <a:noFill/>
        </p:spPr>
        <p:txBody>
          <a:bodyPr wrap="square" rtlCol="0">
            <a:spAutoFit/>
          </a:bodyPr>
          <a:lstStyle/>
          <a:p>
            <a:pPr marL="0" marR="0" lvl="0" indent="0" algn="l" rtl="0">
              <a:lnSpc>
                <a:spcPct val="100000"/>
              </a:lnSpc>
              <a:spcBef>
                <a:spcPts val="0"/>
              </a:spcBef>
              <a:spcAft>
                <a:spcPts val="0"/>
              </a:spcAft>
              <a:buClr>
                <a:srgbClr val="3F3F3F"/>
              </a:buClr>
              <a:buSzPct val="100000"/>
              <a:buFont typeface="Arial"/>
              <a:buNone/>
            </a:pPr>
            <a:r>
              <a:rPr lang="ja-JP" altLang="en-US" sz="1100" i="0" u="none" strike="noStrike" cap="none" dirty="0">
                <a:solidFill>
                  <a:schemeClr val="tx1"/>
                </a:solidFill>
                <a:latin typeface="HG丸ｺﾞｼｯｸM-PRO" panose="020F0600000000000000" pitchFamily="50" charset="-128"/>
                <a:ea typeface="HG丸ｺﾞｼｯｸM-PRO" panose="020F0600000000000000" pitchFamily="50" charset="-128"/>
                <a:sym typeface="Arial"/>
              </a:rPr>
              <a:t>パソコン本体の項目サイズを拡大したり、ブラウザ上でズームサイズを変更したりすると、</a:t>
            </a:r>
            <a:endParaRPr lang="en-US" altLang="ja-JP" sz="1100" i="0" u="none" strike="noStrike" cap="none" dirty="0">
              <a:solidFill>
                <a:schemeClr val="tx1"/>
              </a:solidFill>
              <a:latin typeface="HG丸ｺﾞｼｯｸM-PRO" panose="020F0600000000000000" pitchFamily="50" charset="-128"/>
              <a:ea typeface="HG丸ｺﾞｼｯｸM-PRO" panose="020F0600000000000000" pitchFamily="50" charset="-128"/>
              <a:sym typeface="Arial"/>
            </a:endParaRPr>
          </a:p>
          <a:p>
            <a:pPr marL="0" marR="0" lvl="0" indent="0" algn="l" rtl="0">
              <a:lnSpc>
                <a:spcPct val="100000"/>
              </a:lnSpc>
              <a:spcBef>
                <a:spcPts val="0"/>
              </a:spcBef>
              <a:spcAft>
                <a:spcPts val="0"/>
              </a:spcAft>
              <a:buClr>
                <a:srgbClr val="3F3F3F"/>
              </a:buClr>
              <a:buSzPct val="100000"/>
              <a:buFont typeface="Arial"/>
              <a:buNone/>
            </a:pPr>
            <a:r>
              <a:rPr lang="ja-JP" altLang="en-US" sz="1100" i="0" u="none" strike="noStrike" cap="none" dirty="0">
                <a:solidFill>
                  <a:schemeClr val="tx1"/>
                </a:solidFill>
                <a:latin typeface="HG丸ｺﾞｼｯｸM-PRO" panose="020F0600000000000000" pitchFamily="50" charset="-128"/>
                <a:ea typeface="HG丸ｺﾞｼｯｸM-PRO" panose="020F0600000000000000" pitchFamily="50" charset="-128"/>
                <a:sym typeface="Arial"/>
              </a:rPr>
              <a:t>ジンジャーの画面が正常に表示されない可能性があります。</a:t>
            </a:r>
          </a:p>
          <a:p>
            <a:pPr marL="0" marR="0" lvl="0" indent="0" algn="l" rtl="0">
              <a:lnSpc>
                <a:spcPct val="100000"/>
              </a:lnSpc>
              <a:spcBef>
                <a:spcPts val="0"/>
              </a:spcBef>
              <a:spcAft>
                <a:spcPts val="0"/>
              </a:spcAft>
              <a:buClr>
                <a:srgbClr val="3F3F3F"/>
              </a:buClr>
              <a:buSzPct val="100000"/>
              <a:buFont typeface="Arial"/>
              <a:buNone/>
            </a:pPr>
            <a:r>
              <a:rPr lang="ja-JP" altLang="en-US" sz="1100" i="0" u="none" strike="noStrike" cap="none" dirty="0">
                <a:solidFill>
                  <a:schemeClr val="tx1"/>
                </a:solidFill>
                <a:latin typeface="HG丸ｺﾞｼｯｸM-PRO" panose="020F0600000000000000" pitchFamily="50" charset="-128"/>
                <a:ea typeface="HG丸ｺﾞｼｯｸM-PRO" panose="020F0600000000000000" pitchFamily="50" charset="-128"/>
                <a:sym typeface="Arial"/>
              </a:rPr>
              <a:t>（例：文字化けしてしまう、打刻ボタンが表示されない など）</a:t>
            </a:r>
          </a:p>
          <a:p>
            <a:pPr marL="0" marR="0" lvl="0" indent="0" algn="l" rtl="0">
              <a:lnSpc>
                <a:spcPct val="100000"/>
              </a:lnSpc>
              <a:spcBef>
                <a:spcPts val="0"/>
              </a:spcBef>
              <a:spcAft>
                <a:spcPts val="0"/>
              </a:spcAft>
              <a:buClr>
                <a:srgbClr val="3F3F3F"/>
              </a:buClr>
              <a:buSzPct val="100000"/>
              <a:buFont typeface="Arial"/>
              <a:buNone/>
            </a:pPr>
            <a:endParaRPr lang="ja-JP" altLang="en-US" sz="1100" i="0" u="none" strike="noStrike" cap="none" dirty="0">
              <a:solidFill>
                <a:schemeClr val="tx1"/>
              </a:solidFill>
              <a:latin typeface="HG丸ｺﾞｼｯｸM-PRO" panose="020F0600000000000000" pitchFamily="50" charset="-128"/>
              <a:ea typeface="HG丸ｺﾞｼｯｸM-PRO" panose="020F0600000000000000" pitchFamily="50" charset="-128"/>
              <a:sym typeface="Arial"/>
            </a:endParaRPr>
          </a:p>
          <a:p>
            <a:pPr marL="0" marR="0" lvl="0" indent="0" algn="l" rtl="0">
              <a:lnSpc>
                <a:spcPct val="100000"/>
              </a:lnSpc>
              <a:spcBef>
                <a:spcPts val="0"/>
              </a:spcBef>
              <a:spcAft>
                <a:spcPts val="0"/>
              </a:spcAft>
              <a:buClr>
                <a:srgbClr val="3F3F3F"/>
              </a:buClr>
              <a:buSzPct val="100000"/>
              <a:buFont typeface="Arial"/>
              <a:buNone/>
            </a:pPr>
            <a:r>
              <a:rPr lang="ja-JP" altLang="en-US" sz="1100" i="0" u="none" strike="noStrike" cap="none" dirty="0">
                <a:solidFill>
                  <a:schemeClr val="tx1"/>
                </a:solidFill>
                <a:latin typeface="HG丸ｺﾞｼｯｸM-PRO" panose="020F0600000000000000" pitchFamily="50" charset="-128"/>
                <a:ea typeface="HG丸ｺﾞｼｯｸM-PRO" panose="020F0600000000000000" pitchFamily="50" charset="-128"/>
                <a:sym typeface="Arial"/>
              </a:rPr>
              <a:t>ディスプレイの表示が常に「項目サイズ</a:t>
            </a:r>
            <a:r>
              <a:rPr lang="en-US" altLang="ja-JP" sz="1100" i="0" u="none" strike="noStrike" cap="none" dirty="0">
                <a:solidFill>
                  <a:schemeClr val="tx1"/>
                </a:solidFill>
                <a:latin typeface="HG丸ｺﾞｼｯｸM-PRO" panose="020F0600000000000000" pitchFamily="50" charset="-128"/>
                <a:ea typeface="HG丸ｺﾞｼｯｸM-PRO" panose="020F0600000000000000" pitchFamily="50" charset="-128"/>
                <a:sym typeface="Arial"/>
              </a:rPr>
              <a:t>100%</a:t>
            </a:r>
            <a:r>
              <a:rPr lang="ja-JP" altLang="en-US" sz="1100" i="0" u="none" strike="noStrike" cap="none" dirty="0">
                <a:solidFill>
                  <a:schemeClr val="tx1"/>
                </a:solidFill>
                <a:latin typeface="HG丸ｺﾞｼｯｸM-PRO" panose="020F0600000000000000" pitchFamily="50" charset="-128"/>
                <a:ea typeface="HG丸ｺﾞｼｯｸM-PRO" panose="020F0600000000000000" pitchFamily="50" charset="-128"/>
                <a:sym typeface="Arial"/>
              </a:rPr>
              <a:t>　解像度</a:t>
            </a:r>
            <a:r>
              <a:rPr lang="en-US" altLang="ja-JP" sz="1100" i="0" u="none" strike="noStrike" cap="none" dirty="0">
                <a:solidFill>
                  <a:schemeClr val="tx1"/>
                </a:solidFill>
                <a:latin typeface="HG丸ｺﾞｼｯｸM-PRO" panose="020F0600000000000000" pitchFamily="50" charset="-128"/>
                <a:ea typeface="HG丸ｺﾞｼｯｸM-PRO" panose="020F0600000000000000" pitchFamily="50" charset="-128"/>
                <a:sym typeface="Arial"/>
              </a:rPr>
              <a:t>1920×1080</a:t>
            </a:r>
            <a:r>
              <a:rPr lang="ja-JP" altLang="en-US" sz="1100" i="0" u="none" strike="noStrike" cap="none" dirty="0">
                <a:solidFill>
                  <a:schemeClr val="tx1"/>
                </a:solidFill>
                <a:latin typeface="HG丸ｺﾞｼｯｸM-PRO" panose="020F0600000000000000" pitchFamily="50" charset="-128"/>
                <a:ea typeface="HG丸ｺﾞｼｯｸM-PRO" panose="020F0600000000000000" pitchFamily="50" charset="-128"/>
                <a:sym typeface="Arial"/>
              </a:rPr>
              <a:t>　ズーム</a:t>
            </a:r>
            <a:r>
              <a:rPr lang="en-US" altLang="ja-JP" sz="1100" i="0" u="none" strike="noStrike" cap="none" dirty="0">
                <a:solidFill>
                  <a:schemeClr val="tx1"/>
                </a:solidFill>
                <a:latin typeface="HG丸ｺﾞｼｯｸM-PRO" panose="020F0600000000000000" pitchFamily="50" charset="-128"/>
                <a:ea typeface="HG丸ｺﾞｼｯｸM-PRO" panose="020F0600000000000000" pitchFamily="50" charset="-128"/>
                <a:sym typeface="Arial"/>
              </a:rPr>
              <a:t>100%</a:t>
            </a:r>
            <a:r>
              <a:rPr lang="ja-JP" altLang="en-US" sz="1100" i="0" u="none" strike="noStrike" cap="none" dirty="0">
                <a:solidFill>
                  <a:schemeClr val="tx1"/>
                </a:solidFill>
                <a:latin typeface="HG丸ｺﾞｼｯｸM-PRO" panose="020F0600000000000000" pitchFamily="50" charset="-128"/>
                <a:ea typeface="HG丸ｺﾞｼｯｸM-PRO" panose="020F0600000000000000" pitchFamily="50" charset="-128"/>
                <a:sym typeface="Arial"/>
              </a:rPr>
              <a:t>」と</a:t>
            </a:r>
            <a:endParaRPr lang="en-US" altLang="ja-JP" sz="1100" i="0" u="none" strike="noStrike" cap="none" dirty="0">
              <a:solidFill>
                <a:schemeClr val="tx1"/>
              </a:solidFill>
              <a:latin typeface="HG丸ｺﾞｼｯｸM-PRO" panose="020F0600000000000000" pitchFamily="50" charset="-128"/>
              <a:ea typeface="HG丸ｺﾞｼｯｸM-PRO" panose="020F0600000000000000" pitchFamily="50" charset="-128"/>
              <a:sym typeface="Arial"/>
            </a:endParaRPr>
          </a:p>
          <a:p>
            <a:pPr marL="0" marR="0" lvl="0" indent="0" algn="l" rtl="0">
              <a:lnSpc>
                <a:spcPct val="100000"/>
              </a:lnSpc>
              <a:spcBef>
                <a:spcPts val="0"/>
              </a:spcBef>
              <a:spcAft>
                <a:spcPts val="0"/>
              </a:spcAft>
              <a:buClr>
                <a:srgbClr val="3F3F3F"/>
              </a:buClr>
              <a:buSzPct val="100000"/>
              <a:buFont typeface="Arial"/>
              <a:buNone/>
            </a:pPr>
            <a:r>
              <a:rPr lang="ja-JP" altLang="en-US" sz="1100" i="0" u="none" strike="noStrike" cap="none" dirty="0">
                <a:solidFill>
                  <a:schemeClr val="tx1"/>
                </a:solidFill>
                <a:latin typeface="HG丸ｺﾞｼｯｸM-PRO" panose="020F0600000000000000" pitchFamily="50" charset="-128"/>
                <a:ea typeface="HG丸ｺﾞｼｯｸM-PRO" panose="020F0600000000000000" pitchFamily="50" charset="-128"/>
                <a:sym typeface="Arial"/>
              </a:rPr>
              <a:t>なっているかご確認ください。</a:t>
            </a:r>
          </a:p>
        </p:txBody>
      </p:sp>
      <p:sp>
        <p:nvSpPr>
          <p:cNvPr id="63" name="スライド番号プレースホルダー 1">
            <a:extLst>
              <a:ext uri="{FF2B5EF4-FFF2-40B4-BE49-F238E27FC236}">
                <a16:creationId xmlns:a16="http://schemas.microsoft.com/office/drawing/2014/main" id="{1145E809-AABD-F805-8C17-5F92F013A150}"/>
              </a:ext>
            </a:extLst>
          </p:cNvPr>
          <p:cNvSpPr>
            <a:spLocks noGrp="1"/>
          </p:cNvSpPr>
          <p:nvPr>
            <p:ph type="sldNum" idx="12"/>
          </p:nvPr>
        </p:nvSpPr>
        <p:spPr>
          <a:xfrm>
            <a:off x="6352975" y="9667004"/>
            <a:ext cx="338673" cy="176859"/>
          </a:xfrm>
        </p:spPr>
        <p:txBody>
          <a:bodyPr/>
          <a:lstStyle/>
          <a:p>
            <a:pPr algn="r"/>
            <a:fld id="{00000000-1234-1234-1234-123412341234}" type="slidenum">
              <a:rPr lang="en-US" altLang="ja-JP" smtClean="0"/>
              <a:pPr algn="r"/>
              <a:t>5</a:t>
            </a:fld>
            <a:endParaRPr lang="ja-JP" altLang="en-US" dirty="0"/>
          </a:p>
        </p:txBody>
      </p:sp>
      <p:grpSp>
        <p:nvGrpSpPr>
          <p:cNvPr id="4" name="グループ化 3">
            <a:extLst>
              <a:ext uri="{FF2B5EF4-FFF2-40B4-BE49-F238E27FC236}">
                <a16:creationId xmlns:a16="http://schemas.microsoft.com/office/drawing/2014/main" id="{51A4D51F-B780-6943-7455-FF60F67ACA13}"/>
              </a:ext>
            </a:extLst>
          </p:cNvPr>
          <p:cNvGrpSpPr/>
          <p:nvPr/>
        </p:nvGrpSpPr>
        <p:grpSpPr>
          <a:xfrm>
            <a:off x="369000" y="8631591"/>
            <a:ext cx="6120000" cy="626898"/>
            <a:chOff x="189000" y="4326247"/>
            <a:chExt cx="6480000" cy="819277"/>
          </a:xfrm>
        </p:grpSpPr>
        <p:sp>
          <p:nvSpPr>
            <p:cNvPr id="24" name="四角形: 角を丸くする 23">
              <a:extLst>
                <a:ext uri="{FF2B5EF4-FFF2-40B4-BE49-F238E27FC236}">
                  <a16:creationId xmlns:a16="http://schemas.microsoft.com/office/drawing/2014/main" id="{B74A536A-EC18-59FD-912B-AD9423718983}"/>
                </a:ext>
              </a:extLst>
            </p:cNvPr>
            <p:cNvSpPr/>
            <p:nvPr/>
          </p:nvSpPr>
          <p:spPr>
            <a:xfrm>
              <a:off x="189000" y="4432301"/>
              <a:ext cx="6480000" cy="713223"/>
            </a:xfrm>
            <a:prstGeom prst="roundRect">
              <a:avLst>
                <a:gd name="adj" fmla="val 13000"/>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180000" marR="0" lvl="0" indent="0" algn="l" rtl="0">
                <a:spcBef>
                  <a:spcPts val="0"/>
                </a:spcBef>
                <a:spcAft>
                  <a:spcPts val="0"/>
                </a:spcAft>
                <a:buClr>
                  <a:srgbClr val="3B3838"/>
                </a:buClr>
                <a:buSzPts val="1100"/>
                <a:buFont typeface="Arial"/>
                <a:buNone/>
              </a:pPr>
              <a:r>
                <a:rPr lang="ja-JP" altLang="en-US" sz="1100" dirty="0">
                  <a:solidFill>
                    <a:srgbClr val="FF0000"/>
                  </a:solidFill>
                  <a:latin typeface="HG丸ｺﾞｼｯｸM-PRO" panose="020F0600000000000000" pitchFamily="50" charset="-128"/>
                  <a:ea typeface="HG丸ｺﾞｼｯｸM-PRO" panose="020F0600000000000000" pitchFamily="50" charset="-128"/>
                </a:rPr>
                <a:t>ジンジャー書類配布はアプリではなく、</a:t>
              </a:r>
              <a:r>
                <a:rPr lang="ja-JP" altLang="en-US" sz="1100" b="0" i="0" dirty="0">
                  <a:solidFill>
                    <a:srgbClr val="FF0000"/>
                  </a:solidFill>
                  <a:effectLst/>
                  <a:latin typeface="HG丸ｺﾞｼｯｸM-PRO" panose="020F0600000000000000" pitchFamily="50" charset="-128"/>
                  <a:ea typeface="HG丸ｺﾞｼｯｸM-PRO" panose="020F0600000000000000" pitchFamily="50" charset="-128"/>
                </a:rPr>
                <a:t>スマートフォン端末に応じた表示に自動で切り替わる仕様です。</a:t>
              </a:r>
              <a:endParaRPr lang="en-US" altLang="ja-JP" sz="1100" dirty="0">
                <a:solidFill>
                  <a:srgbClr val="FF0000"/>
                </a:solidFill>
                <a:latin typeface="HG丸ｺﾞｼｯｸM-PRO" panose="020F0600000000000000" pitchFamily="50" charset="-128"/>
                <a:ea typeface="HG丸ｺﾞｼｯｸM-PRO" panose="020F0600000000000000" pitchFamily="50" charset="-128"/>
              </a:endParaRPr>
            </a:p>
          </p:txBody>
        </p:sp>
        <p:grpSp>
          <p:nvGrpSpPr>
            <p:cNvPr id="25" name="グループ化 24">
              <a:extLst>
                <a:ext uri="{FF2B5EF4-FFF2-40B4-BE49-F238E27FC236}">
                  <a16:creationId xmlns:a16="http://schemas.microsoft.com/office/drawing/2014/main" id="{F8EB5BA8-8C3F-81C0-7EAB-B8312005F214}"/>
                </a:ext>
              </a:extLst>
            </p:cNvPr>
            <p:cNvGrpSpPr/>
            <p:nvPr/>
          </p:nvGrpSpPr>
          <p:grpSpPr>
            <a:xfrm>
              <a:off x="404308" y="4326247"/>
              <a:ext cx="699405" cy="203106"/>
              <a:chOff x="347158" y="4326247"/>
              <a:chExt cx="699405" cy="203106"/>
            </a:xfrm>
          </p:grpSpPr>
          <p:sp>
            <p:nvSpPr>
              <p:cNvPr id="26" name="正方形/長方形 25">
                <a:extLst>
                  <a:ext uri="{FF2B5EF4-FFF2-40B4-BE49-F238E27FC236}">
                    <a16:creationId xmlns:a16="http://schemas.microsoft.com/office/drawing/2014/main" id="{AC2505D1-2623-78EC-AB80-8C579D93BB44}"/>
                  </a:ext>
                </a:extLst>
              </p:cNvPr>
              <p:cNvSpPr/>
              <p:nvPr/>
            </p:nvSpPr>
            <p:spPr>
              <a:xfrm>
                <a:off x="347158" y="4326247"/>
                <a:ext cx="699405" cy="203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ja-JP" altLang="en-US" sz="1200" b="1" dirty="0">
                    <a:solidFill>
                      <a:srgbClr val="FF0000"/>
                    </a:solidFill>
                    <a:latin typeface="HG丸ｺﾞｼｯｸM-PRO" panose="020F0600000000000000" pitchFamily="50" charset="-128"/>
                    <a:ea typeface="HG丸ｺﾞｼｯｸM-PRO" panose="020F0600000000000000" pitchFamily="50" charset="-128"/>
                  </a:rPr>
                  <a:t>　注意</a:t>
                </a:r>
              </a:p>
            </p:txBody>
          </p:sp>
          <p:pic>
            <p:nvPicPr>
              <p:cNvPr id="27" name="グラフィックス 26" descr="警告 単色塗りつぶし">
                <a:extLst>
                  <a:ext uri="{FF2B5EF4-FFF2-40B4-BE49-F238E27FC236}">
                    <a16:creationId xmlns:a16="http://schemas.microsoft.com/office/drawing/2014/main" id="{A5D62053-22C4-3CCF-80F4-FE952A2A766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411907" y="4355559"/>
                <a:ext cx="147132" cy="147132"/>
              </a:xfrm>
              <a:prstGeom prst="rect">
                <a:avLst/>
              </a:prstGeom>
            </p:spPr>
          </p:pic>
        </p:grpSp>
      </p:grpSp>
    </p:spTree>
    <p:extLst>
      <p:ext uri="{BB962C8B-B14F-4D97-AF65-F5344CB8AC3E}">
        <p14:creationId xmlns:p14="http://schemas.microsoft.com/office/powerpoint/2010/main" val="1616749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p:txBody>
          <a:bodyPr/>
          <a:lstStyle/>
          <a:p>
            <a:r>
              <a:rPr kumimoji="1" lang="en-US" altLang="ja-JP" dirty="0"/>
              <a:t>1 </a:t>
            </a:r>
            <a:r>
              <a:rPr kumimoji="1" lang="ja-JP" altLang="en-US" dirty="0"/>
              <a:t>ログインをおこなう ①</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2975" y="9667004"/>
            <a:ext cx="338673" cy="176859"/>
          </a:xfrm>
        </p:spPr>
        <p:txBody>
          <a:bodyPr/>
          <a:lstStyle/>
          <a:p>
            <a:pPr algn="r"/>
            <a:fld id="{00000000-1234-1234-1234-123412341234}" type="slidenum">
              <a:rPr lang="en-US" altLang="ja-JP" smtClean="0"/>
              <a:pPr algn="r"/>
              <a:t>6</a:t>
            </a:fld>
            <a:endParaRPr lang="ja-JP" altLang="en-US" dirty="0"/>
          </a:p>
        </p:txBody>
      </p:sp>
      <p:grpSp>
        <p:nvGrpSpPr>
          <p:cNvPr id="13" name="グループ化 12">
            <a:extLst>
              <a:ext uri="{FF2B5EF4-FFF2-40B4-BE49-F238E27FC236}">
                <a16:creationId xmlns:a16="http://schemas.microsoft.com/office/drawing/2014/main" id="{8E2E195E-D027-1089-1B3F-6D0742137774}"/>
              </a:ext>
            </a:extLst>
          </p:cNvPr>
          <p:cNvGrpSpPr/>
          <p:nvPr/>
        </p:nvGrpSpPr>
        <p:grpSpPr>
          <a:xfrm>
            <a:off x="370961" y="949791"/>
            <a:ext cx="6116079" cy="4001936"/>
            <a:chOff x="369000" y="950400"/>
            <a:chExt cx="6120000" cy="4004501"/>
          </a:xfrm>
        </p:grpSpPr>
        <p:sp>
          <p:nvSpPr>
            <p:cNvPr id="2" name="四角形: 角を丸くする 1">
              <a:extLst>
                <a:ext uri="{FF2B5EF4-FFF2-40B4-BE49-F238E27FC236}">
                  <a16:creationId xmlns:a16="http://schemas.microsoft.com/office/drawing/2014/main" id="{86162773-1FC2-846C-0317-FBCCC7A3166A}"/>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1999"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1</a:t>
              </a: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事前に届いているメールを確認し、</a:t>
              </a:r>
              <a:endParaRPr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　　  パスワード設定用の</a:t>
              </a:r>
              <a:r>
                <a:rPr kumimoji="1" lang="en-US" altLang="ja-JP" sz="1099" dirty="0">
                  <a:solidFill>
                    <a:schemeClr val="tx1"/>
                  </a:solidFill>
                  <a:latin typeface="HG丸ｺﾞｼｯｸM-PRO" panose="020F0600000000000000" pitchFamily="50" charset="-128"/>
                  <a:ea typeface="HG丸ｺﾞｼｯｸM-PRO" panose="020F0600000000000000" pitchFamily="50" charset="-128"/>
                </a:rPr>
                <a:t>URL</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をクリック</a:t>
              </a:r>
              <a:r>
                <a:rPr lang="ja-JP" altLang="en-US" sz="1099"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タップ</a:t>
              </a:r>
              <a:r>
                <a:rPr lang="ja-JP" altLang="en-US" sz="1099"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します。</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099" dirty="0">
                <a:solidFill>
                  <a:schemeClr val="tx1"/>
                </a:solidFill>
              </a:endParaRPr>
            </a:p>
          </p:txBody>
        </p:sp>
        <p:pic>
          <p:nvPicPr>
            <p:cNvPr id="5" name="グラフィックス 4" descr="再生 単色塗りつぶし">
              <a:extLst>
                <a:ext uri="{FF2B5EF4-FFF2-40B4-BE49-F238E27FC236}">
                  <a16:creationId xmlns:a16="http://schemas.microsoft.com/office/drawing/2014/main" id="{B10A4298-C445-1EFA-FE30-94E28BBA724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grpSp>
        <p:nvGrpSpPr>
          <p:cNvPr id="14" name="グループ化 13">
            <a:extLst>
              <a:ext uri="{FF2B5EF4-FFF2-40B4-BE49-F238E27FC236}">
                <a16:creationId xmlns:a16="http://schemas.microsoft.com/office/drawing/2014/main" id="{74962F2B-25B1-DA95-5242-2D2574924B24}"/>
              </a:ext>
            </a:extLst>
          </p:cNvPr>
          <p:cNvGrpSpPr/>
          <p:nvPr/>
        </p:nvGrpSpPr>
        <p:grpSpPr>
          <a:xfrm>
            <a:off x="370961" y="5181454"/>
            <a:ext cx="6116079" cy="4001936"/>
            <a:chOff x="369000" y="950400"/>
            <a:chExt cx="6120000" cy="4004501"/>
          </a:xfrm>
        </p:grpSpPr>
        <p:sp>
          <p:nvSpPr>
            <p:cNvPr id="16" name="四角形: 角を丸くする 15">
              <a:extLst>
                <a:ext uri="{FF2B5EF4-FFF2-40B4-BE49-F238E27FC236}">
                  <a16:creationId xmlns:a16="http://schemas.microsoft.com/office/drawing/2014/main" id="{695242A2-E940-AA12-9078-6B35AE30BBE0}"/>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1999"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 2 </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ご自身で指定したパスワードを入力し</a:t>
              </a:r>
              <a:r>
                <a:rPr lang="ja-JP" altLang="en-US" sz="1099" dirty="0">
                  <a:solidFill>
                    <a:schemeClr val="tx1"/>
                  </a:solidFill>
                  <a:latin typeface="HG丸ｺﾞｼｯｸM-PRO" panose="020F0600000000000000" pitchFamily="50" charset="-128"/>
                  <a:ea typeface="HG丸ｺﾞｼｯｸM-PRO" panose="020F0600000000000000" pitchFamily="50" charset="-128"/>
                </a:rPr>
                <a:t>、</a:t>
              </a:r>
              <a:endParaRPr lang="en-US" altLang="ja-JP" sz="1099"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　　  </a:t>
              </a:r>
              <a:r>
                <a:rPr lang="ja-JP" altLang="en-US" sz="1099" dirty="0">
                  <a:solidFill>
                    <a:schemeClr val="tx1"/>
                  </a:solidFill>
                  <a:latin typeface="HG丸ｺﾞｼｯｸM-PRO" panose="020F0600000000000000" pitchFamily="50" charset="-128"/>
                  <a:ea typeface="HG丸ｺﾞｼｯｸM-PRO" panose="020F0600000000000000" pitchFamily="50" charset="-128"/>
                </a:rPr>
                <a:t>［送信］</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をクリック</a:t>
              </a:r>
              <a:r>
                <a:rPr lang="ja-JP" altLang="en-US" sz="1099" dirty="0">
                  <a:solidFill>
                    <a:schemeClr val="tx1"/>
                  </a:solidFill>
                  <a:latin typeface="HG丸ｺﾞｼｯｸM-PRO" panose="020F0600000000000000" pitchFamily="50" charset="-128"/>
                  <a:ea typeface="HG丸ｺﾞｼｯｸM-PRO" panose="020F0600000000000000" pitchFamily="50" charset="-128"/>
                </a:rPr>
                <a:t>（タップ）</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してパスワードの設定を完了させます。</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099" dirty="0">
                <a:solidFill>
                  <a:schemeClr val="tx1"/>
                </a:solidFill>
              </a:endParaRPr>
            </a:p>
          </p:txBody>
        </p:sp>
        <p:pic>
          <p:nvPicPr>
            <p:cNvPr id="17" name="グラフィックス 16" descr="再生 単色塗りつぶし">
              <a:extLst>
                <a:ext uri="{FF2B5EF4-FFF2-40B4-BE49-F238E27FC236}">
                  <a16:creationId xmlns:a16="http://schemas.microsoft.com/office/drawing/2014/main" id="{875FD732-4CF3-1EBA-98CD-96904E55662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pic>
        <p:nvPicPr>
          <p:cNvPr id="18" name="図 17" descr="グラフィカル ユーザー インターフェイス, テキスト, アプリケーション, メール&#10;&#10;自動的に生成された説明">
            <a:extLst>
              <a:ext uri="{FF2B5EF4-FFF2-40B4-BE49-F238E27FC236}">
                <a16:creationId xmlns:a16="http://schemas.microsoft.com/office/drawing/2014/main" id="{9357D6A9-8E99-18EF-061D-062FC36936FE}"/>
              </a:ext>
            </a:extLst>
          </p:cNvPr>
          <p:cNvPicPr>
            <a:picLocks noChangeAspect="1"/>
          </p:cNvPicPr>
          <p:nvPr/>
        </p:nvPicPr>
        <p:blipFill>
          <a:blip r:embed="rId4"/>
          <a:stretch>
            <a:fillRect/>
          </a:stretch>
        </p:blipFill>
        <p:spPr>
          <a:xfrm>
            <a:off x="1379598" y="1801590"/>
            <a:ext cx="4098806" cy="2846806"/>
          </a:xfrm>
          <a:prstGeom prst="rect">
            <a:avLst/>
          </a:prstGeom>
          <a:ln>
            <a:noFill/>
          </a:ln>
          <a:effectLst>
            <a:outerShdw blurRad="63500" sx="102000" sy="102000" algn="ctr" rotWithShape="0">
              <a:prstClr val="black">
                <a:alpha val="40000"/>
              </a:prstClr>
            </a:outerShdw>
          </a:effectLst>
        </p:spPr>
      </p:pic>
      <p:sp>
        <p:nvSpPr>
          <p:cNvPr id="19" name="四角形: 角を丸くする 18">
            <a:extLst>
              <a:ext uri="{FF2B5EF4-FFF2-40B4-BE49-F238E27FC236}">
                <a16:creationId xmlns:a16="http://schemas.microsoft.com/office/drawing/2014/main" id="{78C1BE51-4471-D576-1CB6-3D4B226EB16F}"/>
              </a:ext>
            </a:extLst>
          </p:cNvPr>
          <p:cNvSpPr/>
          <p:nvPr/>
        </p:nvSpPr>
        <p:spPr>
          <a:xfrm>
            <a:off x="1533054" y="4091629"/>
            <a:ext cx="2922174" cy="391394"/>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pic>
        <p:nvPicPr>
          <p:cNvPr id="20" name="図 19">
            <a:extLst>
              <a:ext uri="{FF2B5EF4-FFF2-40B4-BE49-F238E27FC236}">
                <a16:creationId xmlns:a16="http://schemas.microsoft.com/office/drawing/2014/main" id="{74E7A059-F340-7FD9-EB0B-976E8A5843F5}"/>
              </a:ext>
            </a:extLst>
          </p:cNvPr>
          <p:cNvPicPr>
            <a:picLocks noChangeAspect="1"/>
          </p:cNvPicPr>
          <p:nvPr/>
        </p:nvPicPr>
        <p:blipFill>
          <a:blip r:embed="rId5"/>
          <a:stretch>
            <a:fillRect/>
          </a:stretch>
        </p:blipFill>
        <p:spPr>
          <a:xfrm>
            <a:off x="2169807" y="6095268"/>
            <a:ext cx="2518386" cy="2541867"/>
          </a:xfrm>
          <a:prstGeom prst="rect">
            <a:avLst/>
          </a:prstGeom>
          <a:noFill/>
          <a:ln>
            <a:noFill/>
          </a:ln>
          <a:effectLst>
            <a:outerShdw blurRad="63500" sx="102000" sy="102000" algn="ctr" rotWithShape="0">
              <a:prstClr val="black">
                <a:alpha val="40000"/>
              </a:prstClr>
            </a:outerShdw>
          </a:effectLst>
        </p:spPr>
      </p:pic>
      <p:sp>
        <p:nvSpPr>
          <p:cNvPr id="21" name="四角形: 角を丸くする 20">
            <a:extLst>
              <a:ext uri="{FF2B5EF4-FFF2-40B4-BE49-F238E27FC236}">
                <a16:creationId xmlns:a16="http://schemas.microsoft.com/office/drawing/2014/main" id="{25C06FD1-2CDC-0271-A03C-66B50C93E3B2}"/>
              </a:ext>
            </a:extLst>
          </p:cNvPr>
          <p:cNvSpPr/>
          <p:nvPr/>
        </p:nvSpPr>
        <p:spPr>
          <a:xfrm>
            <a:off x="2767501" y="7999048"/>
            <a:ext cx="1322999" cy="257666"/>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spTree>
    <p:extLst>
      <p:ext uri="{BB962C8B-B14F-4D97-AF65-F5344CB8AC3E}">
        <p14:creationId xmlns:p14="http://schemas.microsoft.com/office/powerpoint/2010/main" val="1971429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p:txBody>
          <a:bodyPr/>
          <a:lstStyle/>
          <a:p>
            <a:r>
              <a:rPr kumimoji="1" lang="en-US" altLang="ja-JP" dirty="0"/>
              <a:t>1 </a:t>
            </a:r>
            <a:r>
              <a:rPr kumimoji="1" lang="ja-JP" altLang="en-US" dirty="0"/>
              <a:t>ログインをおこなう ②</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2975" y="9667004"/>
            <a:ext cx="338673" cy="176859"/>
          </a:xfrm>
        </p:spPr>
        <p:txBody>
          <a:bodyPr/>
          <a:lstStyle/>
          <a:p>
            <a:pPr algn="r"/>
            <a:fld id="{00000000-1234-1234-1234-123412341234}" type="slidenum">
              <a:rPr lang="en-US" altLang="ja-JP" smtClean="0"/>
              <a:pPr algn="r"/>
              <a:t>7</a:t>
            </a:fld>
            <a:endParaRPr lang="ja-JP" altLang="en-US" dirty="0"/>
          </a:p>
        </p:txBody>
      </p:sp>
      <p:grpSp>
        <p:nvGrpSpPr>
          <p:cNvPr id="2" name="グループ化 1">
            <a:extLst>
              <a:ext uri="{FF2B5EF4-FFF2-40B4-BE49-F238E27FC236}">
                <a16:creationId xmlns:a16="http://schemas.microsoft.com/office/drawing/2014/main" id="{2A43C372-EAEE-2B82-F233-1BA681A23D7B}"/>
              </a:ext>
            </a:extLst>
          </p:cNvPr>
          <p:cNvGrpSpPr/>
          <p:nvPr/>
        </p:nvGrpSpPr>
        <p:grpSpPr>
          <a:xfrm>
            <a:off x="370961" y="949791"/>
            <a:ext cx="6116079" cy="4001936"/>
            <a:chOff x="369000" y="950400"/>
            <a:chExt cx="6120000" cy="4004501"/>
          </a:xfrm>
        </p:grpSpPr>
        <p:sp>
          <p:nvSpPr>
            <p:cNvPr id="4" name="四角形: 角を丸くする 3">
              <a:extLst>
                <a:ext uri="{FF2B5EF4-FFF2-40B4-BE49-F238E27FC236}">
                  <a16:creationId xmlns:a16="http://schemas.microsoft.com/office/drawing/2014/main" id="{7EC6BAF3-DEFD-FDCD-251B-AC2F45C8D254}"/>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1999"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3</a:t>
              </a: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パスワード</a:t>
              </a:r>
              <a:r>
                <a:rPr lang="ja-JP" altLang="en-US" sz="1099" dirty="0">
                  <a:solidFill>
                    <a:schemeClr val="tx1"/>
                  </a:solidFill>
                  <a:latin typeface="HG丸ｺﾞｼｯｸM-PRO" panose="020F0600000000000000" pitchFamily="50" charset="-128"/>
                  <a:ea typeface="HG丸ｺﾞｼｯｸM-PRO" panose="020F0600000000000000" pitchFamily="50" charset="-128"/>
                </a:rPr>
                <a:t>設定が</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完了</a:t>
              </a:r>
              <a:r>
                <a:rPr lang="ja-JP" altLang="en-US" sz="1099" dirty="0">
                  <a:solidFill>
                    <a:schemeClr val="tx1"/>
                  </a:solidFill>
                  <a:latin typeface="HG丸ｺﾞｼｯｸM-PRO" panose="020F0600000000000000" pitchFamily="50" charset="-128"/>
                  <a:ea typeface="HG丸ｺﾞｼｯｸM-PRO" panose="020F0600000000000000" pitchFamily="50" charset="-128"/>
                </a:rPr>
                <a:t>すると</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、登録しているメールアドレス宛に通知が届きます。</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099" dirty="0">
                <a:solidFill>
                  <a:schemeClr val="tx1"/>
                </a:solidFill>
              </a:endParaRPr>
            </a:p>
          </p:txBody>
        </p:sp>
        <p:pic>
          <p:nvPicPr>
            <p:cNvPr id="5" name="グラフィックス 4" descr="再生 単色塗りつぶし">
              <a:extLst>
                <a:ext uri="{FF2B5EF4-FFF2-40B4-BE49-F238E27FC236}">
                  <a16:creationId xmlns:a16="http://schemas.microsoft.com/office/drawing/2014/main" id="{41D45A2B-E6C9-A1B2-D75D-E4AF2A60EBD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sp>
        <p:nvSpPr>
          <p:cNvPr id="7" name="四角形: 角を丸くする 6">
            <a:extLst>
              <a:ext uri="{FF2B5EF4-FFF2-40B4-BE49-F238E27FC236}">
                <a16:creationId xmlns:a16="http://schemas.microsoft.com/office/drawing/2014/main" id="{A45C34D2-9C17-B956-152D-23EABCEAF638}"/>
              </a:ext>
            </a:extLst>
          </p:cNvPr>
          <p:cNvSpPr/>
          <p:nvPr/>
        </p:nvSpPr>
        <p:spPr>
          <a:xfrm>
            <a:off x="370961" y="5181453"/>
            <a:ext cx="6116079" cy="3811347"/>
          </a:xfrm>
          <a:prstGeom prst="roundRect">
            <a:avLst>
              <a:gd name="adj" fmla="val 1603"/>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1999"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4</a:t>
            </a: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［ログイン］をクリック</a:t>
            </a:r>
            <a:r>
              <a:rPr lang="ja-JP" altLang="en-US" sz="1099" dirty="0">
                <a:solidFill>
                  <a:schemeClr val="tx1"/>
                </a:solidFill>
                <a:latin typeface="HG丸ｺﾞｼｯｸM-PRO" panose="020F0600000000000000" pitchFamily="50" charset="-128"/>
                <a:ea typeface="HG丸ｺﾞｼｯｸM-PRO" panose="020F0600000000000000" pitchFamily="50" charset="-128"/>
              </a:rPr>
              <a:t>（タップ）</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し、</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r>
              <a:rPr lang="en-US" altLang="ja-JP" sz="1099" b="1" dirty="0">
                <a:solidFill>
                  <a:schemeClr val="tx1"/>
                </a:solidFill>
                <a:latin typeface="HG丸ｺﾞｼｯｸM-PRO" panose="020F0600000000000000" pitchFamily="50" charset="-128"/>
                <a:ea typeface="HG丸ｺﾞｼｯｸM-PRO" panose="020F0600000000000000" pitchFamily="50" charset="-128"/>
              </a:rPr>
              <a:t>        </a:t>
            </a:r>
            <a:r>
              <a:rPr kumimoji="1" lang="en-US" altLang="ja-JP" sz="1099" b="1" dirty="0">
                <a:solidFill>
                  <a:srgbClr val="E46B32"/>
                </a:solidFill>
                <a:latin typeface="HG丸ｺﾞｼｯｸM-PRO" panose="020F0600000000000000" pitchFamily="50" charset="-128"/>
                <a:ea typeface="HG丸ｺﾞｼｯｸM-PRO" panose="020F0600000000000000" pitchFamily="50" charset="-128"/>
              </a:rPr>
              <a:t>1</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のメールに記載のある企業</a:t>
            </a:r>
            <a:r>
              <a:rPr kumimoji="1" lang="en-US" altLang="ja-JP" sz="1099" dirty="0">
                <a:solidFill>
                  <a:schemeClr val="tx1"/>
                </a:solidFill>
                <a:latin typeface="HG丸ｺﾞｼｯｸM-PRO" panose="020F0600000000000000" pitchFamily="50" charset="-128"/>
                <a:ea typeface="HG丸ｺﾞｼｯｸM-PRO" panose="020F0600000000000000" pitchFamily="50" charset="-128"/>
              </a:rPr>
              <a:t>ID</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と社員番号を入力します。</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099" dirty="0">
              <a:solidFill>
                <a:schemeClr val="tx1"/>
              </a:solidFill>
            </a:endParaRPr>
          </a:p>
        </p:txBody>
      </p:sp>
      <p:pic>
        <p:nvPicPr>
          <p:cNvPr id="9" name="図 8" descr="テキスト&#10;&#10;自動的に生成された説明">
            <a:extLst>
              <a:ext uri="{FF2B5EF4-FFF2-40B4-BE49-F238E27FC236}">
                <a16:creationId xmlns:a16="http://schemas.microsoft.com/office/drawing/2014/main" id="{6D36D4B7-A92A-118B-97DC-EB7BE1EFC10A}"/>
              </a:ext>
            </a:extLst>
          </p:cNvPr>
          <p:cNvPicPr>
            <a:picLocks noChangeAspect="1"/>
          </p:cNvPicPr>
          <p:nvPr/>
        </p:nvPicPr>
        <p:blipFill>
          <a:blip r:embed="rId4"/>
          <a:stretch>
            <a:fillRect/>
          </a:stretch>
        </p:blipFill>
        <p:spPr>
          <a:xfrm>
            <a:off x="1429666" y="1990009"/>
            <a:ext cx="3998669" cy="1744572"/>
          </a:xfrm>
          <a:prstGeom prst="rect">
            <a:avLst/>
          </a:prstGeom>
          <a:ln>
            <a:noFill/>
          </a:ln>
          <a:effectLst>
            <a:outerShdw blurRad="63500" sx="102000" sy="102000" algn="ctr" rotWithShape="0">
              <a:prstClr val="black">
                <a:alpha val="40000"/>
              </a:prstClr>
            </a:outerShdw>
          </a:effectLst>
        </p:spPr>
      </p:pic>
      <p:grpSp>
        <p:nvGrpSpPr>
          <p:cNvPr id="19" name="グループ化 18">
            <a:extLst>
              <a:ext uri="{FF2B5EF4-FFF2-40B4-BE49-F238E27FC236}">
                <a16:creationId xmlns:a16="http://schemas.microsoft.com/office/drawing/2014/main" id="{D20FD278-5B0F-967A-D7C5-5DCFB2886EA3}"/>
              </a:ext>
            </a:extLst>
          </p:cNvPr>
          <p:cNvGrpSpPr/>
          <p:nvPr/>
        </p:nvGrpSpPr>
        <p:grpSpPr>
          <a:xfrm>
            <a:off x="673436" y="6171419"/>
            <a:ext cx="5511129" cy="2518386"/>
            <a:chOff x="513508" y="4803991"/>
            <a:chExt cx="5514662" cy="2520000"/>
          </a:xfrm>
        </p:grpSpPr>
        <p:pic>
          <p:nvPicPr>
            <p:cNvPr id="14" name="図 13">
              <a:extLst>
                <a:ext uri="{FF2B5EF4-FFF2-40B4-BE49-F238E27FC236}">
                  <a16:creationId xmlns:a16="http://schemas.microsoft.com/office/drawing/2014/main" id="{B788DCEA-E14D-ABA6-5FA6-EFF605D02372}"/>
                </a:ext>
              </a:extLst>
            </p:cNvPr>
            <p:cNvPicPr>
              <a:picLocks noChangeAspect="1"/>
            </p:cNvPicPr>
            <p:nvPr/>
          </p:nvPicPr>
          <p:blipFill rotWithShape="1">
            <a:blip r:embed="rId5"/>
            <a:srcRect r="54033" b="5799"/>
            <a:stretch/>
          </p:blipFill>
          <p:spPr>
            <a:xfrm>
              <a:off x="3482591" y="4803991"/>
              <a:ext cx="2545579" cy="2520000"/>
            </a:xfrm>
            <a:prstGeom prst="rect">
              <a:avLst/>
            </a:prstGeom>
            <a:ln>
              <a:noFill/>
            </a:ln>
            <a:effectLst>
              <a:outerShdw blurRad="63500" sx="102000" sy="102000" algn="ctr" rotWithShape="0">
                <a:prstClr val="black">
                  <a:alpha val="40000"/>
                </a:prstClr>
              </a:outerShdw>
            </a:effectLst>
          </p:spPr>
        </p:pic>
        <p:pic>
          <p:nvPicPr>
            <p:cNvPr id="55" name="図 54">
              <a:extLst>
                <a:ext uri="{FF2B5EF4-FFF2-40B4-BE49-F238E27FC236}">
                  <a16:creationId xmlns:a16="http://schemas.microsoft.com/office/drawing/2014/main" id="{9846EBAB-B6D1-09E9-3296-A55BF64F352E}"/>
                </a:ext>
              </a:extLst>
            </p:cNvPr>
            <p:cNvPicPr>
              <a:picLocks noChangeAspect="1"/>
            </p:cNvPicPr>
            <p:nvPr/>
          </p:nvPicPr>
          <p:blipFill rotWithShape="1">
            <a:blip r:embed="rId6"/>
            <a:srcRect b="1408"/>
            <a:stretch/>
          </p:blipFill>
          <p:spPr>
            <a:xfrm>
              <a:off x="513508" y="4803991"/>
              <a:ext cx="2523534" cy="2520000"/>
            </a:xfrm>
            <a:prstGeom prst="rect">
              <a:avLst/>
            </a:prstGeom>
            <a:ln>
              <a:noFill/>
            </a:ln>
            <a:effectLst>
              <a:outerShdw blurRad="63500" sx="102000" sy="102000" algn="ctr" rotWithShape="0">
                <a:prstClr val="black">
                  <a:alpha val="40000"/>
                </a:prstClr>
              </a:outerShdw>
            </a:effectLst>
          </p:spPr>
        </p:pic>
      </p:grpSp>
      <p:cxnSp>
        <p:nvCxnSpPr>
          <p:cNvPr id="22" name="直線矢印コネクタ 21">
            <a:extLst>
              <a:ext uri="{FF2B5EF4-FFF2-40B4-BE49-F238E27FC236}">
                <a16:creationId xmlns:a16="http://schemas.microsoft.com/office/drawing/2014/main" id="{AD77E845-4F20-52C7-24E6-41F857A278D7}"/>
              </a:ext>
            </a:extLst>
          </p:cNvPr>
          <p:cNvCxnSpPr/>
          <p:nvPr/>
        </p:nvCxnSpPr>
        <p:spPr>
          <a:xfrm>
            <a:off x="3200547" y="7237536"/>
            <a:ext cx="342680" cy="0"/>
          </a:xfrm>
          <a:prstGeom prst="straightConnector1">
            <a:avLst/>
          </a:prstGeom>
          <a:ln w="38100">
            <a:solidFill>
              <a:srgbClr val="E46B3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5" name="四角形: 角を丸くする 14">
            <a:extLst>
              <a:ext uri="{FF2B5EF4-FFF2-40B4-BE49-F238E27FC236}">
                <a16:creationId xmlns:a16="http://schemas.microsoft.com/office/drawing/2014/main" id="{FDF711CA-60B4-81B8-EF86-B81A85D4803D}"/>
              </a:ext>
            </a:extLst>
          </p:cNvPr>
          <p:cNvSpPr/>
          <p:nvPr/>
        </p:nvSpPr>
        <p:spPr>
          <a:xfrm>
            <a:off x="4251090" y="7846745"/>
            <a:ext cx="1322999" cy="228454"/>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sp>
        <p:nvSpPr>
          <p:cNvPr id="16" name="四角形: 角を丸くする 15">
            <a:extLst>
              <a:ext uri="{FF2B5EF4-FFF2-40B4-BE49-F238E27FC236}">
                <a16:creationId xmlns:a16="http://schemas.microsoft.com/office/drawing/2014/main" id="{3FD1B9FE-85B9-DDF9-A6CB-EC58D6ADEFE6}"/>
              </a:ext>
            </a:extLst>
          </p:cNvPr>
          <p:cNvSpPr/>
          <p:nvPr/>
        </p:nvSpPr>
        <p:spPr>
          <a:xfrm>
            <a:off x="1272895" y="7846745"/>
            <a:ext cx="1322999" cy="228454"/>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sp>
        <p:nvSpPr>
          <p:cNvPr id="6" name="正方形/長方形 5">
            <a:extLst>
              <a:ext uri="{FF2B5EF4-FFF2-40B4-BE49-F238E27FC236}">
                <a16:creationId xmlns:a16="http://schemas.microsoft.com/office/drawing/2014/main" id="{C0D491F3-E1F9-CE4C-2F5D-57C4458A9835}"/>
              </a:ext>
            </a:extLst>
          </p:cNvPr>
          <p:cNvSpPr/>
          <p:nvPr/>
        </p:nvSpPr>
        <p:spPr>
          <a:xfrm>
            <a:off x="5042143" y="6436464"/>
            <a:ext cx="333374" cy="197316"/>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19295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p:txBody>
          <a:bodyPr/>
          <a:lstStyle/>
          <a:p>
            <a:r>
              <a:rPr kumimoji="1" lang="en-US" altLang="ja-JP" dirty="0"/>
              <a:t>2 </a:t>
            </a:r>
            <a:r>
              <a:rPr kumimoji="1" lang="ja-JP" altLang="en-US" dirty="0"/>
              <a:t>パスワードを変更する ①</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2975" y="9667004"/>
            <a:ext cx="338673" cy="176859"/>
          </a:xfrm>
        </p:spPr>
        <p:txBody>
          <a:bodyPr/>
          <a:lstStyle/>
          <a:p>
            <a:pPr algn="r"/>
            <a:fld id="{00000000-1234-1234-1234-123412341234}" type="slidenum">
              <a:rPr lang="en-US" altLang="ja-JP" smtClean="0"/>
              <a:pPr algn="r"/>
              <a:t>8</a:t>
            </a:fld>
            <a:endParaRPr lang="ja-JP" altLang="en-US" dirty="0"/>
          </a:p>
        </p:txBody>
      </p:sp>
      <p:grpSp>
        <p:nvGrpSpPr>
          <p:cNvPr id="13" name="グループ化 12">
            <a:extLst>
              <a:ext uri="{FF2B5EF4-FFF2-40B4-BE49-F238E27FC236}">
                <a16:creationId xmlns:a16="http://schemas.microsoft.com/office/drawing/2014/main" id="{8E2E195E-D027-1089-1B3F-6D0742137774}"/>
              </a:ext>
            </a:extLst>
          </p:cNvPr>
          <p:cNvGrpSpPr/>
          <p:nvPr/>
        </p:nvGrpSpPr>
        <p:grpSpPr>
          <a:xfrm>
            <a:off x="370961" y="949791"/>
            <a:ext cx="6116079" cy="4001936"/>
            <a:chOff x="369000" y="950400"/>
            <a:chExt cx="6120000" cy="4004501"/>
          </a:xfrm>
        </p:grpSpPr>
        <p:sp>
          <p:nvSpPr>
            <p:cNvPr id="2" name="四角形: 角を丸くする 1">
              <a:extLst>
                <a:ext uri="{FF2B5EF4-FFF2-40B4-BE49-F238E27FC236}">
                  <a16:creationId xmlns:a16="http://schemas.microsoft.com/office/drawing/2014/main" id="{86162773-1FC2-846C-0317-FBCCC7A3166A}"/>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1999"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1</a:t>
              </a: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ログインページを開き、［パスワードを忘れた</a:t>
              </a:r>
              <a:r>
                <a:rPr kumimoji="1" lang="en-US" altLang="ja-JP" sz="1099"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変更したい方はこちら］を</a:t>
              </a:r>
              <a:br>
                <a:rPr kumimoji="1" lang="en-US" altLang="ja-JP" sz="1099" dirty="0">
                  <a:solidFill>
                    <a:schemeClr val="tx1"/>
                  </a:solidFill>
                  <a:latin typeface="HG丸ｺﾞｼｯｸM-PRO" panose="020F0600000000000000" pitchFamily="50" charset="-128"/>
                  <a:ea typeface="HG丸ｺﾞｼｯｸM-PRO" panose="020F0600000000000000" pitchFamily="50" charset="-128"/>
                </a:rPr>
              </a:b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　　  クリック（タップ）します。</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099" dirty="0">
                <a:solidFill>
                  <a:schemeClr val="tx1"/>
                </a:solidFill>
              </a:endParaRPr>
            </a:p>
          </p:txBody>
        </p:sp>
        <p:pic>
          <p:nvPicPr>
            <p:cNvPr id="5" name="グラフィックス 4" descr="再生 単色塗りつぶし">
              <a:extLst>
                <a:ext uri="{FF2B5EF4-FFF2-40B4-BE49-F238E27FC236}">
                  <a16:creationId xmlns:a16="http://schemas.microsoft.com/office/drawing/2014/main" id="{B10A4298-C445-1EFA-FE30-94E28BBA724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grpSp>
        <p:nvGrpSpPr>
          <p:cNvPr id="14" name="グループ化 13">
            <a:extLst>
              <a:ext uri="{FF2B5EF4-FFF2-40B4-BE49-F238E27FC236}">
                <a16:creationId xmlns:a16="http://schemas.microsoft.com/office/drawing/2014/main" id="{74962F2B-25B1-DA95-5242-2D2574924B24}"/>
              </a:ext>
            </a:extLst>
          </p:cNvPr>
          <p:cNvGrpSpPr/>
          <p:nvPr/>
        </p:nvGrpSpPr>
        <p:grpSpPr>
          <a:xfrm>
            <a:off x="370961" y="5181454"/>
            <a:ext cx="6116079" cy="4001936"/>
            <a:chOff x="369000" y="950400"/>
            <a:chExt cx="6120000" cy="4004501"/>
          </a:xfrm>
        </p:grpSpPr>
        <p:sp>
          <p:nvSpPr>
            <p:cNvPr id="16" name="四角形: 角を丸くする 15">
              <a:extLst>
                <a:ext uri="{FF2B5EF4-FFF2-40B4-BE49-F238E27FC236}">
                  <a16:creationId xmlns:a16="http://schemas.microsoft.com/office/drawing/2014/main" id="{695242A2-E940-AA12-9078-6B35AE30BBE0}"/>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1999"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 2 </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企業</a:t>
              </a:r>
              <a:r>
                <a:rPr kumimoji="1" lang="en-US" altLang="ja-JP" sz="1099" dirty="0">
                  <a:solidFill>
                    <a:schemeClr val="tx1"/>
                  </a:solidFill>
                  <a:latin typeface="HG丸ｺﾞｼｯｸM-PRO" panose="020F0600000000000000" pitchFamily="50" charset="-128"/>
                  <a:ea typeface="HG丸ｺﾞｼｯｸM-PRO" panose="020F0600000000000000" pitchFamily="50" charset="-128"/>
                </a:rPr>
                <a:t>ID</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・社用メールアドレス・社員番号を入力し、</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　　［送信］をクリック（タップ）します。</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099" dirty="0">
                <a:solidFill>
                  <a:schemeClr val="tx1"/>
                </a:solidFill>
              </a:endParaRPr>
            </a:p>
          </p:txBody>
        </p:sp>
        <p:pic>
          <p:nvPicPr>
            <p:cNvPr id="17" name="グラフィックス 16" descr="再生 単色塗りつぶし">
              <a:extLst>
                <a:ext uri="{FF2B5EF4-FFF2-40B4-BE49-F238E27FC236}">
                  <a16:creationId xmlns:a16="http://schemas.microsoft.com/office/drawing/2014/main" id="{875FD732-4CF3-1EBA-98CD-96904E55662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pic>
        <p:nvPicPr>
          <p:cNvPr id="4" name="図 3">
            <a:extLst>
              <a:ext uri="{FF2B5EF4-FFF2-40B4-BE49-F238E27FC236}">
                <a16:creationId xmlns:a16="http://schemas.microsoft.com/office/drawing/2014/main" id="{A9F62AEB-7F5D-F18D-4060-3AFB8F326C86}"/>
              </a:ext>
            </a:extLst>
          </p:cNvPr>
          <p:cNvPicPr>
            <a:picLocks noChangeAspect="1"/>
          </p:cNvPicPr>
          <p:nvPr/>
        </p:nvPicPr>
        <p:blipFill rotWithShape="1">
          <a:blip r:embed="rId4"/>
          <a:srcRect r="54033" b="5799"/>
          <a:stretch/>
        </p:blipFill>
        <p:spPr>
          <a:xfrm>
            <a:off x="2151798" y="1925416"/>
            <a:ext cx="2554406" cy="2528735"/>
          </a:xfrm>
          <a:prstGeom prst="rect">
            <a:avLst/>
          </a:prstGeom>
          <a:ln>
            <a:noFill/>
          </a:ln>
          <a:effectLst>
            <a:outerShdw blurRad="63500" sx="102000" sy="102000" algn="ctr" rotWithShape="0">
              <a:prstClr val="black">
                <a:alpha val="40000"/>
              </a:prstClr>
            </a:outerShdw>
          </a:effectLst>
        </p:spPr>
      </p:pic>
      <p:sp>
        <p:nvSpPr>
          <p:cNvPr id="7" name="四角形: 角を丸くする 6">
            <a:extLst>
              <a:ext uri="{FF2B5EF4-FFF2-40B4-BE49-F238E27FC236}">
                <a16:creationId xmlns:a16="http://schemas.microsoft.com/office/drawing/2014/main" id="{CFB3FE25-0D13-CC45-C73B-AF264C30A6CD}"/>
              </a:ext>
            </a:extLst>
          </p:cNvPr>
          <p:cNvSpPr/>
          <p:nvPr/>
        </p:nvSpPr>
        <p:spPr>
          <a:xfrm>
            <a:off x="2914140" y="3798227"/>
            <a:ext cx="1028881" cy="103332"/>
          </a:xfrm>
          <a:prstGeom prst="roundRect">
            <a:avLst>
              <a:gd name="adj" fmla="val 7193"/>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pic>
        <p:nvPicPr>
          <p:cNvPr id="8" name="グラフィックス 7" descr="カーソル 単色塗りつぶし">
            <a:extLst>
              <a:ext uri="{FF2B5EF4-FFF2-40B4-BE49-F238E27FC236}">
                <a16:creationId xmlns:a16="http://schemas.microsoft.com/office/drawing/2014/main" id="{92173996-DD5A-E258-5828-4882E430E17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832201" y="3821934"/>
            <a:ext cx="221639" cy="221639"/>
          </a:xfrm>
          <a:prstGeom prst="rect">
            <a:avLst/>
          </a:prstGeom>
        </p:spPr>
      </p:pic>
      <p:grpSp>
        <p:nvGrpSpPr>
          <p:cNvPr id="9" name="グループ化 8">
            <a:extLst>
              <a:ext uri="{FF2B5EF4-FFF2-40B4-BE49-F238E27FC236}">
                <a16:creationId xmlns:a16="http://schemas.microsoft.com/office/drawing/2014/main" id="{7DA69B93-0F23-69DD-F86C-3890F90D9832}"/>
              </a:ext>
            </a:extLst>
          </p:cNvPr>
          <p:cNvGrpSpPr/>
          <p:nvPr/>
        </p:nvGrpSpPr>
        <p:grpSpPr>
          <a:xfrm>
            <a:off x="675346" y="6156619"/>
            <a:ext cx="5507308" cy="2503995"/>
            <a:chOff x="854403" y="5339712"/>
            <a:chExt cx="5510838" cy="2505600"/>
          </a:xfrm>
        </p:grpSpPr>
        <p:grpSp>
          <p:nvGrpSpPr>
            <p:cNvPr id="10" name="グループ化 9">
              <a:extLst>
                <a:ext uri="{FF2B5EF4-FFF2-40B4-BE49-F238E27FC236}">
                  <a16:creationId xmlns:a16="http://schemas.microsoft.com/office/drawing/2014/main" id="{9BD2CBF3-B1FF-765F-AA2B-9F627AA373AD}"/>
                </a:ext>
              </a:extLst>
            </p:cNvPr>
            <p:cNvGrpSpPr/>
            <p:nvPr/>
          </p:nvGrpSpPr>
          <p:grpSpPr>
            <a:xfrm>
              <a:off x="854403" y="5339712"/>
              <a:ext cx="2520000" cy="2499909"/>
              <a:chOff x="2169000" y="5359173"/>
              <a:chExt cx="2520000" cy="2499909"/>
            </a:xfrm>
          </p:grpSpPr>
          <p:pic>
            <p:nvPicPr>
              <p:cNvPr id="12" name="図 11">
                <a:extLst>
                  <a:ext uri="{FF2B5EF4-FFF2-40B4-BE49-F238E27FC236}">
                    <a16:creationId xmlns:a16="http://schemas.microsoft.com/office/drawing/2014/main" id="{B96D7A1C-D707-3AF7-F717-49A0C9B46594}"/>
                  </a:ext>
                </a:extLst>
              </p:cNvPr>
              <p:cNvPicPr>
                <a:picLocks noChangeAspect="1"/>
              </p:cNvPicPr>
              <p:nvPr/>
            </p:nvPicPr>
            <p:blipFill>
              <a:blip r:embed="rId7"/>
              <a:stretch>
                <a:fillRect/>
              </a:stretch>
            </p:blipFill>
            <p:spPr>
              <a:xfrm>
                <a:off x="2169000" y="5359173"/>
                <a:ext cx="2520000" cy="2499909"/>
              </a:xfrm>
              <a:prstGeom prst="rect">
                <a:avLst/>
              </a:prstGeom>
              <a:ln>
                <a:noFill/>
              </a:ln>
              <a:effectLst>
                <a:outerShdw blurRad="63500" sx="102000" sy="102000" algn="ctr" rotWithShape="0">
                  <a:prstClr val="black">
                    <a:alpha val="40000"/>
                  </a:prstClr>
                </a:outerShdw>
              </a:effectLst>
            </p:spPr>
          </p:pic>
          <p:sp>
            <p:nvSpPr>
              <p:cNvPr id="15" name="四角形: 角を丸くする 14">
                <a:extLst>
                  <a:ext uri="{FF2B5EF4-FFF2-40B4-BE49-F238E27FC236}">
                    <a16:creationId xmlns:a16="http://schemas.microsoft.com/office/drawing/2014/main" id="{1908FACB-E99B-53C8-1257-CD2512E404B6}"/>
                  </a:ext>
                </a:extLst>
              </p:cNvPr>
              <p:cNvSpPr/>
              <p:nvPr/>
            </p:nvSpPr>
            <p:spPr>
              <a:xfrm>
                <a:off x="2770934" y="6433338"/>
                <a:ext cx="1305766" cy="1028547"/>
              </a:xfrm>
              <a:prstGeom prst="roundRect">
                <a:avLst>
                  <a:gd name="adj" fmla="val 7193"/>
                </a:avLst>
              </a:prstGeom>
              <a:no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dirty="0"/>
              </a:p>
            </p:txBody>
          </p:sp>
        </p:grpSp>
        <p:pic>
          <p:nvPicPr>
            <p:cNvPr id="11" name="図 10">
              <a:extLst>
                <a:ext uri="{FF2B5EF4-FFF2-40B4-BE49-F238E27FC236}">
                  <a16:creationId xmlns:a16="http://schemas.microsoft.com/office/drawing/2014/main" id="{CB6CF1A9-DA2F-0A4C-A2E6-0798154D923E}"/>
                </a:ext>
              </a:extLst>
            </p:cNvPr>
            <p:cNvPicPr>
              <a:picLocks noChangeAspect="1"/>
            </p:cNvPicPr>
            <p:nvPr/>
          </p:nvPicPr>
          <p:blipFill>
            <a:blip r:embed="rId8"/>
            <a:stretch>
              <a:fillRect/>
            </a:stretch>
          </p:blipFill>
          <p:spPr>
            <a:xfrm>
              <a:off x="3845241" y="5339712"/>
              <a:ext cx="2520000" cy="2505600"/>
            </a:xfrm>
            <a:prstGeom prst="rect">
              <a:avLst/>
            </a:prstGeom>
            <a:ln>
              <a:noFill/>
            </a:ln>
            <a:effectLst>
              <a:outerShdw blurRad="63500" sx="102000" sy="102000" algn="ctr" rotWithShape="0">
                <a:prstClr val="black">
                  <a:alpha val="40000"/>
                </a:prstClr>
              </a:outerShdw>
            </a:effectLst>
          </p:spPr>
        </p:pic>
      </p:grpSp>
      <p:sp>
        <p:nvSpPr>
          <p:cNvPr id="18" name="正方形/長方形 17">
            <a:extLst>
              <a:ext uri="{FF2B5EF4-FFF2-40B4-BE49-F238E27FC236}">
                <a16:creationId xmlns:a16="http://schemas.microsoft.com/office/drawing/2014/main" id="{B709CBA9-77C1-9136-0535-67243048B3E2}"/>
              </a:ext>
            </a:extLst>
          </p:cNvPr>
          <p:cNvSpPr/>
          <p:nvPr/>
        </p:nvSpPr>
        <p:spPr>
          <a:xfrm>
            <a:off x="3555206" y="2240823"/>
            <a:ext cx="252413" cy="157096"/>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4D71ECE6-7484-62A4-9A10-3B3E720403E0}"/>
              </a:ext>
            </a:extLst>
          </p:cNvPr>
          <p:cNvSpPr/>
          <p:nvPr/>
        </p:nvSpPr>
        <p:spPr>
          <a:xfrm>
            <a:off x="2066289" y="6663966"/>
            <a:ext cx="252413" cy="157096"/>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40B5FAB5-EEB8-8A9C-9AA5-95667B9533DE}"/>
              </a:ext>
            </a:extLst>
          </p:cNvPr>
          <p:cNvSpPr/>
          <p:nvPr/>
        </p:nvSpPr>
        <p:spPr>
          <a:xfrm>
            <a:off x="5058022" y="6930031"/>
            <a:ext cx="252413" cy="157096"/>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四角形: 角を丸くする 23">
            <a:extLst>
              <a:ext uri="{FF2B5EF4-FFF2-40B4-BE49-F238E27FC236}">
                <a16:creationId xmlns:a16="http://schemas.microsoft.com/office/drawing/2014/main" id="{A1599A8E-4202-AC01-9B0D-79FB9135670A}"/>
              </a:ext>
            </a:extLst>
          </p:cNvPr>
          <p:cNvSpPr/>
          <p:nvPr/>
        </p:nvSpPr>
        <p:spPr>
          <a:xfrm>
            <a:off x="1344457" y="8056229"/>
            <a:ext cx="1195884" cy="168947"/>
          </a:xfrm>
          <a:prstGeom prst="roundRect">
            <a:avLst>
              <a:gd name="adj" fmla="val 7193"/>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pic>
        <p:nvPicPr>
          <p:cNvPr id="22" name="グラフィックス 21" descr="カーソル 単色塗りつぶし">
            <a:extLst>
              <a:ext uri="{FF2B5EF4-FFF2-40B4-BE49-F238E27FC236}">
                <a16:creationId xmlns:a16="http://schemas.microsoft.com/office/drawing/2014/main" id="{A2488AA9-1D0D-9A2F-C3FA-C963D406669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318702" y="8140703"/>
            <a:ext cx="221639" cy="221639"/>
          </a:xfrm>
          <a:prstGeom prst="rect">
            <a:avLst/>
          </a:prstGeom>
        </p:spPr>
      </p:pic>
    </p:spTree>
    <p:extLst>
      <p:ext uri="{BB962C8B-B14F-4D97-AF65-F5344CB8AC3E}">
        <p14:creationId xmlns:p14="http://schemas.microsoft.com/office/powerpoint/2010/main" val="527447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p:txBody>
          <a:bodyPr/>
          <a:lstStyle/>
          <a:p>
            <a:r>
              <a:rPr kumimoji="1" lang="en-US" altLang="ja-JP" dirty="0"/>
              <a:t>2 </a:t>
            </a:r>
            <a:r>
              <a:rPr kumimoji="1" lang="ja-JP" altLang="en-US" dirty="0"/>
              <a:t>パスワードを変更する ②</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2975" y="9667004"/>
            <a:ext cx="338673" cy="176859"/>
          </a:xfrm>
        </p:spPr>
        <p:txBody>
          <a:bodyPr/>
          <a:lstStyle/>
          <a:p>
            <a:pPr algn="r"/>
            <a:fld id="{00000000-1234-1234-1234-123412341234}" type="slidenum">
              <a:rPr lang="en-US" altLang="ja-JP" smtClean="0"/>
              <a:pPr algn="r"/>
              <a:t>9</a:t>
            </a:fld>
            <a:endParaRPr lang="ja-JP" altLang="en-US" dirty="0"/>
          </a:p>
        </p:txBody>
      </p:sp>
      <p:grpSp>
        <p:nvGrpSpPr>
          <p:cNvPr id="2" name="グループ化 1">
            <a:extLst>
              <a:ext uri="{FF2B5EF4-FFF2-40B4-BE49-F238E27FC236}">
                <a16:creationId xmlns:a16="http://schemas.microsoft.com/office/drawing/2014/main" id="{2A43C372-EAEE-2B82-F233-1BA681A23D7B}"/>
              </a:ext>
            </a:extLst>
          </p:cNvPr>
          <p:cNvGrpSpPr/>
          <p:nvPr/>
        </p:nvGrpSpPr>
        <p:grpSpPr>
          <a:xfrm>
            <a:off x="370961" y="949791"/>
            <a:ext cx="6116079" cy="4001936"/>
            <a:chOff x="369000" y="950400"/>
            <a:chExt cx="6120000" cy="4004501"/>
          </a:xfrm>
        </p:grpSpPr>
        <p:sp>
          <p:nvSpPr>
            <p:cNvPr id="4" name="四角形: 角を丸くする 3">
              <a:extLst>
                <a:ext uri="{FF2B5EF4-FFF2-40B4-BE49-F238E27FC236}">
                  <a16:creationId xmlns:a16="http://schemas.microsoft.com/office/drawing/2014/main" id="{7EC6BAF3-DEFD-FDCD-251B-AC2F45C8D254}"/>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1999"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3</a:t>
              </a: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対象のアドレスにパスワード変更のメールが届きます。</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　　  </a:t>
              </a:r>
              <a:r>
                <a:rPr kumimoji="1" lang="en-US" altLang="ja-JP" sz="1099" dirty="0">
                  <a:solidFill>
                    <a:schemeClr val="tx1"/>
                  </a:solidFill>
                  <a:latin typeface="HG丸ｺﾞｼｯｸM-PRO" panose="020F0600000000000000" pitchFamily="50" charset="-128"/>
                  <a:ea typeface="HG丸ｺﾞｼｯｸM-PRO" panose="020F0600000000000000" pitchFamily="50" charset="-128"/>
                </a:rPr>
                <a:t>URL</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をクリック（タップ）して、パスワードの再設定画面に移ります。</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099" dirty="0">
                <a:solidFill>
                  <a:schemeClr val="tx1"/>
                </a:solidFill>
              </a:endParaRPr>
            </a:p>
          </p:txBody>
        </p:sp>
        <p:pic>
          <p:nvPicPr>
            <p:cNvPr id="5" name="グラフィックス 4" descr="再生 単色塗りつぶし">
              <a:extLst>
                <a:ext uri="{FF2B5EF4-FFF2-40B4-BE49-F238E27FC236}">
                  <a16:creationId xmlns:a16="http://schemas.microsoft.com/office/drawing/2014/main" id="{41D45A2B-E6C9-A1B2-D75D-E4AF2A60EBD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sp>
        <p:nvSpPr>
          <p:cNvPr id="7" name="四角形: 角を丸くする 6">
            <a:extLst>
              <a:ext uri="{FF2B5EF4-FFF2-40B4-BE49-F238E27FC236}">
                <a16:creationId xmlns:a16="http://schemas.microsoft.com/office/drawing/2014/main" id="{A45C34D2-9C17-B956-152D-23EABCEAF638}"/>
              </a:ext>
            </a:extLst>
          </p:cNvPr>
          <p:cNvSpPr/>
          <p:nvPr/>
        </p:nvSpPr>
        <p:spPr>
          <a:xfrm>
            <a:off x="370961" y="5181453"/>
            <a:ext cx="6116079" cy="3811347"/>
          </a:xfrm>
          <a:prstGeom prst="roundRect">
            <a:avLst>
              <a:gd name="adj" fmla="val 1603"/>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1999"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4</a:t>
            </a: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新しいパスワードを入力して［送信］をクリック（タップ）して設定完了です。</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099" dirty="0">
              <a:solidFill>
                <a:schemeClr val="tx1"/>
              </a:solidFill>
            </a:endParaRPr>
          </a:p>
        </p:txBody>
      </p:sp>
      <p:pic>
        <p:nvPicPr>
          <p:cNvPr id="6" name="図 5" descr="グラフィカル ユーザー インターフェイス, テキスト, アプリケーション, メール&#10;&#10;自動的に生成された説明">
            <a:extLst>
              <a:ext uri="{FF2B5EF4-FFF2-40B4-BE49-F238E27FC236}">
                <a16:creationId xmlns:a16="http://schemas.microsoft.com/office/drawing/2014/main" id="{7B6036F2-7C3A-1F9B-1213-1770A16A1539}"/>
              </a:ext>
            </a:extLst>
          </p:cNvPr>
          <p:cNvPicPr>
            <a:picLocks noChangeAspect="1"/>
          </p:cNvPicPr>
          <p:nvPr/>
        </p:nvPicPr>
        <p:blipFill>
          <a:blip r:embed="rId4"/>
          <a:stretch>
            <a:fillRect/>
          </a:stretch>
        </p:blipFill>
        <p:spPr>
          <a:xfrm>
            <a:off x="1135296" y="1984755"/>
            <a:ext cx="4587409" cy="2301679"/>
          </a:xfrm>
          <a:prstGeom prst="rect">
            <a:avLst/>
          </a:prstGeom>
          <a:effectLst>
            <a:outerShdw blurRad="63500" sx="102000" sy="102000" algn="ctr" rotWithShape="0">
              <a:prstClr val="black">
                <a:alpha val="40000"/>
              </a:prstClr>
            </a:outerShdw>
          </a:effectLst>
        </p:spPr>
      </p:pic>
      <p:pic>
        <p:nvPicPr>
          <p:cNvPr id="8" name="図 7" descr="グラフィカル ユーザー インターフェイス&#10;&#10;自動的に生成された説明">
            <a:extLst>
              <a:ext uri="{FF2B5EF4-FFF2-40B4-BE49-F238E27FC236}">
                <a16:creationId xmlns:a16="http://schemas.microsoft.com/office/drawing/2014/main" id="{36978DFC-D05E-0618-904E-26FC65F4A2E0}"/>
              </a:ext>
            </a:extLst>
          </p:cNvPr>
          <p:cNvPicPr>
            <a:picLocks noChangeAspect="1"/>
          </p:cNvPicPr>
          <p:nvPr/>
        </p:nvPicPr>
        <p:blipFill rotWithShape="1">
          <a:blip r:embed="rId5"/>
          <a:srcRect r="55371" b="9397"/>
          <a:stretch/>
        </p:blipFill>
        <p:spPr>
          <a:xfrm>
            <a:off x="1899631" y="5821795"/>
            <a:ext cx="3058739" cy="3011408"/>
          </a:xfrm>
          <a:prstGeom prst="rect">
            <a:avLst/>
          </a:prstGeom>
          <a:effectLst>
            <a:outerShdw blurRad="63500" sx="102000" sy="102000" algn="ctr" rotWithShape="0">
              <a:prstClr val="black">
                <a:alpha val="40000"/>
              </a:prstClr>
            </a:outerShdw>
          </a:effectLst>
        </p:spPr>
      </p:pic>
      <p:sp>
        <p:nvSpPr>
          <p:cNvPr id="9" name="正方形/長方形 8">
            <a:extLst>
              <a:ext uri="{FF2B5EF4-FFF2-40B4-BE49-F238E27FC236}">
                <a16:creationId xmlns:a16="http://schemas.microsoft.com/office/drawing/2014/main" id="{5C5EF6BE-CA2C-18C3-4028-EC34EB4CF32B}"/>
              </a:ext>
            </a:extLst>
          </p:cNvPr>
          <p:cNvSpPr/>
          <p:nvPr/>
        </p:nvSpPr>
        <p:spPr>
          <a:xfrm>
            <a:off x="3606801" y="6336834"/>
            <a:ext cx="333374" cy="197316"/>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629B1EA5-480C-86B7-A97E-6D9F86E4CD37}"/>
              </a:ext>
            </a:extLst>
          </p:cNvPr>
          <p:cNvSpPr/>
          <p:nvPr/>
        </p:nvSpPr>
        <p:spPr>
          <a:xfrm>
            <a:off x="1385190" y="3521656"/>
            <a:ext cx="3900794" cy="162838"/>
          </a:xfrm>
          <a:prstGeom prst="roundRect">
            <a:avLst>
              <a:gd name="adj" fmla="val 7193"/>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sp>
        <p:nvSpPr>
          <p:cNvPr id="11" name="四角形: 角を丸くする 10">
            <a:extLst>
              <a:ext uri="{FF2B5EF4-FFF2-40B4-BE49-F238E27FC236}">
                <a16:creationId xmlns:a16="http://schemas.microsoft.com/office/drawing/2014/main" id="{5F302885-83A5-78EA-B586-27DFEFC83635}"/>
              </a:ext>
            </a:extLst>
          </p:cNvPr>
          <p:cNvSpPr/>
          <p:nvPr/>
        </p:nvSpPr>
        <p:spPr>
          <a:xfrm>
            <a:off x="2536862" y="8210550"/>
            <a:ext cx="1794142" cy="266570"/>
          </a:xfrm>
          <a:prstGeom prst="roundRect">
            <a:avLst>
              <a:gd name="adj" fmla="val 7193"/>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spTree>
    <p:extLst>
      <p:ext uri="{BB962C8B-B14F-4D97-AF65-F5344CB8AC3E}">
        <p14:creationId xmlns:p14="http://schemas.microsoft.com/office/powerpoint/2010/main" val="3251078544"/>
      </p:ext>
    </p:extLst>
  </p:cSld>
  <p:clrMapOvr>
    <a:masterClrMapping/>
  </p:clrMapOvr>
</p:sld>
</file>

<file path=ppt/theme/theme1.xml><?xml version="1.0" encoding="utf-8"?>
<a:theme xmlns:a="http://schemas.openxmlformats.org/drawingml/2006/main" name="Office テーマ">
  <a:themeElements>
    <a:clrScheme name="Office テーマ">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10237</TotalTime>
  <Words>2141</Words>
  <PresentationFormat>A4 210 x 297 mm</PresentationFormat>
  <Paragraphs>278</Paragraphs>
  <Slides>28</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2</vt:i4>
      </vt:variant>
      <vt:variant>
        <vt:lpstr>スライド タイトル</vt:lpstr>
      </vt:variant>
      <vt:variant>
        <vt:i4>28</vt:i4>
      </vt:variant>
    </vt:vector>
  </HeadingPairs>
  <TitlesOfParts>
    <vt:vector size="37" baseType="lpstr">
      <vt:lpstr>Helvetica Neue</vt:lpstr>
      <vt:lpstr>HG丸ｺﾞｼｯｸM-PRO</vt:lpstr>
      <vt:lpstr>Noto Sans JP</vt:lpstr>
      <vt:lpstr>游ゴシック</vt:lpstr>
      <vt:lpstr>游ゴシック Light</vt:lpstr>
      <vt:lpstr>Arial</vt:lpstr>
      <vt:lpstr>Calibri</vt:lpstr>
      <vt:lpstr>Office テーマ</vt:lpstr>
      <vt:lpstr>デザインの設定</vt:lpstr>
      <vt:lpstr>PowerPoint プレゼンテーション</vt:lpstr>
      <vt:lpstr>本マニュアルをご利用いただくご担当者の方へ</vt:lpstr>
      <vt:lpstr>目次 </vt:lpstr>
      <vt:lpstr>PowerPoint プレゼンテーション</vt:lpstr>
      <vt:lpstr>ジンジャーの推奨環境</vt:lpstr>
      <vt:lpstr>1 ログインをおこなう ①</vt:lpstr>
      <vt:lpstr>1 ログインをおこなう ②</vt:lpstr>
      <vt:lpstr>2 パスワードを変更する ①</vt:lpstr>
      <vt:lpstr>2 パスワードを変更する ②</vt:lpstr>
      <vt:lpstr>PowerPoint プレゼンテーション</vt:lpstr>
      <vt:lpstr>1 配布書類を確認する ①</vt:lpstr>
      <vt:lpstr>1 配布書類を確認する ②</vt:lpstr>
      <vt:lpstr>2 書類に合意・確認をする ①</vt:lpstr>
      <vt:lpstr>PowerPoint プレゼンテーション</vt:lpstr>
      <vt:lpstr>PowerPoint プレゼンテーション</vt:lpstr>
      <vt:lpstr>2 書類に合意・確認をする ④</vt:lpstr>
      <vt:lpstr>3 書類に合意・確認をする ①</vt:lpstr>
      <vt:lpstr>3 書類に合意・確認する ②</vt:lpstr>
      <vt:lpstr>3 書類に合意・確認する ③</vt:lpstr>
      <vt:lpstr>4 閲覧のみの書類の対応方法</vt:lpstr>
      <vt:lpstr>5 配布書類の状況を確認する ①</vt:lpstr>
      <vt:lpstr>5 配布書類の状況を確認する ②</vt:lpstr>
      <vt:lpstr>5 配布書類の状況を確認する ③</vt:lpstr>
      <vt:lpstr>PowerPoint プレゼンテーション</vt:lpstr>
      <vt:lpstr>1 ログインをおこなう</vt:lpstr>
      <vt:lpstr>2 各種項目の確認方法</vt:lpstr>
      <vt:lpstr>PowerPoint プレゼンテーション</vt:lpstr>
      <vt:lpstr>おわりに</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2019-04-20T22:56:32Z</dcterms:created>
  <dcterms:modified xsi:type="dcterms:W3CDTF">2025-10-22T08:06:43Z</dcterms:modified>
</cp:coreProperties>
</file>