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4" r:id="rId16"/>
    <p:sldId id="275" r:id="rId17"/>
    <p:sldId id="270" r:id="rId18"/>
    <p:sldId id="271" r:id="rId19"/>
    <p:sldId id="272" r:id="rId20"/>
    <p:sldId id="273" r:id="rId21"/>
    <p:sldId id="330"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Lst>
  <p:sldSz cx="12192000" cy="6858000"/>
  <p:notesSz cx="7104063" cy="10234613"/>
  <p:embeddedFontLst>
    <p:embeddedFont>
      <p:font typeface="Arial Black" panose="020B0A04020102020204" pitchFamily="34" charset="0"/>
      <p:regular r:id="rId78"/>
      <p:bold r:id="rId79"/>
    </p:embeddedFont>
    <p:embeddedFont>
      <p:font typeface="Lato" panose="020F0502020204030203" pitchFamily="34"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4" roundtripDataSignature="AMtx7mgC2mgjkqcgBtthAXgqoO0xnN3o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300" y="-6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3078427" cy="513508"/>
          </a:xfrm>
          <a:prstGeom prst="rect">
            <a:avLst/>
          </a:prstGeom>
          <a:noFill/>
          <a:ln>
            <a:noFill/>
          </a:ln>
        </p:spPr>
        <p:txBody>
          <a:bodyPr spcFirstLastPara="1" wrap="square" lIns="95475" tIns="47725" rIns="95475" bIns="477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2" y="1"/>
            <a:ext cx="3078427" cy="513508"/>
          </a:xfrm>
          <a:prstGeom prst="rect">
            <a:avLst/>
          </a:prstGeom>
          <a:noFill/>
          <a:ln>
            <a:noFill/>
          </a:ln>
        </p:spPr>
        <p:txBody>
          <a:bodyPr spcFirstLastPara="1" wrap="square" lIns="95475" tIns="47725" rIns="95475" bIns="477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721107"/>
            <a:ext cx="3078427" cy="513507"/>
          </a:xfrm>
          <a:prstGeom prst="rect">
            <a:avLst/>
          </a:prstGeom>
          <a:noFill/>
          <a:ln>
            <a:noFill/>
          </a:ln>
        </p:spPr>
        <p:txBody>
          <a:bodyPr spcFirstLastPara="1" wrap="square" lIns="95475" tIns="47725" rIns="95475" bIns="477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marR="0" lvl="0" indent="0" algn="r" rtl="0">
              <a:lnSpc>
                <a:spcPct val="100000"/>
              </a:lnSpc>
              <a:spcBef>
                <a:spcPts val="0"/>
              </a:spcBef>
              <a:spcAft>
                <a:spcPts val="0"/>
              </a:spcAft>
              <a:buNone/>
            </a:pPr>
            <a:fld id="{00000000-1234-1234-1234-123412341234}" type="slidenum">
              <a:rPr lang="ja-JP"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79" name="Google Shape;79;p2: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5: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221" name="Google Shape;221;p25: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6: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235" name="Google Shape;235;p26: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7: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253" name="Google Shape;253;p27: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8: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285" name="Google Shape;285;p28: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9: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327" name="Google Shape;327;p29: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2: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434" name="Google Shape;434;p32: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3: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3: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44" name="Google Shape;444;p33: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0: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342" name="Google Shape;342;p30: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4: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34: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52" name="Google Shape;352;p34: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90: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368" name="Google Shape;368;p90: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89" name="Google Shape;89;p3: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1: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395" name="Google Shape;395;p31: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a:extLst>
            <a:ext uri="{FF2B5EF4-FFF2-40B4-BE49-F238E27FC236}">
              <a16:creationId xmlns:a16="http://schemas.microsoft.com/office/drawing/2014/main" id="{549843CE-C827-33BD-C6D1-BC9C6FA25FD4}"/>
            </a:ext>
          </a:extLst>
        </p:cNvPr>
        <p:cNvGrpSpPr/>
        <p:nvPr/>
      </p:nvGrpSpPr>
      <p:grpSpPr>
        <a:xfrm>
          <a:off x="0" y="0"/>
          <a:ext cx="0" cy="0"/>
          <a:chOff x="0" y="0"/>
          <a:chExt cx="0" cy="0"/>
        </a:xfrm>
      </p:grpSpPr>
      <p:sp>
        <p:nvSpPr>
          <p:cNvPr id="394" name="Google Shape;394;p31:notes">
            <a:extLst>
              <a:ext uri="{FF2B5EF4-FFF2-40B4-BE49-F238E27FC236}">
                <a16:creationId xmlns:a16="http://schemas.microsoft.com/office/drawing/2014/main" id="{E8E4320F-23C5-82E2-2298-CDFD146D0F96}"/>
              </a:ext>
            </a:extLst>
          </p:cNvPr>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395" name="Google Shape;395;p31:notes">
            <a:extLst>
              <a:ext uri="{FF2B5EF4-FFF2-40B4-BE49-F238E27FC236}">
                <a16:creationId xmlns:a16="http://schemas.microsoft.com/office/drawing/2014/main" id="{E0826C34-BF27-BEB6-39CE-EAA1A82B1CA2}"/>
              </a:ext>
            </a:extLst>
          </p:cNvPr>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8998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7: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37: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81" name="Google Shape;481;p37: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492" name="Google Shape;492;p38: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9: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39: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11" name="Google Shape;511;p39: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40: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40: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39" name="Google Shape;539;p40: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1: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558" name="Google Shape;558;p41: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2: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575" name="Google Shape;575;p42: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3: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43: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98" name="Google Shape;598;p43: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44: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618" name="Google Shape;618;p44: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5: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45: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39" name="Google Shape;639;p45: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46: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664" name="Google Shape;664;p46: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47: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682" name="Google Shape;682;p47: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48: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700" name="Google Shape;700;p48: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384d536d4c3_0_10:notes"/>
          <p:cNvSpPr txBox="1">
            <a:spLocks noGrp="1"/>
          </p:cNvSpPr>
          <p:nvPr>
            <p:ph type="body" idx="1"/>
          </p:nvPr>
        </p:nvSpPr>
        <p:spPr>
          <a:xfrm>
            <a:off x="710407" y="4925408"/>
            <a:ext cx="5683200" cy="402990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718" name="Google Shape;718;g384d536d4c3_0_10: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49: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736" name="Google Shape;736;p49: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50: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747" name="Google Shape;747;p50: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52: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761" name="Google Shape;761;p52: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53: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778" name="Google Shape;778;p53: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55: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793" name="Google Shape;793;p55: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56: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812" name="Google Shape;812;p56: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57: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830" name="Google Shape;830;p57: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58: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848" name="Google Shape;848;p58: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59: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865" name="Google Shape;865;p59: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60: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60: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887" name="Google Shape;887;p60: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43</a:t>
            </a:fld>
            <a:endParaRPr sz="12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61: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902" name="Google Shape;902;p61: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62: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919" name="Google Shape;919;p62: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63: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1" name="Google Shape;931;p63: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932" name="Google Shape;932;p63: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46</a:t>
            </a:fld>
            <a:endParaRPr sz="1200">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64: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0" name="Google Shape;950;p64: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951" name="Google Shape;951;p64: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47</a:t>
            </a:fld>
            <a:endParaRPr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65: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65: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964" name="Google Shape;964;p65: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48</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p66: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9" name="Google Shape;979;p66: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980" name="Google Shape;980;p66: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49</a:t>
            </a:fld>
            <a:endParaRPr sz="1200">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67: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996" name="Google Shape;996;p67: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68: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008" name="Google Shape;1008;p68: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69: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026" name="Google Shape;1026;p69: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70: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047" name="Google Shape;1047;p70: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p71: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065" name="Google Shape;1065;p71: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72: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076" name="Google Shape;1076;p72: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73: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094" name="Google Shape;1094;p73: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74: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7" name="Google Shape;1107;p74: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08" name="Google Shape;1108;p74: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57</a:t>
            </a:fld>
            <a:endParaRPr sz="1200">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75: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7" name="Google Shape;1117;p75: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18" name="Google Shape;1118;p75: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58</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76: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5" name="Google Shape;1135;p76: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36" name="Google Shape;1136;p76: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59</a:t>
            </a:fld>
            <a:endParaRPr sz="1200">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77: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167" name="Google Shape;1167;p77: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p78: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195" name="Google Shape;1195;p78: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79: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204" name="Google Shape;1204;p79: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80: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215" name="Google Shape;1215;p80: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81: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238" name="Google Shape;1238;p81: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p82: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7" name="Google Shape;1247;p82: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248" name="Google Shape;1248;p82: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65</a:t>
            </a:fld>
            <a:endParaRPr sz="1200">
              <a:solidFill>
                <a:schemeClr val="dk1"/>
              </a:solidFill>
              <a:latin typeface="Calibri"/>
              <a:ea typeface="Calibri"/>
              <a:cs typeface="Calibri"/>
              <a:sym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p83: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284" name="Google Shape;1284;p83: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84: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301" name="Google Shape;1301;p84: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85: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317" name="Google Shape;1317;p85: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86: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3" name="Google Shape;1333;p86: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334" name="Google Shape;1334;p86: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69</a:t>
            </a:fld>
            <a:endParaRPr sz="1200">
              <a:solidFill>
                <a:schemeClr val="dk1"/>
              </a:solidFill>
              <a:latin typeface="Calibri"/>
              <a:ea typeface="Calibri"/>
              <a:cs typeface="Calibri"/>
              <a:sym typeface="Calibri"/>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p87: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352" name="Google Shape;1352;p87: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p88: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368" name="Google Shape;1368;p88: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9"/>
        <p:cNvGrpSpPr/>
        <p:nvPr/>
      </p:nvGrpSpPr>
      <p:grpSpPr>
        <a:xfrm>
          <a:off x="0" y="0"/>
          <a:ext cx="0" cy="0"/>
          <a:chOff x="0" y="0"/>
          <a:chExt cx="0" cy="0"/>
        </a:xfrm>
      </p:grpSpPr>
      <p:sp>
        <p:nvSpPr>
          <p:cNvPr id="1390" name="Google Shape;1390;p91: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391" name="Google Shape;1391;p91: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p92: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400" name="Google Shape;1400;p92: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5"/>
        <p:cNvGrpSpPr/>
        <p:nvPr/>
      </p:nvGrpSpPr>
      <p:grpSpPr>
        <a:xfrm>
          <a:off x="0" y="0"/>
          <a:ext cx="0" cy="0"/>
          <a:chOff x="0" y="0"/>
          <a:chExt cx="0" cy="0"/>
        </a:xfrm>
      </p:grpSpPr>
      <p:sp>
        <p:nvSpPr>
          <p:cNvPr id="1406" name="Google Shape;1406;p93: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1407" name="Google Shape;1407;p93: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710407" y="4925408"/>
            <a:ext cx="5683250" cy="4029880"/>
          </a:xfrm>
          <a:prstGeom prst="rect">
            <a:avLst/>
          </a:prstGeom>
          <a:noFill/>
          <a:ln>
            <a:noFill/>
          </a:ln>
        </p:spPr>
        <p:txBody>
          <a:bodyPr spcFirstLastPara="1" wrap="square" lIns="95475" tIns="47725" rIns="95475" bIns="477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78" name="Google Shape;178;p9:notes"/>
          <p:cNvSpPr txBox="1">
            <a:spLocks noGrp="1"/>
          </p:cNvSpPr>
          <p:nvPr>
            <p:ph type="sldNum" idx="12"/>
          </p:nvPr>
        </p:nvSpPr>
        <p:spPr>
          <a:xfrm>
            <a:off x="4023992" y="9721107"/>
            <a:ext cx="3078427" cy="513507"/>
          </a:xfrm>
          <a:prstGeom prst="rect">
            <a:avLst/>
          </a:prstGeom>
          <a:noFill/>
          <a:ln>
            <a:noFill/>
          </a:ln>
        </p:spPr>
        <p:txBody>
          <a:bodyPr spcFirstLastPara="1" wrap="square" lIns="95475" tIns="47725" rIns="95475" bIns="47725" anchor="b" anchorCtr="0">
            <a:noAutofit/>
          </a:bodyPr>
          <a:lstStyle/>
          <a:p>
            <a:pPr marL="0" lvl="0" indent="0" algn="r" rtl="0">
              <a:lnSpc>
                <a:spcPct val="100000"/>
              </a:lnSpc>
              <a:spcBef>
                <a:spcPts val="0"/>
              </a:spcBef>
              <a:spcAft>
                <a:spcPts val="0"/>
              </a:spcAft>
              <a:buNone/>
            </a:pPr>
            <a:fld id="{00000000-1234-1234-1234-123412341234}" type="slidenum">
              <a:rPr lang="en-US" altLang="ja-JP"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4:notes"/>
          <p:cNvSpPr txBox="1">
            <a:spLocks noGrp="1"/>
          </p:cNvSpPr>
          <p:nvPr>
            <p:ph type="body" idx="1"/>
          </p:nvPr>
        </p:nvSpPr>
        <p:spPr>
          <a:xfrm>
            <a:off x="710407" y="4925408"/>
            <a:ext cx="5683250" cy="4029880"/>
          </a:xfrm>
          <a:prstGeom prst="rect">
            <a:avLst/>
          </a:prstGeom>
        </p:spPr>
        <p:txBody>
          <a:bodyPr spcFirstLastPara="1" wrap="square" lIns="95475" tIns="47725" rIns="95475" bIns="47725" anchor="t" anchorCtr="0">
            <a:noAutofit/>
          </a:bodyPr>
          <a:lstStyle/>
          <a:p>
            <a:pPr marL="0" lvl="0" indent="0" algn="l" rtl="0">
              <a:spcBef>
                <a:spcPts val="0"/>
              </a:spcBef>
              <a:spcAft>
                <a:spcPts val="0"/>
              </a:spcAft>
              <a:buNone/>
            </a:pPr>
            <a:endParaRPr/>
          </a:p>
        </p:txBody>
      </p:sp>
      <p:sp>
        <p:nvSpPr>
          <p:cNvPr id="214" name="Google Shape;214;p24:notes"/>
          <p:cNvSpPr>
            <a:spLocks noGrp="1" noRot="1" noChangeAspect="1"/>
          </p:cNvSpPr>
          <p:nvPr>
            <p:ph type="sldImg" idx="2"/>
          </p:nvPr>
        </p:nvSpPr>
        <p:spPr>
          <a:xfrm>
            <a:off x="482600" y="1279525"/>
            <a:ext cx="6138863" cy="3452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p:cSld name="タイトル スライド">
    <p:bg>
      <p:bgPr>
        <a:solidFill>
          <a:srgbClr val="171C61"/>
        </a:solidFill>
        <a:effectLst/>
      </p:bgPr>
    </p:bg>
    <p:spTree>
      <p:nvGrpSpPr>
        <p:cNvPr id="1" name="Shape 13"/>
        <p:cNvGrpSpPr/>
        <p:nvPr/>
      </p:nvGrpSpPr>
      <p:grpSpPr>
        <a:xfrm>
          <a:off x="0" y="0"/>
          <a:ext cx="0" cy="0"/>
          <a:chOff x="0" y="0"/>
          <a:chExt cx="0" cy="0"/>
        </a:xfrm>
      </p:grpSpPr>
      <p:sp>
        <p:nvSpPr>
          <p:cNvPr id="14" name="Google Shape;14;p23"/>
          <p:cNvSpPr/>
          <p:nvPr/>
        </p:nvSpPr>
        <p:spPr>
          <a:xfrm>
            <a:off x="660400" y="553756"/>
            <a:ext cx="10871200" cy="575049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 name="Google Shape;15;p23"/>
          <p:cNvSpPr txBox="1">
            <a:spLocks noGrp="1"/>
          </p:cNvSpPr>
          <p:nvPr>
            <p:ph type="title"/>
          </p:nvPr>
        </p:nvSpPr>
        <p:spPr>
          <a:xfrm>
            <a:off x="1062568" y="2027236"/>
            <a:ext cx="8312149" cy="96996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rgbClr val="171C6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6" name="Google Shape;16;p23"/>
          <p:cNvPicPr preferRelativeResize="0"/>
          <p:nvPr/>
        </p:nvPicPr>
        <p:blipFill rotWithShape="1">
          <a:blip r:embed="rId2">
            <a:alphaModFix/>
          </a:blip>
          <a:srcRect/>
          <a:stretch/>
        </p:blipFill>
        <p:spPr>
          <a:xfrm>
            <a:off x="827785" y="717845"/>
            <a:ext cx="778401" cy="455509"/>
          </a:xfrm>
          <a:prstGeom prst="rect">
            <a:avLst/>
          </a:prstGeom>
          <a:noFill/>
          <a:ln>
            <a:noFill/>
          </a:ln>
        </p:spPr>
      </p:pic>
      <p:pic>
        <p:nvPicPr>
          <p:cNvPr id="17" name="Google Shape;17;p23"/>
          <p:cNvPicPr preferRelativeResize="0"/>
          <p:nvPr/>
        </p:nvPicPr>
        <p:blipFill rotWithShape="1">
          <a:blip r:embed="rId3">
            <a:alphaModFix/>
          </a:blip>
          <a:srcRect/>
          <a:stretch/>
        </p:blipFill>
        <p:spPr>
          <a:xfrm>
            <a:off x="9204276" y="1412368"/>
            <a:ext cx="2497765" cy="531021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10;縦書きテキスト" type="vertTx">
  <p:cSld name="VERTICAL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 name="Google Shape;67;p2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2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sldNum" idx="12"/>
          </p:nvPr>
        </p:nvSpPr>
        <p:spPr>
          <a:xfrm>
            <a:off x="11353800" y="6443889"/>
            <a:ext cx="647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1"/>
        <p:cNvGrpSpPr/>
        <p:nvPr/>
      </p:nvGrpSpPr>
      <p:grpSpPr>
        <a:xfrm>
          <a:off x="0" y="0"/>
          <a:ext cx="0" cy="0"/>
          <a:chOff x="0" y="0"/>
          <a:chExt cx="0" cy="0"/>
        </a:xfrm>
      </p:grpSpPr>
      <p:sp>
        <p:nvSpPr>
          <p:cNvPr id="72" name="Google Shape;72;p21"/>
          <p:cNvSpPr txBox="1">
            <a:spLocks noGrp="1"/>
          </p:cNvSpPr>
          <p:nvPr>
            <p:ph type="title"/>
          </p:nvPr>
        </p:nvSpPr>
        <p:spPr>
          <a:xfrm rot="5400000">
            <a:off x="7133449" y="1956675"/>
            <a:ext cx="5811900" cy="26288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21"/>
          <p:cNvSpPr txBox="1">
            <a:spLocks noGrp="1"/>
          </p:cNvSpPr>
          <p:nvPr>
            <p:ph type="body" idx="1"/>
          </p:nvPr>
        </p:nvSpPr>
        <p:spPr>
          <a:xfrm rot="5400000">
            <a:off x="1799350" y="-596126"/>
            <a:ext cx="5811900" cy="77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1"/>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sldNum" idx="12"/>
          </p:nvPr>
        </p:nvSpPr>
        <p:spPr>
          <a:xfrm>
            <a:off x="11353800" y="6443889"/>
            <a:ext cx="647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p:cSld name="タイトルとコンテンツ">
    <p:bg>
      <p:bgPr>
        <a:solidFill>
          <a:schemeClr val="lt1"/>
        </a:solidFill>
        <a:effectLst/>
      </p:bgPr>
    </p:bg>
    <p:spTree>
      <p:nvGrpSpPr>
        <p:cNvPr id="1" name="Shape 18"/>
        <p:cNvGrpSpPr/>
        <p:nvPr/>
      </p:nvGrpSpPr>
      <p:grpSpPr>
        <a:xfrm>
          <a:off x="0" y="0"/>
          <a:ext cx="0" cy="0"/>
          <a:chOff x="0" y="0"/>
          <a:chExt cx="0" cy="0"/>
        </a:xfrm>
      </p:grpSpPr>
      <p:sp>
        <p:nvSpPr>
          <p:cNvPr id="19" name="Google Shape;19;p12"/>
          <p:cNvSpPr/>
          <p:nvPr/>
        </p:nvSpPr>
        <p:spPr>
          <a:xfrm>
            <a:off x="11193697" y="6461099"/>
            <a:ext cx="720000" cy="180000"/>
          </a:xfrm>
          <a:prstGeom prst="roundRect">
            <a:avLst>
              <a:gd name="adj" fmla="val 50000"/>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ja-JP" sz="900" b="1" i="0" u="none" strike="noStrike" cap="none">
                <a:solidFill>
                  <a:schemeClr val="dk1"/>
                </a:solidFill>
                <a:latin typeface="Arial"/>
                <a:ea typeface="Arial"/>
                <a:cs typeface="Arial"/>
                <a:sym typeface="Arial"/>
              </a:rPr>
              <a:t>‹#›</a:t>
            </a:fld>
            <a:endParaRPr sz="900" b="1" i="0" u="none" strike="noStrike" cap="none">
              <a:solidFill>
                <a:schemeClr val="dk1"/>
              </a:solidFill>
              <a:latin typeface="Arial"/>
              <a:ea typeface="Arial"/>
              <a:cs typeface="Arial"/>
              <a:sym typeface="Arial"/>
            </a:endParaRPr>
          </a:p>
        </p:txBody>
      </p:sp>
      <p:sp>
        <p:nvSpPr>
          <p:cNvPr id="20" name="Google Shape;20;p12"/>
          <p:cNvSpPr/>
          <p:nvPr/>
        </p:nvSpPr>
        <p:spPr>
          <a:xfrm rot="-5400000">
            <a:off x="-3297748" y="3299950"/>
            <a:ext cx="6876000" cy="276108"/>
          </a:xfrm>
          <a:prstGeom prst="rect">
            <a:avLst/>
          </a:prstGeom>
          <a:solidFill>
            <a:srgbClr val="171C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 name="Google Shape;21;p12"/>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b="1">
                <a:solidFill>
                  <a:srgbClr val="171C61"/>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2" name="Google Shape;22;p12"/>
          <p:cNvSpPr txBox="1">
            <a:spLocks noGrp="1"/>
          </p:cNvSpPr>
          <p:nvPr>
            <p:ph type="body" idx="2"/>
          </p:nvPr>
        </p:nvSpPr>
        <p:spPr>
          <a:xfrm>
            <a:off x="1026000" y="1080000"/>
            <a:ext cx="10620000" cy="60139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800" b="0">
                <a:solidFill>
                  <a:srgbClr val="3F3F3F"/>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23"/>
        <p:cNvGrpSpPr/>
        <p:nvPr/>
      </p:nvGrpSpPr>
      <p:grpSpPr>
        <a:xfrm>
          <a:off x="0" y="0"/>
          <a:ext cx="0" cy="0"/>
          <a:chOff x="0" y="0"/>
          <a:chExt cx="0" cy="0"/>
        </a:xfrm>
      </p:grpSpPr>
      <p:sp>
        <p:nvSpPr>
          <p:cNvPr id="24" name="Google Shape;24;p17"/>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 name="Google Shape;25;p17"/>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sldNum" idx="12"/>
          </p:nvPr>
        </p:nvSpPr>
        <p:spPr>
          <a:xfrm>
            <a:off x="11353800" y="6443889"/>
            <a:ext cx="647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白紙" type="blank">
  <p:cSld name="BLANK">
    <p:bg>
      <p:bgPr>
        <a:solidFill>
          <a:srgbClr val="171C61"/>
        </a:solidFill>
        <a:effectLst/>
      </p:bgPr>
    </p:bg>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831851" y="1736764"/>
            <a:ext cx="10515600" cy="28527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14"/>
          <p:cNvSpPr txBox="1">
            <a:spLocks noGrp="1"/>
          </p:cNvSpPr>
          <p:nvPr>
            <p:ph type="body" idx="1"/>
          </p:nvPr>
        </p:nvSpPr>
        <p:spPr>
          <a:xfrm>
            <a:off x="831851" y="4589464"/>
            <a:ext cx="10515600" cy="1500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14"/>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4"/>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4"/>
          <p:cNvSpPr txBox="1">
            <a:spLocks noGrp="1"/>
          </p:cNvSpPr>
          <p:nvPr>
            <p:ph type="sldNum" idx="12"/>
          </p:nvPr>
        </p:nvSpPr>
        <p:spPr>
          <a:xfrm>
            <a:off x="11353800" y="6443889"/>
            <a:ext cx="647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5"/>
        <p:cNvGrpSpPr/>
        <p:nvPr/>
      </p:nvGrpSpPr>
      <p:grpSpPr>
        <a:xfrm>
          <a:off x="0" y="0"/>
          <a:ext cx="0" cy="0"/>
          <a:chOff x="0" y="0"/>
          <a:chExt cx="0" cy="0"/>
        </a:xfrm>
      </p:grpSpPr>
      <p:sp>
        <p:nvSpPr>
          <p:cNvPr id="36" name="Google Shape;36;p15"/>
          <p:cNvSpPr txBox="1">
            <a:spLocks noGrp="1"/>
          </p:cNvSpPr>
          <p:nvPr>
            <p:ph type="title"/>
          </p:nvPr>
        </p:nvSpPr>
        <p:spPr>
          <a:xfrm>
            <a:off x="838200"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1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5"/>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5"/>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5"/>
          <p:cNvSpPr txBox="1">
            <a:spLocks noGrp="1"/>
          </p:cNvSpPr>
          <p:nvPr>
            <p:ph type="sldNum" idx="12"/>
          </p:nvPr>
        </p:nvSpPr>
        <p:spPr>
          <a:xfrm>
            <a:off x="11353800" y="6443889"/>
            <a:ext cx="647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2"/>
        <p:cNvGrpSpPr/>
        <p:nvPr/>
      </p:nvGrpSpPr>
      <p:grpSpPr>
        <a:xfrm>
          <a:off x="0" y="0"/>
          <a:ext cx="0" cy="0"/>
          <a:chOff x="0" y="0"/>
          <a:chExt cx="0" cy="0"/>
        </a:xfrm>
      </p:grpSpPr>
      <p:sp>
        <p:nvSpPr>
          <p:cNvPr id="43" name="Google Shape;43;p16"/>
          <p:cNvSpPr txBox="1">
            <a:spLocks noGrp="1"/>
          </p:cNvSpPr>
          <p:nvPr>
            <p:ph type="title"/>
          </p:nvPr>
        </p:nvSpPr>
        <p:spPr>
          <a:xfrm>
            <a:off x="839788" y="365126"/>
            <a:ext cx="10515600" cy="1325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16"/>
          <p:cNvSpPr txBox="1">
            <a:spLocks noGrp="1"/>
          </p:cNvSpPr>
          <p:nvPr>
            <p:ph type="body" idx="1"/>
          </p:nvPr>
        </p:nvSpPr>
        <p:spPr>
          <a:xfrm>
            <a:off x="839789" y="1681163"/>
            <a:ext cx="51576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2"/>
          </p:nvPr>
        </p:nvSpPr>
        <p:spPr>
          <a:xfrm>
            <a:off x="839789" y="2505075"/>
            <a:ext cx="5157600" cy="368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body" idx="3"/>
          </p:nvPr>
        </p:nvSpPr>
        <p:spPr>
          <a:xfrm>
            <a:off x="6172200" y="1681163"/>
            <a:ext cx="51832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6"/>
          <p:cNvSpPr txBox="1">
            <a:spLocks noGrp="1"/>
          </p:cNvSpPr>
          <p:nvPr>
            <p:ph type="body" idx="4"/>
          </p:nvPr>
        </p:nvSpPr>
        <p:spPr>
          <a:xfrm>
            <a:off x="6172200" y="2505075"/>
            <a:ext cx="5183200" cy="368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6"/>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6"/>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6"/>
          <p:cNvSpPr txBox="1">
            <a:spLocks noGrp="1"/>
          </p:cNvSpPr>
          <p:nvPr>
            <p:ph type="sldNum" idx="12"/>
          </p:nvPr>
        </p:nvSpPr>
        <p:spPr>
          <a:xfrm>
            <a:off x="11353800" y="6443889"/>
            <a:ext cx="647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10;コンテンツ" type="objTx">
  <p:cSld name="OBJECT_WITH_CAPTION_TEXT">
    <p:spTree>
      <p:nvGrpSpPr>
        <p:cNvPr id="1" name="Shape 51"/>
        <p:cNvGrpSpPr/>
        <p:nvPr/>
      </p:nvGrpSpPr>
      <p:grpSpPr>
        <a:xfrm>
          <a:off x="0" y="0"/>
          <a:ext cx="0" cy="0"/>
          <a:chOff x="0" y="0"/>
          <a:chExt cx="0" cy="0"/>
        </a:xfrm>
      </p:grpSpPr>
      <p:sp>
        <p:nvSpPr>
          <p:cNvPr id="52" name="Google Shape;52;p18"/>
          <p:cNvSpPr txBox="1">
            <a:spLocks noGrp="1"/>
          </p:cNvSpPr>
          <p:nvPr>
            <p:ph type="title"/>
          </p:nvPr>
        </p:nvSpPr>
        <p:spPr>
          <a:xfrm>
            <a:off x="839788" y="457200"/>
            <a:ext cx="3932400" cy="16005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18"/>
          <p:cNvSpPr txBox="1">
            <a:spLocks noGrp="1"/>
          </p:cNvSpPr>
          <p:nvPr>
            <p:ph type="body" idx="1"/>
          </p:nvPr>
        </p:nvSpPr>
        <p:spPr>
          <a:xfrm>
            <a:off x="5183188" y="987426"/>
            <a:ext cx="61724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18"/>
          <p:cNvSpPr txBox="1">
            <a:spLocks noGrp="1"/>
          </p:cNvSpPr>
          <p:nvPr>
            <p:ph type="body" idx="2"/>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18"/>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11353800" y="6443889"/>
            <a:ext cx="647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400" cy="16005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9"/>
          <p:cNvSpPr>
            <a:spLocks noGrp="1"/>
          </p:cNvSpPr>
          <p:nvPr>
            <p:ph type="pic" idx="2"/>
          </p:nvPr>
        </p:nvSpPr>
        <p:spPr>
          <a:xfrm>
            <a:off x="5183188" y="987426"/>
            <a:ext cx="6172400" cy="4873500"/>
          </a:xfrm>
          <a:prstGeom prst="rect">
            <a:avLst/>
          </a:prstGeom>
          <a:noFill/>
          <a:ln>
            <a:noFill/>
          </a:ln>
        </p:spPr>
      </p:sp>
      <p:sp>
        <p:nvSpPr>
          <p:cNvPr id="61" name="Google Shape;61;p19"/>
          <p:cNvSpPr txBox="1">
            <a:spLocks noGrp="1"/>
          </p:cNvSpPr>
          <p:nvPr>
            <p:ph type="body" idx="1"/>
          </p:nvPr>
        </p:nvSpPr>
        <p:spPr>
          <a:xfrm>
            <a:off x="839788" y="2057400"/>
            <a:ext cx="39324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11353800" y="6443889"/>
            <a:ext cx="647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0"/>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nta.go.jp/taxes/shiraberu/taxanswer/shotoku/1175.htm"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65.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62.xml"/><Relationship Id="rId5" Type="http://schemas.openxmlformats.org/officeDocument/2006/relationships/slide" Target="slide15.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nta.go.jp/taxes/shiraberu/taxanswer/shotoku/1902.ht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6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3.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21.png"/></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7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grpSp>
        <p:nvGrpSpPr>
          <p:cNvPr id="81" name="Google Shape;81;p2"/>
          <p:cNvGrpSpPr/>
          <p:nvPr/>
        </p:nvGrpSpPr>
        <p:grpSpPr>
          <a:xfrm>
            <a:off x="1773936" y="1868089"/>
            <a:ext cx="6649072" cy="2975104"/>
            <a:chOff x="3092336" y="1846673"/>
            <a:chExt cx="6007328" cy="2975104"/>
          </a:xfrm>
        </p:grpSpPr>
        <p:grpSp>
          <p:nvGrpSpPr>
            <p:cNvPr id="82" name="Google Shape;82;p2"/>
            <p:cNvGrpSpPr/>
            <p:nvPr/>
          </p:nvGrpSpPr>
          <p:grpSpPr>
            <a:xfrm>
              <a:off x="3092336" y="2925541"/>
              <a:ext cx="6007328" cy="1896236"/>
              <a:chOff x="2304935" y="2471513"/>
              <a:chExt cx="6007328" cy="1896236"/>
            </a:xfrm>
          </p:grpSpPr>
          <p:sp>
            <p:nvSpPr>
              <p:cNvPr id="83" name="Google Shape;83;p2"/>
              <p:cNvSpPr/>
              <p:nvPr/>
            </p:nvSpPr>
            <p:spPr>
              <a:xfrm>
                <a:off x="2304935" y="2471513"/>
                <a:ext cx="6007328" cy="808800"/>
              </a:xfrm>
              <a:prstGeom prst="rect">
                <a:avLst/>
              </a:prstGeom>
              <a:noFill/>
              <a:ln>
                <a:noFill/>
              </a:ln>
            </p:spPr>
            <p:txBody>
              <a:bodyPr spcFirstLastPara="1" wrap="square" lIns="91425" tIns="0" rIns="91425" bIns="36000" anchor="b" anchorCtr="0">
                <a:noAutofit/>
              </a:bodyPr>
              <a:lstStyle/>
              <a:p>
                <a:pPr marL="0" marR="0" lvl="0" indent="0" algn="ctr" rtl="0">
                  <a:lnSpc>
                    <a:spcPct val="100000"/>
                  </a:lnSpc>
                  <a:spcBef>
                    <a:spcPts val="0"/>
                  </a:spcBef>
                  <a:spcAft>
                    <a:spcPts val="0"/>
                  </a:spcAft>
                  <a:buNone/>
                </a:pPr>
                <a:r>
                  <a:rPr lang="ja-JP" sz="7200" b="1" i="0" u="none" strike="noStrike" cap="none">
                    <a:solidFill>
                      <a:srgbClr val="F1E70D"/>
                    </a:solidFill>
                    <a:latin typeface="Arial"/>
                    <a:ea typeface="Arial"/>
                    <a:cs typeface="Arial"/>
                    <a:sym typeface="Arial"/>
                  </a:rPr>
                  <a:t>年末調整 </a:t>
                </a:r>
                <a:r>
                  <a:rPr lang="ja-JP" sz="6000" b="1" i="0" u="none" strike="noStrike" cap="none">
                    <a:solidFill>
                      <a:srgbClr val="171C61"/>
                    </a:solidFill>
                    <a:latin typeface="Arial"/>
                    <a:ea typeface="Arial"/>
                    <a:cs typeface="Arial"/>
                    <a:sym typeface="Arial"/>
                  </a:rPr>
                  <a:t>の対応</a:t>
                </a:r>
                <a:endParaRPr sz="7200" b="1" i="0" u="none" strike="noStrike" cap="none">
                  <a:solidFill>
                    <a:srgbClr val="171C61"/>
                  </a:solidFill>
                  <a:latin typeface="Arial"/>
                  <a:ea typeface="Arial"/>
                  <a:cs typeface="Arial"/>
                  <a:sym typeface="Arial"/>
                </a:endParaRPr>
              </a:p>
            </p:txBody>
          </p:sp>
          <p:sp>
            <p:nvSpPr>
              <p:cNvPr id="84" name="Google Shape;84;p2"/>
              <p:cNvSpPr/>
              <p:nvPr/>
            </p:nvSpPr>
            <p:spPr>
              <a:xfrm>
                <a:off x="2304935" y="3730748"/>
                <a:ext cx="6007328" cy="637001"/>
              </a:xfrm>
              <a:prstGeom prst="rect">
                <a:avLst/>
              </a:prstGeom>
              <a:noFill/>
              <a:ln>
                <a:noFill/>
              </a:ln>
            </p:spPr>
            <p:txBody>
              <a:bodyPr spcFirstLastPara="1" wrap="square" lIns="91425" tIns="0" rIns="91425" bIns="36000" anchor="b" anchorCtr="0">
                <a:noAutofit/>
              </a:bodyPr>
              <a:lstStyle/>
              <a:p>
                <a:pPr marL="0" marR="0" lvl="0" indent="0" algn="ctr" rtl="0">
                  <a:lnSpc>
                    <a:spcPct val="100000"/>
                  </a:lnSpc>
                  <a:spcBef>
                    <a:spcPts val="0"/>
                  </a:spcBef>
                  <a:spcAft>
                    <a:spcPts val="0"/>
                  </a:spcAft>
                  <a:buNone/>
                </a:pPr>
                <a:r>
                  <a:rPr lang="ja-JP" sz="6000" b="1" i="0" u="none" strike="noStrike" cap="none">
                    <a:solidFill>
                      <a:srgbClr val="171C61"/>
                    </a:solidFill>
                    <a:latin typeface="Arial"/>
                    <a:ea typeface="Arial"/>
                    <a:cs typeface="Arial"/>
                    <a:sym typeface="Arial"/>
                  </a:rPr>
                  <a:t>従業員向け</a:t>
                </a:r>
                <a:endParaRPr/>
              </a:p>
            </p:txBody>
          </p:sp>
          <p:sp>
            <p:nvSpPr>
              <p:cNvPr id="85" name="Google Shape;85;p2"/>
              <p:cNvSpPr/>
              <p:nvPr/>
            </p:nvSpPr>
            <p:spPr>
              <a:xfrm>
                <a:off x="2593343" y="3353465"/>
                <a:ext cx="5430511" cy="45719"/>
              </a:xfrm>
              <a:prstGeom prst="rect">
                <a:avLst/>
              </a:prstGeom>
              <a:solidFill>
                <a:srgbClr val="45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grpSp>
        <p:sp>
          <p:nvSpPr>
            <p:cNvPr id="86" name="Google Shape;86;p2"/>
            <p:cNvSpPr/>
            <p:nvPr/>
          </p:nvSpPr>
          <p:spPr>
            <a:xfrm>
              <a:off x="3486150" y="1846673"/>
              <a:ext cx="5219700" cy="628433"/>
            </a:xfrm>
            <a:prstGeom prst="roundRect">
              <a:avLst>
                <a:gd name="adj" fmla="val 50000"/>
              </a:avLst>
            </a:prstGeom>
            <a:solidFill>
              <a:srgbClr val="171C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2400" b="1" i="0" u="none" strike="noStrike" cap="none">
                  <a:solidFill>
                    <a:schemeClr val="lt1"/>
                  </a:solidFill>
                  <a:latin typeface="Arial"/>
                  <a:ea typeface="Arial"/>
                  <a:cs typeface="Arial"/>
                  <a:sym typeface="Arial"/>
                </a:rPr>
                <a:t>2025年度　マニュアル</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25"/>
          <p:cNvPicPr preferRelativeResize="0"/>
          <p:nvPr/>
        </p:nvPicPr>
        <p:blipFill rotWithShape="1">
          <a:blip r:embed="rId3">
            <a:alphaModFix/>
          </a:blip>
          <a:srcRect r="2850"/>
          <a:stretch/>
        </p:blipFill>
        <p:spPr>
          <a:xfrm>
            <a:off x="2116081" y="1819989"/>
            <a:ext cx="8465480" cy="4856678"/>
          </a:xfrm>
          <a:prstGeom prst="rect">
            <a:avLst/>
          </a:prstGeom>
          <a:noFill/>
          <a:ln>
            <a:noFill/>
          </a:ln>
          <a:effectLst>
            <a:outerShdw blurRad="63500" sx="102000" sy="102000" algn="ctr" rotWithShape="0">
              <a:srgbClr val="000000">
                <a:alpha val="40000"/>
              </a:srgbClr>
            </a:outerShdw>
          </a:effectLst>
        </p:spPr>
      </p:pic>
      <p:sp>
        <p:nvSpPr>
          <p:cNvPr id="224" name="Google Shape;224;p25"/>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メールにて［年末調整回答ページ］を開く</a:t>
            </a:r>
            <a:endParaRPr/>
          </a:p>
          <a:p>
            <a:pPr marL="50799" lvl="0" indent="0" algn="l" rtl="0">
              <a:lnSpc>
                <a:spcPct val="90000"/>
              </a:lnSpc>
              <a:spcBef>
                <a:spcPts val="1000"/>
              </a:spcBef>
              <a:spcAft>
                <a:spcPts val="0"/>
              </a:spcAft>
              <a:buSzPts val="2800"/>
              <a:buNone/>
            </a:pPr>
            <a:endParaRPr/>
          </a:p>
        </p:txBody>
      </p:sp>
      <p:sp>
        <p:nvSpPr>
          <p:cNvPr id="225" name="Google Shape;225;p25"/>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STEP2</a:t>
            </a:r>
            <a:r>
              <a:rPr lang="ja-JP" sz="1400" b="1" i="0" u="none" strike="noStrike" cap="none">
                <a:solidFill>
                  <a:srgbClr val="576BC9"/>
                </a:solidFill>
                <a:latin typeface="Arial"/>
                <a:ea typeface="Arial"/>
                <a:cs typeface="Arial"/>
                <a:sym typeface="Arial"/>
              </a:rPr>
              <a:t> </a:t>
            </a:r>
            <a:endParaRPr/>
          </a:p>
        </p:txBody>
      </p:sp>
      <p:sp>
        <p:nvSpPr>
          <p:cNvPr id="226" name="Google Shape;226;p25"/>
          <p:cNvSpPr/>
          <p:nvPr/>
        </p:nvSpPr>
        <p:spPr>
          <a:xfrm>
            <a:off x="2762767" y="4456946"/>
            <a:ext cx="1633915" cy="303759"/>
          </a:xfrm>
          <a:prstGeom prst="roundRect">
            <a:avLst>
              <a:gd name="adj" fmla="val 1666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27" name="Google Shape;227;p25" descr="カーソル 単色塗りつぶし"/>
          <p:cNvPicPr preferRelativeResize="0"/>
          <p:nvPr/>
        </p:nvPicPr>
        <p:blipFill rotWithShape="1">
          <a:blip r:embed="rId4">
            <a:alphaModFix/>
          </a:blip>
          <a:srcRect/>
          <a:stretch/>
        </p:blipFill>
        <p:spPr>
          <a:xfrm>
            <a:off x="4478525" y="4608825"/>
            <a:ext cx="307455" cy="303760"/>
          </a:xfrm>
          <a:prstGeom prst="rect">
            <a:avLst/>
          </a:prstGeom>
          <a:noFill/>
          <a:ln>
            <a:noFill/>
          </a:ln>
        </p:spPr>
      </p:pic>
      <p:sp>
        <p:nvSpPr>
          <p:cNvPr id="228" name="Google Shape;228;p25"/>
          <p:cNvSpPr txBox="1">
            <a:spLocks noGrp="1"/>
          </p:cNvSpPr>
          <p:nvPr>
            <p:ph type="body" idx="2"/>
          </p:nvPr>
        </p:nvSpPr>
        <p:spPr>
          <a:xfrm>
            <a:off x="1127745" y="1130459"/>
            <a:ext cx="10620000" cy="601392"/>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r>
              <a:rPr lang="ja-JP">
                <a:solidFill>
                  <a:schemeClr val="dk1"/>
                </a:solidFill>
              </a:rPr>
              <a:t>noreply@jinji.jinjer.bizにて送信されたメールを開き、［年末調整回答ページ］をクリックします。</a:t>
            </a:r>
            <a:endParaRPr/>
          </a:p>
        </p:txBody>
      </p:sp>
      <p:grpSp>
        <p:nvGrpSpPr>
          <p:cNvPr id="229" name="Google Shape;229;p25"/>
          <p:cNvGrpSpPr/>
          <p:nvPr/>
        </p:nvGrpSpPr>
        <p:grpSpPr>
          <a:xfrm>
            <a:off x="4672518" y="4579543"/>
            <a:ext cx="206032" cy="137180"/>
            <a:chOff x="2716581" y="4492369"/>
            <a:chExt cx="206032" cy="137180"/>
          </a:xfrm>
        </p:grpSpPr>
        <p:cxnSp>
          <p:nvCxnSpPr>
            <p:cNvPr id="230" name="Google Shape;230;p25"/>
            <p:cNvCxnSpPr/>
            <p:nvPr/>
          </p:nvCxnSpPr>
          <p:spPr>
            <a:xfrm>
              <a:off x="2733902" y="4505192"/>
              <a:ext cx="0" cy="88684"/>
            </a:xfrm>
            <a:prstGeom prst="straightConnector1">
              <a:avLst/>
            </a:prstGeom>
            <a:noFill/>
            <a:ln w="19050" cap="flat" cmpd="sng">
              <a:solidFill>
                <a:srgbClr val="171C61"/>
              </a:solidFill>
              <a:prstDash val="solid"/>
              <a:round/>
              <a:headEnd type="none" w="sm" len="sm"/>
              <a:tailEnd type="none" w="sm" len="sm"/>
            </a:ln>
          </p:spPr>
        </p:cxnSp>
        <p:cxnSp>
          <p:nvCxnSpPr>
            <p:cNvPr id="231" name="Google Shape;231;p25"/>
            <p:cNvCxnSpPr/>
            <p:nvPr/>
          </p:nvCxnSpPr>
          <p:spPr>
            <a:xfrm rot="-1379581">
              <a:off x="2836297" y="4611993"/>
              <a:ext cx="89887" cy="0"/>
            </a:xfrm>
            <a:prstGeom prst="straightConnector1">
              <a:avLst/>
            </a:prstGeom>
            <a:noFill/>
            <a:ln w="19050" cap="flat" cmpd="sng">
              <a:solidFill>
                <a:srgbClr val="171C61"/>
              </a:solidFill>
              <a:prstDash val="solid"/>
              <a:round/>
              <a:headEnd type="none" w="sm" len="sm"/>
              <a:tailEnd type="none" w="sm" len="sm"/>
            </a:ln>
          </p:spPr>
        </p:cxnSp>
        <p:cxnSp>
          <p:nvCxnSpPr>
            <p:cNvPr id="232" name="Google Shape;232;p25"/>
            <p:cNvCxnSpPr/>
            <p:nvPr/>
          </p:nvCxnSpPr>
          <p:spPr>
            <a:xfrm rot="9420419" flipH="1">
              <a:off x="2784469" y="4504290"/>
              <a:ext cx="74906" cy="68187"/>
            </a:xfrm>
            <a:prstGeom prst="straightConnector1">
              <a:avLst/>
            </a:prstGeom>
            <a:noFill/>
            <a:ln w="19050" cap="flat" cmpd="sng">
              <a:solidFill>
                <a:srgbClr val="171C61"/>
              </a:solidFill>
              <a:prstDash val="solid"/>
              <a:round/>
              <a:headEnd type="none" w="sm" len="sm"/>
              <a:tailEnd type="none" w="sm" len="sm"/>
            </a:ln>
          </p:spPr>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26" descr="グラフィカル ユーザー インターフェイス, アプリケーション&#10;&#10;自動的に生成された説明"/>
          <p:cNvPicPr preferRelativeResize="0"/>
          <p:nvPr/>
        </p:nvPicPr>
        <p:blipFill rotWithShape="1">
          <a:blip r:embed="rId3">
            <a:alphaModFix/>
          </a:blip>
          <a:srcRect l="756" t="608" r="693" b="854"/>
          <a:stretch/>
        </p:blipFill>
        <p:spPr>
          <a:xfrm>
            <a:off x="7422393" y="1779080"/>
            <a:ext cx="3398520" cy="4533900"/>
          </a:xfrm>
          <a:prstGeom prst="rect">
            <a:avLst/>
          </a:prstGeom>
          <a:noFill/>
          <a:ln>
            <a:noFill/>
          </a:ln>
          <a:effectLst>
            <a:outerShdw blurRad="63500" sx="102000" sy="102000" algn="ctr" rotWithShape="0">
              <a:srgbClr val="000000">
                <a:alpha val="40000"/>
              </a:srgbClr>
            </a:outerShdw>
          </a:effectLst>
        </p:spPr>
      </p:pic>
      <p:sp>
        <p:nvSpPr>
          <p:cNvPr id="238" name="Google Shape;238;p26"/>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ジンジャーにログインする</a:t>
            </a:r>
            <a:endParaRPr/>
          </a:p>
        </p:txBody>
      </p:sp>
      <p:sp>
        <p:nvSpPr>
          <p:cNvPr id="239" name="Google Shape;239;p26"/>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STEP3</a:t>
            </a:r>
            <a:r>
              <a:rPr lang="ja-JP" sz="1400" b="1" i="0" u="none" strike="noStrike" cap="none">
                <a:solidFill>
                  <a:srgbClr val="576BC9"/>
                </a:solidFill>
                <a:latin typeface="Arial"/>
                <a:ea typeface="Arial"/>
                <a:cs typeface="Arial"/>
                <a:sym typeface="Arial"/>
              </a:rPr>
              <a:t> </a:t>
            </a:r>
            <a:endParaRPr/>
          </a:p>
        </p:txBody>
      </p:sp>
      <p:sp>
        <p:nvSpPr>
          <p:cNvPr id="240" name="Google Shape;240;p26"/>
          <p:cNvSpPr txBox="1">
            <a:spLocks noGrp="1"/>
          </p:cNvSpPr>
          <p:nvPr>
            <p:ph type="body" idx="2"/>
          </p:nvPr>
        </p:nvSpPr>
        <p:spPr>
          <a:xfrm>
            <a:off x="1127745" y="1162514"/>
            <a:ext cx="10620000" cy="601392"/>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r>
              <a:rPr lang="ja-JP">
                <a:solidFill>
                  <a:schemeClr val="dk1"/>
                </a:solidFill>
              </a:rPr>
              <a:t>下記の3項目を入力して、ログインしてください。</a:t>
            </a:r>
            <a:endParaRPr/>
          </a:p>
        </p:txBody>
      </p:sp>
      <p:grpSp>
        <p:nvGrpSpPr>
          <p:cNvPr id="241" name="Google Shape;241;p26"/>
          <p:cNvGrpSpPr/>
          <p:nvPr/>
        </p:nvGrpSpPr>
        <p:grpSpPr>
          <a:xfrm>
            <a:off x="2001454" y="2557708"/>
            <a:ext cx="8669092" cy="2463445"/>
            <a:chOff x="1935331" y="2279345"/>
            <a:chExt cx="8669092" cy="2463445"/>
          </a:xfrm>
        </p:grpSpPr>
        <p:sp>
          <p:nvSpPr>
            <p:cNvPr id="242" name="Google Shape;242;p26"/>
            <p:cNvSpPr/>
            <p:nvPr/>
          </p:nvSpPr>
          <p:spPr>
            <a:xfrm>
              <a:off x="1935331" y="3180425"/>
              <a:ext cx="4323426" cy="497149"/>
            </a:xfrm>
            <a:prstGeom prst="roundRect">
              <a:avLst>
                <a:gd name="adj" fmla="val 50000"/>
              </a:avLst>
            </a:prstGeom>
            <a:solidFill>
              <a:srgbClr val="576B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社員番号(もしくはメールアドレス)</a:t>
              </a:r>
              <a:endParaRPr/>
            </a:p>
          </p:txBody>
        </p:sp>
        <p:sp>
          <p:nvSpPr>
            <p:cNvPr id="243" name="Google Shape;243;p26"/>
            <p:cNvSpPr/>
            <p:nvPr/>
          </p:nvSpPr>
          <p:spPr>
            <a:xfrm>
              <a:off x="1935331" y="2279345"/>
              <a:ext cx="4323426" cy="497149"/>
            </a:xfrm>
            <a:prstGeom prst="roundRect">
              <a:avLst>
                <a:gd name="adj" fmla="val 50000"/>
              </a:avLst>
            </a:prstGeom>
            <a:solidFill>
              <a:srgbClr val="576B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企業ID</a:t>
              </a:r>
              <a:endParaRPr/>
            </a:p>
          </p:txBody>
        </p:sp>
        <p:sp>
          <p:nvSpPr>
            <p:cNvPr id="244" name="Google Shape;244;p26"/>
            <p:cNvSpPr/>
            <p:nvPr/>
          </p:nvSpPr>
          <p:spPr>
            <a:xfrm>
              <a:off x="1935331" y="4081505"/>
              <a:ext cx="4323426" cy="497149"/>
            </a:xfrm>
            <a:prstGeom prst="roundRect">
              <a:avLst>
                <a:gd name="adj" fmla="val 50000"/>
              </a:avLst>
            </a:prstGeom>
            <a:solidFill>
              <a:srgbClr val="576BC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パスワード</a:t>
              </a:r>
              <a:endParaRPr sz="1600" b="1" i="0" u="none" strike="noStrike" cap="none">
                <a:solidFill>
                  <a:schemeClr val="lt1"/>
                </a:solidFill>
                <a:latin typeface="Arial"/>
                <a:ea typeface="Arial"/>
                <a:cs typeface="Arial"/>
                <a:sym typeface="Arial"/>
              </a:endParaRPr>
            </a:p>
          </p:txBody>
        </p:sp>
        <p:cxnSp>
          <p:nvCxnSpPr>
            <p:cNvPr id="245" name="Google Shape;245;p26"/>
            <p:cNvCxnSpPr>
              <a:stCxn id="243" idx="3"/>
            </p:cNvCxnSpPr>
            <p:nvPr/>
          </p:nvCxnSpPr>
          <p:spPr>
            <a:xfrm>
              <a:off x="6258757" y="2527920"/>
              <a:ext cx="1311000" cy="638400"/>
            </a:xfrm>
            <a:prstGeom prst="straightConnector1">
              <a:avLst/>
            </a:prstGeom>
            <a:noFill/>
            <a:ln w="38100" cap="flat" cmpd="sng">
              <a:solidFill>
                <a:srgbClr val="576BC9"/>
              </a:solidFill>
              <a:prstDash val="solid"/>
              <a:round/>
              <a:headEnd type="none" w="sm" len="sm"/>
              <a:tailEnd type="oval" w="med" len="med"/>
            </a:ln>
          </p:spPr>
        </p:cxnSp>
        <p:sp>
          <p:nvSpPr>
            <p:cNvPr id="246" name="Google Shape;246;p26"/>
            <p:cNvSpPr/>
            <p:nvPr/>
          </p:nvSpPr>
          <p:spPr>
            <a:xfrm>
              <a:off x="7632720" y="2901754"/>
              <a:ext cx="2971703" cy="523662"/>
            </a:xfrm>
            <a:prstGeom prst="roundRect">
              <a:avLst>
                <a:gd name="adj" fmla="val 16667"/>
              </a:avLst>
            </a:prstGeom>
            <a:noFill/>
            <a:ln w="25400" cap="flat" cmpd="sng">
              <a:solidFill>
                <a:srgbClr val="576B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7" name="Google Shape;247;p26"/>
            <p:cNvSpPr/>
            <p:nvPr/>
          </p:nvSpPr>
          <p:spPr>
            <a:xfrm>
              <a:off x="7632720" y="3551994"/>
              <a:ext cx="2971703" cy="523662"/>
            </a:xfrm>
            <a:prstGeom prst="roundRect">
              <a:avLst>
                <a:gd name="adj" fmla="val 16667"/>
              </a:avLst>
            </a:prstGeom>
            <a:noFill/>
            <a:ln w="25400" cap="flat" cmpd="sng">
              <a:solidFill>
                <a:srgbClr val="576B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26"/>
            <p:cNvSpPr/>
            <p:nvPr/>
          </p:nvSpPr>
          <p:spPr>
            <a:xfrm>
              <a:off x="7632719" y="4241769"/>
              <a:ext cx="2971703" cy="501021"/>
            </a:xfrm>
            <a:prstGeom prst="roundRect">
              <a:avLst>
                <a:gd name="adj" fmla="val 16667"/>
              </a:avLst>
            </a:prstGeom>
            <a:noFill/>
            <a:ln w="25400" cap="flat" cmpd="sng">
              <a:solidFill>
                <a:srgbClr val="576B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249" name="Google Shape;249;p26"/>
            <p:cNvCxnSpPr/>
            <p:nvPr/>
          </p:nvCxnSpPr>
          <p:spPr>
            <a:xfrm>
              <a:off x="6198367" y="3427332"/>
              <a:ext cx="1371501" cy="340335"/>
            </a:xfrm>
            <a:prstGeom prst="straightConnector1">
              <a:avLst/>
            </a:prstGeom>
            <a:noFill/>
            <a:ln w="38100" cap="flat" cmpd="sng">
              <a:solidFill>
                <a:srgbClr val="576BC9"/>
              </a:solidFill>
              <a:prstDash val="solid"/>
              <a:round/>
              <a:headEnd type="none" w="sm" len="sm"/>
              <a:tailEnd type="oval" w="med" len="med"/>
            </a:ln>
          </p:spPr>
        </p:cxnSp>
        <p:cxnSp>
          <p:nvCxnSpPr>
            <p:cNvPr id="250" name="Google Shape;250;p26"/>
            <p:cNvCxnSpPr/>
            <p:nvPr/>
          </p:nvCxnSpPr>
          <p:spPr>
            <a:xfrm>
              <a:off x="6198367" y="4340985"/>
              <a:ext cx="1371501" cy="95548"/>
            </a:xfrm>
            <a:prstGeom prst="straightConnector1">
              <a:avLst/>
            </a:prstGeom>
            <a:noFill/>
            <a:ln w="38100" cap="flat" cmpd="sng">
              <a:solidFill>
                <a:srgbClr val="576BC9"/>
              </a:solidFill>
              <a:prstDash val="solid"/>
              <a:round/>
              <a:headEnd type="none" w="sm" len="sm"/>
              <a:tailEnd type="oval" w="med" len="med"/>
            </a:ln>
          </p:spPr>
        </p:cxn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7"/>
          <p:cNvSpPr/>
          <p:nvPr/>
        </p:nvSpPr>
        <p:spPr>
          <a:xfrm>
            <a:off x="1127745" y="2153928"/>
            <a:ext cx="4853955" cy="4260207"/>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600" b="1" i="0" u="none" strike="noStrike" cap="none">
              <a:solidFill>
                <a:schemeClr val="dk1"/>
              </a:solidFill>
              <a:latin typeface="Arial"/>
              <a:ea typeface="Arial"/>
              <a:cs typeface="Arial"/>
              <a:sym typeface="Arial"/>
            </a:endParaRPr>
          </a:p>
        </p:txBody>
      </p:sp>
      <p:sp>
        <p:nvSpPr>
          <p:cNvPr id="256" name="Google Shape;256;p27"/>
          <p:cNvSpPr/>
          <p:nvPr/>
        </p:nvSpPr>
        <p:spPr>
          <a:xfrm>
            <a:off x="6404138" y="2146400"/>
            <a:ext cx="4853955" cy="4267735"/>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600" b="1" i="0" u="none" strike="noStrike" cap="none">
              <a:solidFill>
                <a:schemeClr val="dk1"/>
              </a:solidFill>
              <a:latin typeface="Arial"/>
              <a:ea typeface="Arial"/>
              <a:cs typeface="Arial"/>
              <a:sym typeface="Arial"/>
            </a:endParaRPr>
          </a:p>
        </p:txBody>
      </p:sp>
      <p:pic>
        <p:nvPicPr>
          <p:cNvPr id="257" name="Google Shape;257;p27"/>
          <p:cNvPicPr preferRelativeResize="0"/>
          <p:nvPr/>
        </p:nvPicPr>
        <p:blipFill rotWithShape="1">
          <a:blip r:embed="rId3">
            <a:alphaModFix/>
          </a:blip>
          <a:srcRect/>
          <a:stretch/>
        </p:blipFill>
        <p:spPr>
          <a:xfrm>
            <a:off x="7599338" y="2489813"/>
            <a:ext cx="2484906" cy="4081340"/>
          </a:xfrm>
          <a:prstGeom prst="rect">
            <a:avLst/>
          </a:prstGeom>
          <a:noFill/>
          <a:ln>
            <a:noFill/>
          </a:ln>
        </p:spPr>
      </p:pic>
      <p:pic>
        <p:nvPicPr>
          <p:cNvPr id="258" name="Google Shape;258;p27"/>
          <p:cNvPicPr preferRelativeResize="0"/>
          <p:nvPr/>
        </p:nvPicPr>
        <p:blipFill rotWithShape="1">
          <a:blip r:embed="rId4">
            <a:alphaModFix/>
          </a:blip>
          <a:srcRect/>
          <a:stretch/>
        </p:blipFill>
        <p:spPr>
          <a:xfrm>
            <a:off x="1412913" y="2746069"/>
            <a:ext cx="4283618" cy="2576253"/>
          </a:xfrm>
          <a:prstGeom prst="rect">
            <a:avLst/>
          </a:prstGeom>
          <a:noFill/>
          <a:ln>
            <a:noFill/>
          </a:ln>
          <a:effectLst>
            <a:outerShdw blurRad="63500" sx="102000" sy="102000" algn="ctr" rotWithShape="0">
              <a:srgbClr val="000000">
                <a:alpha val="40000"/>
              </a:srgbClr>
            </a:outerShdw>
          </a:effectLst>
        </p:spPr>
      </p:pic>
      <p:sp>
        <p:nvSpPr>
          <p:cNvPr id="259" name="Google Shape;259;p27"/>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a:t>
            </a:r>
            <a:r>
              <a:rPr lang="ja-JP" i="0">
                <a:latin typeface="Lato"/>
                <a:ea typeface="Lato"/>
                <a:cs typeface="Lato"/>
                <a:sym typeface="Lato"/>
              </a:rPr>
              <a:t>年末調整の回答を開始する</a:t>
            </a:r>
            <a:endParaRPr/>
          </a:p>
        </p:txBody>
      </p:sp>
      <p:sp>
        <p:nvSpPr>
          <p:cNvPr id="260" name="Google Shape;260;p27"/>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STEP4</a:t>
            </a:r>
            <a:r>
              <a:rPr lang="ja-JP" sz="1400" b="1" i="0" u="none" strike="noStrike" cap="none">
                <a:solidFill>
                  <a:srgbClr val="576BC9"/>
                </a:solidFill>
                <a:latin typeface="Arial"/>
                <a:ea typeface="Arial"/>
                <a:cs typeface="Arial"/>
                <a:sym typeface="Arial"/>
              </a:rPr>
              <a:t> </a:t>
            </a:r>
            <a:endParaRPr/>
          </a:p>
        </p:txBody>
      </p:sp>
      <p:sp>
        <p:nvSpPr>
          <p:cNvPr id="261" name="Google Shape;261;p27"/>
          <p:cNvSpPr txBox="1">
            <a:spLocks noGrp="1"/>
          </p:cNvSpPr>
          <p:nvPr>
            <p:ph type="body" idx="2"/>
          </p:nvPr>
        </p:nvSpPr>
        <p:spPr>
          <a:xfrm>
            <a:off x="1127745" y="1156166"/>
            <a:ext cx="10620000" cy="3928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ja-JP">
                <a:solidFill>
                  <a:schemeClr val="dk1"/>
                </a:solidFill>
              </a:rPr>
              <a:t>ログイン後、年末調整のトップページに進みます。</a:t>
            </a:r>
            <a:endParaRPr/>
          </a:p>
        </p:txBody>
      </p:sp>
      <p:sp>
        <p:nvSpPr>
          <p:cNvPr id="262" name="Google Shape;262;p27"/>
          <p:cNvSpPr/>
          <p:nvPr/>
        </p:nvSpPr>
        <p:spPr>
          <a:xfrm>
            <a:off x="1553063" y="3054813"/>
            <a:ext cx="1550748" cy="973701"/>
          </a:xfrm>
          <a:prstGeom prst="roundRect">
            <a:avLst>
              <a:gd name="adj" fmla="val 692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63" name="Google Shape;263;p27" descr="カーソル 単色塗りつぶし"/>
          <p:cNvPicPr preferRelativeResize="0"/>
          <p:nvPr/>
        </p:nvPicPr>
        <p:blipFill rotWithShape="1">
          <a:blip r:embed="rId5">
            <a:alphaModFix/>
          </a:blip>
          <a:srcRect/>
          <a:stretch/>
        </p:blipFill>
        <p:spPr>
          <a:xfrm>
            <a:off x="2917835" y="3909913"/>
            <a:ext cx="236492" cy="248566"/>
          </a:xfrm>
          <a:prstGeom prst="rect">
            <a:avLst/>
          </a:prstGeom>
          <a:noFill/>
          <a:ln>
            <a:noFill/>
          </a:ln>
        </p:spPr>
      </p:pic>
      <p:grpSp>
        <p:nvGrpSpPr>
          <p:cNvPr id="264" name="Google Shape;264;p27"/>
          <p:cNvGrpSpPr/>
          <p:nvPr/>
        </p:nvGrpSpPr>
        <p:grpSpPr>
          <a:xfrm>
            <a:off x="7876592" y="3481047"/>
            <a:ext cx="1930397" cy="1391530"/>
            <a:chOff x="8359935" y="2913956"/>
            <a:chExt cx="1446831" cy="1262074"/>
          </a:xfrm>
        </p:grpSpPr>
        <p:sp>
          <p:nvSpPr>
            <p:cNvPr id="265" name="Google Shape;265;p27"/>
            <p:cNvSpPr/>
            <p:nvPr/>
          </p:nvSpPr>
          <p:spPr>
            <a:xfrm>
              <a:off x="8359935" y="2913956"/>
              <a:ext cx="1446831" cy="1049341"/>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66" name="Google Shape;266;p27" descr="右向き指示マーク 単色塗りつぶし"/>
            <p:cNvPicPr preferRelativeResize="0"/>
            <p:nvPr/>
          </p:nvPicPr>
          <p:blipFill rotWithShape="1">
            <a:blip r:embed="rId6">
              <a:alphaModFix/>
            </a:blip>
            <a:srcRect/>
            <a:stretch/>
          </p:blipFill>
          <p:spPr>
            <a:xfrm rot="-5400000">
              <a:off x="9436161" y="3807227"/>
              <a:ext cx="368803" cy="368803"/>
            </a:xfrm>
            <a:prstGeom prst="rect">
              <a:avLst/>
            </a:prstGeom>
            <a:noFill/>
            <a:ln>
              <a:noFill/>
            </a:ln>
          </p:spPr>
        </p:pic>
      </p:grpSp>
      <p:grpSp>
        <p:nvGrpSpPr>
          <p:cNvPr id="267" name="Google Shape;267;p27"/>
          <p:cNvGrpSpPr/>
          <p:nvPr/>
        </p:nvGrpSpPr>
        <p:grpSpPr>
          <a:xfrm>
            <a:off x="2974245" y="3803188"/>
            <a:ext cx="206032" cy="137180"/>
            <a:chOff x="2716581" y="4492369"/>
            <a:chExt cx="206032" cy="137180"/>
          </a:xfrm>
        </p:grpSpPr>
        <p:cxnSp>
          <p:nvCxnSpPr>
            <p:cNvPr id="268" name="Google Shape;268;p27"/>
            <p:cNvCxnSpPr/>
            <p:nvPr/>
          </p:nvCxnSpPr>
          <p:spPr>
            <a:xfrm>
              <a:off x="2733902" y="4505192"/>
              <a:ext cx="0" cy="88684"/>
            </a:xfrm>
            <a:prstGeom prst="straightConnector1">
              <a:avLst/>
            </a:prstGeom>
            <a:noFill/>
            <a:ln w="19050" cap="flat" cmpd="sng">
              <a:solidFill>
                <a:srgbClr val="171C61"/>
              </a:solidFill>
              <a:prstDash val="solid"/>
              <a:round/>
              <a:headEnd type="none" w="sm" len="sm"/>
              <a:tailEnd type="none" w="sm" len="sm"/>
            </a:ln>
          </p:spPr>
        </p:cxnSp>
        <p:cxnSp>
          <p:nvCxnSpPr>
            <p:cNvPr id="269" name="Google Shape;269;p27"/>
            <p:cNvCxnSpPr/>
            <p:nvPr/>
          </p:nvCxnSpPr>
          <p:spPr>
            <a:xfrm rot="-1379581">
              <a:off x="2836297" y="4611993"/>
              <a:ext cx="89887" cy="0"/>
            </a:xfrm>
            <a:prstGeom prst="straightConnector1">
              <a:avLst/>
            </a:prstGeom>
            <a:noFill/>
            <a:ln w="19050" cap="flat" cmpd="sng">
              <a:solidFill>
                <a:srgbClr val="171C61"/>
              </a:solidFill>
              <a:prstDash val="solid"/>
              <a:round/>
              <a:headEnd type="none" w="sm" len="sm"/>
              <a:tailEnd type="none" w="sm" len="sm"/>
            </a:ln>
          </p:spPr>
        </p:cxnSp>
        <p:cxnSp>
          <p:nvCxnSpPr>
            <p:cNvPr id="270" name="Google Shape;270;p27"/>
            <p:cNvCxnSpPr/>
            <p:nvPr/>
          </p:nvCxnSpPr>
          <p:spPr>
            <a:xfrm rot="9420419" flipH="1">
              <a:off x="2784469" y="4504290"/>
              <a:ext cx="74906" cy="68187"/>
            </a:xfrm>
            <a:prstGeom prst="straightConnector1">
              <a:avLst/>
            </a:prstGeom>
            <a:noFill/>
            <a:ln w="19050" cap="flat" cmpd="sng">
              <a:solidFill>
                <a:srgbClr val="171C61"/>
              </a:solidFill>
              <a:prstDash val="solid"/>
              <a:round/>
              <a:headEnd type="none" w="sm" len="sm"/>
              <a:tailEnd type="none" w="sm" len="sm"/>
            </a:ln>
          </p:spPr>
        </p:cxnSp>
      </p:grpSp>
      <p:grpSp>
        <p:nvGrpSpPr>
          <p:cNvPr id="271" name="Google Shape;271;p27"/>
          <p:cNvGrpSpPr/>
          <p:nvPr/>
        </p:nvGrpSpPr>
        <p:grpSpPr>
          <a:xfrm>
            <a:off x="9638670" y="4403223"/>
            <a:ext cx="206032" cy="137180"/>
            <a:chOff x="2716581" y="4492369"/>
            <a:chExt cx="206032" cy="137180"/>
          </a:xfrm>
        </p:grpSpPr>
        <p:cxnSp>
          <p:nvCxnSpPr>
            <p:cNvPr id="272" name="Google Shape;272;p27"/>
            <p:cNvCxnSpPr/>
            <p:nvPr/>
          </p:nvCxnSpPr>
          <p:spPr>
            <a:xfrm>
              <a:off x="2733902" y="4505192"/>
              <a:ext cx="0" cy="88684"/>
            </a:xfrm>
            <a:prstGeom prst="straightConnector1">
              <a:avLst/>
            </a:prstGeom>
            <a:noFill/>
            <a:ln w="19050" cap="flat" cmpd="sng">
              <a:solidFill>
                <a:srgbClr val="171C61"/>
              </a:solidFill>
              <a:prstDash val="solid"/>
              <a:round/>
              <a:headEnd type="none" w="sm" len="sm"/>
              <a:tailEnd type="none" w="sm" len="sm"/>
            </a:ln>
          </p:spPr>
        </p:cxnSp>
        <p:cxnSp>
          <p:nvCxnSpPr>
            <p:cNvPr id="273" name="Google Shape;273;p27"/>
            <p:cNvCxnSpPr/>
            <p:nvPr/>
          </p:nvCxnSpPr>
          <p:spPr>
            <a:xfrm rot="-1379581">
              <a:off x="2836297" y="4611993"/>
              <a:ext cx="89887" cy="0"/>
            </a:xfrm>
            <a:prstGeom prst="straightConnector1">
              <a:avLst/>
            </a:prstGeom>
            <a:noFill/>
            <a:ln w="19050" cap="flat" cmpd="sng">
              <a:solidFill>
                <a:srgbClr val="171C61"/>
              </a:solidFill>
              <a:prstDash val="solid"/>
              <a:round/>
              <a:headEnd type="none" w="sm" len="sm"/>
              <a:tailEnd type="none" w="sm" len="sm"/>
            </a:ln>
          </p:spPr>
        </p:cxnSp>
        <p:cxnSp>
          <p:nvCxnSpPr>
            <p:cNvPr id="274" name="Google Shape;274;p27"/>
            <p:cNvCxnSpPr/>
            <p:nvPr/>
          </p:nvCxnSpPr>
          <p:spPr>
            <a:xfrm rot="9420419" flipH="1">
              <a:off x="2784469" y="4504290"/>
              <a:ext cx="74906" cy="68187"/>
            </a:xfrm>
            <a:prstGeom prst="straightConnector1">
              <a:avLst/>
            </a:prstGeom>
            <a:noFill/>
            <a:ln w="19050" cap="flat" cmpd="sng">
              <a:solidFill>
                <a:srgbClr val="171C61"/>
              </a:solidFill>
              <a:prstDash val="solid"/>
              <a:round/>
              <a:headEnd type="none" w="sm" len="sm"/>
              <a:tailEnd type="none" w="sm" len="sm"/>
            </a:ln>
          </p:spPr>
        </p:cxnSp>
      </p:grpSp>
      <p:grpSp>
        <p:nvGrpSpPr>
          <p:cNvPr id="275" name="Google Shape;275;p27"/>
          <p:cNvGrpSpPr/>
          <p:nvPr/>
        </p:nvGrpSpPr>
        <p:grpSpPr>
          <a:xfrm>
            <a:off x="1127322" y="2148533"/>
            <a:ext cx="2256477" cy="481901"/>
            <a:chOff x="922720" y="-1296646"/>
            <a:chExt cx="2348466" cy="481901"/>
          </a:xfrm>
        </p:grpSpPr>
        <p:sp>
          <p:nvSpPr>
            <p:cNvPr id="276" name="Google Shape;276;p27"/>
            <p:cNvSpPr/>
            <p:nvPr/>
          </p:nvSpPr>
          <p:spPr>
            <a:xfrm>
              <a:off x="922720" y="-1280940"/>
              <a:ext cx="2320660" cy="358485"/>
            </a:xfrm>
            <a:prstGeom prst="rect">
              <a:avLst/>
            </a:prstGeom>
            <a:solidFill>
              <a:srgbClr val="45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PC画面</a:t>
              </a:r>
              <a:endParaRPr/>
            </a:p>
          </p:txBody>
        </p:sp>
        <p:sp>
          <p:nvSpPr>
            <p:cNvPr id="277" name="Google Shape;277;p27"/>
            <p:cNvSpPr/>
            <p:nvPr/>
          </p:nvSpPr>
          <p:spPr>
            <a:xfrm rot="-5400000" flipH="1">
              <a:off x="1013884" y="-991770"/>
              <a:ext cx="98003" cy="256047"/>
            </a:xfrm>
            <a:prstGeom prst="rtTriangle">
              <a:avLst/>
            </a:prstGeom>
            <a:solidFill>
              <a:srgbClr val="171C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8" name="Google Shape;278;p27"/>
            <p:cNvSpPr/>
            <p:nvPr/>
          </p:nvSpPr>
          <p:spPr>
            <a:xfrm rot="-5400000">
              <a:off x="2963296" y="-1220638"/>
              <a:ext cx="383899" cy="231882"/>
            </a:xfrm>
            <a:prstGeom prst="triangl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279" name="Google Shape;279;p27"/>
          <p:cNvGrpSpPr/>
          <p:nvPr/>
        </p:nvGrpSpPr>
        <p:grpSpPr>
          <a:xfrm>
            <a:off x="6406160" y="2148534"/>
            <a:ext cx="2243774" cy="481901"/>
            <a:chOff x="922720" y="-1296646"/>
            <a:chExt cx="2335246" cy="481901"/>
          </a:xfrm>
        </p:grpSpPr>
        <p:sp>
          <p:nvSpPr>
            <p:cNvPr id="280" name="Google Shape;280;p27"/>
            <p:cNvSpPr/>
            <p:nvPr/>
          </p:nvSpPr>
          <p:spPr>
            <a:xfrm>
              <a:off x="922720" y="-1280940"/>
              <a:ext cx="2320660" cy="358485"/>
            </a:xfrm>
            <a:prstGeom prst="rect">
              <a:avLst/>
            </a:prstGeom>
            <a:solidFill>
              <a:srgbClr val="45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スマホ画面</a:t>
              </a:r>
              <a:endParaRPr/>
            </a:p>
          </p:txBody>
        </p:sp>
        <p:sp>
          <p:nvSpPr>
            <p:cNvPr id="281" name="Google Shape;281;p27"/>
            <p:cNvSpPr/>
            <p:nvPr/>
          </p:nvSpPr>
          <p:spPr>
            <a:xfrm rot="-5400000" flipH="1">
              <a:off x="1013884" y="-991770"/>
              <a:ext cx="98003" cy="256047"/>
            </a:xfrm>
            <a:prstGeom prst="rtTriangle">
              <a:avLst/>
            </a:prstGeom>
            <a:solidFill>
              <a:srgbClr val="171C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2" name="Google Shape;282;p27"/>
            <p:cNvSpPr/>
            <p:nvPr/>
          </p:nvSpPr>
          <p:spPr>
            <a:xfrm rot="-5400000">
              <a:off x="2950075" y="-1220638"/>
              <a:ext cx="383899" cy="231882"/>
            </a:xfrm>
            <a:prstGeom prst="triangl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8"/>
          <p:cNvSpPr/>
          <p:nvPr/>
        </p:nvSpPr>
        <p:spPr>
          <a:xfrm>
            <a:off x="6404138" y="2153849"/>
            <a:ext cx="4853955" cy="4268364"/>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600" b="1" i="0" u="none" strike="noStrike" cap="none">
              <a:solidFill>
                <a:schemeClr val="dk1"/>
              </a:solidFill>
              <a:latin typeface="Arial"/>
              <a:ea typeface="Arial"/>
              <a:cs typeface="Arial"/>
              <a:sym typeface="Arial"/>
            </a:endParaRPr>
          </a:p>
        </p:txBody>
      </p:sp>
      <p:pic>
        <p:nvPicPr>
          <p:cNvPr id="288" name="Google Shape;288;p28"/>
          <p:cNvPicPr preferRelativeResize="0"/>
          <p:nvPr/>
        </p:nvPicPr>
        <p:blipFill rotWithShape="1">
          <a:blip r:embed="rId3">
            <a:alphaModFix/>
          </a:blip>
          <a:srcRect/>
          <a:stretch/>
        </p:blipFill>
        <p:spPr>
          <a:xfrm>
            <a:off x="7683500" y="2579497"/>
            <a:ext cx="2356295" cy="3660324"/>
          </a:xfrm>
          <a:prstGeom prst="rect">
            <a:avLst/>
          </a:prstGeom>
          <a:noFill/>
          <a:ln>
            <a:noFill/>
          </a:ln>
          <a:effectLst>
            <a:outerShdw blurRad="63500" sx="102000" sy="102000" algn="ctr" rotWithShape="0">
              <a:srgbClr val="000000">
                <a:alpha val="40000"/>
              </a:srgbClr>
            </a:outerShdw>
          </a:effectLst>
        </p:spPr>
      </p:pic>
      <p:sp>
        <p:nvSpPr>
          <p:cNvPr id="289" name="Google Shape;289;p28"/>
          <p:cNvSpPr/>
          <p:nvPr/>
        </p:nvSpPr>
        <p:spPr>
          <a:xfrm>
            <a:off x="1127745" y="2153929"/>
            <a:ext cx="4853955" cy="4260206"/>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600" b="1" i="0" u="none" strike="noStrike" cap="none">
              <a:solidFill>
                <a:schemeClr val="dk1"/>
              </a:solidFill>
              <a:latin typeface="Arial"/>
              <a:ea typeface="Arial"/>
              <a:cs typeface="Arial"/>
              <a:sym typeface="Arial"/>
            </a:endParaRPr>
          </a:p>
        </p:txBody>
      </p:sp>
      <p:pic>
        <p:nvPicPr>
          <p:cNvPr id="290" name="Google Shape;290;p28"/>
          <p:cNvPicPr preferRelativeResize="0"/>
          <p:nvPr/>
        </p:nvPicPr>
        <p:blipFill rotWithShape="1">
          <a:blip r:embed="rId4">
            <a:alphaModFix/>
          </a:blip>
          <a:srcRect/>
          <a:stretch/>
        </p:blipFill>
        <p:spPr>
          <a:xfrm>
            <a:off x="1412913" y="2786320"/>
            <a:ext cx="4283618" cy="2495751"/>
          </a:xfrm>
          <a:prstGeom prst="rect">
            <a:avLst/>
          </a:prstGeom>
          <a:noFill/>
          <a:ln>
            <a:noFill/>
          </a:ln>
          <a:effectLst>
            <a:outerShdw blurRad="63500" sx="102000" sy="102000" algn="ctr" rotWithShape="0">
              <a:srgbClr val="000000">
                <a:alpha val="40000"/>
              </a:srgbClr>
            </a:outerShdw>
          </a:effectLst>
        </p:spPr>
      </p:pic>
      <p:sp>
        <p:nvSpPr>
          <p:cNvPr id="291" name="Google Shape;291;p28"/>
          <p:cNvSpPr txBox="1">
            <a:spLocks noGrp="1"/>
          </p:cNvSpPr>
          <p:nvPr>
            <p:ph type="body" idx="2"/>
          </p:nvPr>
        </p:nvSpPr>
        <p:spPr>
          <a:xfrm>
            <a:off x="1026000" y="1260000"/>
            <a:ext cx="10620000" cy="758382"/>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endParaRPr/>
          </a:p>
          <a:p>
            <a:pPr marL="50799" lvl="0" indent="0" algn="l" rtl="0">
              <a:lnSpc>
                <a:spcPct val="90000"/>
              </a:lnSpc>
              <a:spcBef>
                <a:spcPts val="0"/>
              </a:spcBef>
              <a:spcAft>
                <a:spcPts val="0"/>
              </a:spcAft>
              <a:buSzPts val="2800"/>
              <a:buNone/>
            </a:pPr>
            <a:r>
              <a:rPr lang="ja-JP">
                <a:solidFill>
                  <a:schemeClr val="dk1"/>
                </a:solidFill>
              </a:rPr>
              <a:t>グローバルメニューにて、［年末調整］を選択すると、P.11の年末調整の画面に移動できます。</a:t>
            </a:r>
            <a:endParaRPr/>
          </a:p>
          <a:p>
            <a:pPr marL="50799" lvl="0" indent="0" algn="l" rtl="0">
              <a:lnSpc>
                <a:spcPct val="90000"/>
              </a:lnSpc>
              <a:spcBef>
                <a:spcPts val="0"/>
              </a:spcBef>
              <a:spcAft>
                <a:spcPts val="0"/>
              </a:spcAft>
              <a:buSzPts val="2800"/>
              <a:buNone/>
            </a:pPr>
            <a:endParaRPr/>
          </a:p>
        </p:txBody>
      </p:sp>
      <p:sp>
        <p:nvSpPr>
          <p:cNvPr id="292" name="Google Shape;292;p28"/>
          <p:cNvSpPr/>
          <p:nvPr/>
        </p:nvSpPr>
        <p:spPr>
          <a:xfrm>
            <a:off x="1026000" y="1259999"/>
            <a:ext cx="10360241" cy="5231822"/>
          </a:xfrm>
          <a:prstGeom prst="roundRect">
            <a:avLst>
              <a:gd name="adj" fmla="val 5000"/>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3" name="Google Shape;293;p28"/>
          <p:cNvSpPr/>
          <p:nvPr/>
        </p:nvSpPr>
        <p:spPr>
          <a:xfrm>
            <a:off x="1409701" y="1129917"/>
            <a:ext cx="5148117" cy="328409"/>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800" b="1" i="0" u="none" strike="noStrike" cap="none">
                <a:solidFill>
                  <a:srgbClr val="FF0000"/>
                </a:solidFill>
                <a:latin typeface="Arial"/>
                <a:ea typeface="Arial"/>
                <a:cs typeface="Arial"/>
                <a:sym typeface="Arial"/>
              </a:rPr>
              <a:t>　　</a:t>
            </a:r>
            <a:r>
              <a:rPr lang="ja-JP" sz="1800" b="0" i="0" u="none" strike="noStrike" cap="none">
                <a:solidFill>
                  <a:srgbClr val="FF0000"/>
                </a:solidFill>
                <a:latin typeface="Arial"/>
                <a:ea typeface="Arial"/>
                <a:cs typeface="Arial"/>
                <a:sym typeface="Arial"/>
              </a:rPr>
              <a:t>年末調整のTOPページが表示されない場合</a:t>
            </a:r>
            <a:endParaRPr sz="1800" b="1" i="0" u="none" strike="noStrike" cap="none">
              <a:solidFill>
                <a:srgbClr val="FF0000"/>
              </a:solidFill>
              <a:latin typeface="Arial"/>
              <a:ea typeface="Arial"/>
              <a:cs typeface="Arial"/>
              <a:sym typeface="Arial"/>
            </a:endParaRPr>
          </a:p>
        </p:txBody>
      </p:sp>
      <p:pic>
        <p:nvPicPr>
          <p:cNvPr id="294" name="Google Shape;294;p28" descr="警告 単色塗りつぶし"/>
          <p:cNvPicPr preferRelativeResize="0"/>
          <p:nvPr/>
        </p:nvPicPr>
        <p:blipFill rotWithShape="1">
          <a:blip r:embed="rId5">
            <a:alphaModFix/>
          </a:blip>
          <a:srcRect/>
          <a:stretch/>
        </p:blipFill>
        <p:spPr>
          <a:xfrm>
            <a:off x="1517745" y="1141007"/>
            <a:ext cx="335655" cy="283197"/>
          </a:xfrm>
          <a:prstGeom prst="rect">
            <a:avLst/>
          </a:prstGeom>
          <a:noFill/>
          <a:ln>
            <a:noFill/>
          </a:ln>
        </p:spPr>
      </p:pic>
      <p:grpSp>
        <p:nvGrpSpPr>
          <p:cNvPr id="295" name="Google Shape;295;p28"/>
          <p:cNvGrpSpPr/>
          <p:nvPr/>
        </p:nvGrpSpPr>
        <p:grpSpPr>
          <a:xfrm>
            <a:off x="1491625" y="2616395"/>
            <a:ext cx="3080373" cy="1634975"/>
            <a:chOff x="1656544" y="3134223"/>
            <a:chExt cx="2968321" cy="1677649"/>
          </a:xfrm>
        </p:grpSpPr>
        <p:sp>
          <p:nvSpPr>
            <p:cNvPr id="296" name="Google Shape;296;p28"/>
            <p:cNvSpPr/>
            <p:nvPr/>
          </p:nvSpPr>
          <p:spPr>
            <a:xfrm>
              <a:off x="1910059" y="3301242"/>
              <a:ext cx="323850" cy="300507"/>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8"/>
            <p:cNvSpPr/>
            <p:nvPr/>
          </p:nvSpPr>
          <p:spPr>
            <a:xfrm>
              <a:off x="3644593" y="4548803"/>
              <a:ext cx="980272" cy="263069"/>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28" descr="カーソル 単色塗りつぶし"/>
            <p:cNvSpPr/>
            <p:nvPr/>
          </p:nvSpPr>
          <p:spPr>
            <a:xfrm>
              <a:off x="2164050" y="3578204"/>
              <a:ext cx="139718" cy="142374"/>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8"/>
            <p:cNvSpPr/>
            <p:nvPr/>
          </p:nvSpPr>
          <p:spPr>
            <a:xfrm>
              <a:off x="1656544" y="3134223"/>
              <a:ext cx="277524" cy="295517"/>
            </a:xfrm>
            <a:prstGeom prst="ellipse">
              <a:avLst/>
            </a:prstGeom>
            <a:solidFill>
              <a:schemeClr val="lt1"/>
            </a:solidFill>
            <a:ln w="25400" cap="flat" cmpd="sng">
              <a:solidFill>
                <a:srgbClr val="F4EC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rgbClr val="F4EC3D"/>
                  </a:solidFill>
                  <a:latin typeface="Arial Black"/>
                  <a:ea typeface="Arial Black"/>
                  <a:cs typeface="Arial Black"/>
                  <a:sym typeface="Arial Black"/>
                </a:rPr>
                <a:t>1</a:t>
              </a:r>
              <a:endParaRPr sz="1400" b="0" i="0" u="none" strike="noStrike" cap="none">
                <a:solidFill>
                  <a:srgbClr val="F4EC3D"/>
                </a:solidFill>
                <a:latin typeface="Arial Black"/>
                <a:ea typeface="Arial Black"/>
                <a:cs typeface="Arial Black"/>
                <a:sym typeface="Arial Black"/>
              </a:endParaRPr>
            </a:p>
          </p:txBody>
        </p:sp>
        <p:sp>
          <p:nvSpPr>
            <p:cNvPr id="300" name="Google Shape;300;p28"/>
            <p:cNvSpPr/>
            <p:nvPr/>
          </p:nvSpPr>
          <p:spPr>
            <a:xfrm>
              <a:off x="3344640" y="4346875"/>
              <a:ext cx="277524" cy="295517"/>
            </a:xfrm>
            <a:prstGeom prst="ellipse">
              <a:avLst/>
            </a:prstGeom>
            <a:solidFill>
              <a:schemeClr val="lt1"/>
            </a:solidFill>
            <a:ln w="25400" cap="flat" cmpd="sng">
              <a:solidFill>
                <a:srgbClr val="F4EC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rgbClr val="F4EC3D"/>
                  </a:solidFill>
                  <a:latin typeface="Arial Black"/>
                  <a:ea typeface="Arial Black"/>
                  <a:cs typeface="Arial Black"/>
                  <a:sym typeface="Arial Black"/>
                </a:rPr>
                <a:t>2</a:t>
              </a:r>
              <a:endParaRPr sz="1400" b="0" i="0" u="none" strike="noStrike" cap="none">
                <a:solidFill>
                  <a:srgbClr val="F4EC3D"/>
                </a:solidFill>
                <a:latin typeface="Arial Black"/>
                <a:ea typeface="Arial Black"/>
                <a:cs typeface="Arial Black"/>
                <a:sym typeface="Arial Black"/>
              </a:endParaRPr>
            </a:p>
          </p:txBody>
        </p:sp>
      </p:grpSp>
      <p:grpSp>
        <p:nvGrpSpPr>
          <p:cNvPr id="301" name="Google Shape;301;p28"/>
          <p:cNvGrpSpPr/>
          <p:nvPr/>
        </p:nvGrpSpPr>
        <p:grpSpPr>
          <a:xfrm>
            <a:off x="8135786" y="2579497"/>
            <a:ext cx="1902897" cy="3379729"/>
            <a:chOff x="8604303" y="2893833"/>
            <a:chExt cx="1882370" cy="3638704"/>
          </a:xfrm>
        </p:grpSpPr>
        <p:sp>
          <p:nvSpPr>
            <p:cNvPr id="302" name="Google Shape;302;p28"/>
            <p:cNvSpPr/>
            <p:nvPr/>
          </p:nvSpPr>
          <p:spPr>
            <a:xfrm>
              <a:off x="10130042" y="2943259"/>
              <a:ext cx="288000" cy="349689"/>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8"/>
            <p:cNvSpPr/>
            <p:nvPr/>
          </p:nvSpPr>
          <p:spPr>
            <a:xfrm>
              <a:off x="9803145" y="2893833"/>
              <a:ext cx="288000" cy="287999"/>
            </a:xfrm>
            <a:prstGeom prst="ellipse">
              <a:avLst/>
            </a:prstGeom>
            <a:solidFill>
              <a:schemeClr val="lt1"/>
            </a:solidFill>
            <a:ln w="25400" cap="flat" cmpd="sng">
              <a:solidFill>
                <a:srgbClr val="F4EC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rgbClr val="F4EC3D"/>
                  </a:solidFill>
                  <a:latin typeface="Arial Black"/>
                  <a:ea typeface="Arial Black"/>
                  <a:cs typeface="Arial Black"/>
                  <a:sym typeface="Arial Black"/>
                </a:rPr>
                <a:t>1</a:t>
              </a:r>
              <a:endParaRPr sz="1400" b="0" i="0" u="none" strike="noStrike" cap="none">
                <a:solidFill>
                  <a:srgbClr val="F4EC3D"/>
                </a:solidFill>
                <a:latin typeface="Arial Black"/>
                <a:ea typeface="Arial Black"/>
                <a:cs typeface="Arial Black"/>
                <a:sym typeface="Arial Black"/>
              </a:endParaRPr>
            </a:p>
          </p:txBody>
        </p:sp>
        <p:sp>
          <p:nvSpPr>
            <p:cNvPr id="304" name="Google Shape;304;p28"/>
            <p:cNvSpPr/>
            <p:nvPr/>
          </p:nvSpPr>
          <p:spPr>
            <a:xfrm>
              <a:off x="8604303" y="6210260"/>
              <a:ext cx="1882370" cy="322277"/>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28"/>
            <p:cNvSpPr/>
            <p:nvPr/>
          </p:nvSpPr>
          <p:spPr>
            <a:xfrm>
              <a:off x="9803145" y="5924753"/>
              <a:ext cx="288000" cy="288000"/>
            </a:xfrm>
            <a:prstGeom prst="ellipse">
              <a:avLst/>
            </a:prstGeom>
            <a:solidFill>
              <a:schemeClr val="lt1"/>
            </a:solidFill>
            <a:ln w="25400" cap="flat" cmpd="sng">
              <a:solidFill>
                <a:srgbClr val="F4EC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a:solidFill>
                    <a:srgbClr val="F4EC3D"/>
                  </a:solidFill>
                  <a:latin typeface="Arial Black"/>
                  <a:ea typeface="Arial Black"/>
                  <a:cs typeface="Arial Black"/>
                  <a:sym typeface="Arial Black"/>
                </a:rPr>
                <a:t>2</a:t>
              </a:r>
              <a:endParaRPr sz="1400" b="0" i="0" u="none" strike="noStrike" cap="none">
                <a:solidFill>
                  <a:srgbClr val="F4EC3D"/>
                </a:solidFill>
                <a:latin typeface="Arial Black"/>
                <a:ea typeface="Arial Black"/>
                <a:cs typeface="Arial Black"/>
                <a:sym typeface="Arial Black"/>
              </a:endParaRPr>
            </a:p>
          </p:txBody>
        </p:sp>
        <p:pic>
          <p:nvPicPr>
            <p:cNvPr id="306" name="Google Shape;306;p28" descr="右向き指示マーク 単色塗りつぶし"/>
            <p:cNvPicPr preferRelativeResize="0"/>
            <p:nvPr/>
          </p:nvPicPr>
          <p:blipFill rotWithShape="1">
            <a:blip r:embed="rId6">
              <a:alphaModFix/>
            </a:blip>
            <a:srcRect/>
            <a:stretch/>
          </p:blipFill>
          <p:spPr>
            <a:xfrm rot="-5400000">
              <a:off x="10132544" y="3197385"/>
              <a:ext cx="349688" cy="288000"/>
            </a:xfrm>
            <a:prstGeom prst="rect">
              <a:avLst/>
            </a:prstGeom>
            <a:noFill/>
            <a:ln>
              <a:noFill/>
            </a:ln>
          </p:spPr>
        </p:pic>
      </p:grpSp>
      <p:sp>
        <p:nvSpPr>
          <p:cNvPr id="307" name="Google Shape;307;p28"/>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a:t>
            </a:r>
            <a:r>
              <a:rPr lang="ja-JP" i="0">
                <a:latin typeface="Lato"/>
                <a:ea typeface="Lato"/>
                <a:cs typeface="Lato"/>
                <a:sym typeface="Lato"/>
              </a:rPr>
              <a:t>年末調整の回答を開始する</a:t>
            </a:r>
            <a:endParaRPr/>
          </a:p>
        </p:txBody>
      </p:sp>
      <p:sp>
        <p:nvSpPr>
          <p:cNvPr id="308" name="Google Shape;308;p28"/>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STEP4</a:t>
            </a:r>
            <a:r>
              <a:rPr lang="ja-JP" sz="1400" b="1" i="0" u="none" strike="noStrike" cap="none">
                <a:solidFill>
                  <a:srgbClr val="576BC9"/>
                </a:solidFill>
                <a:latin typeface="Arial"/>
                <a:ea typeface="Arial"/>
                <a:cs typeface="Arial"/>
                <a:sym typeface="Arial"/>
              </a:rPr>
              <a:t> </a:t>
            </a:r>
            <a:endParaRPr/>
          </a:p>
        </p:txBody>
      </p:sp>
      <p:grpSp>
        <p:nvGrpSpPr>
          <p:cNvPr id="309" name="Google Shape;309;p28"/>
          <p:cNvGrpSpPr/>
          <p:nvPr/>
        </p:nvGrpSpPr>
        <p:grpSpPr>
          <a:xfrm>
            <a:off x="2047421" y="2892536"/>
            <a:ext cx="206032" cy="137180"/>
            <a:chOff x="2716581" y="4492369"/>
            <a:chExt cx="206032" cy="137180"/>
          </a:xfrm>
        </p:grpSpPr>
        <p:cxnSp>
          <p:nvCxnSpPr>
            <p:cNvPr id="310" name="Google Shape;310;p28"/>
            <p:cNvCxnSpPr/>
            <p:nvPr/>
          </p:nvCxnSpPr>
          <p:spPr>
            <a:xfrm>
              <a:off x="2733902" y="4505192"/>
              <a:ext cx="0" cy="88684"/>
            </a:xfrm>
            <a:prstGeom prst="straightConnector1">
              <a:avLst/>
            </a:prstGeom>
            <a:noFill/>
            <a:ln w="19050" cap="flat" cmpd="sng">
              <a:solidFill>
                <a:srgbClr val="171C61"/>
              </a:solidFill>
              <a:prstDash val="solid"/>
              <a:round/>
              <a:headEnd type="none" w="sm" len="sm"/>
              <a:tailEnd type="none" w="sm" len="sm"/>
            </a:ln>
          </p:spPr>
        </p:cxnSp>
        <p:cxnSp>
          <p:nvCxnSpPr>
            <p:cNvPr id="311" name="Google Shape;311;p28"/>
            <p:cNvCxnSpPr/>
            <p:nvPr/>
          </p:nvCxnSpPr>
          <p:spPr>
            <a:xfrm rot="-1379581">
              <a:off x="2836297" y="4611993"/>
              <a:ext cx="89887" cy="0"/>
            </a:xfrm>
            <a:prstGeom prst="straightConnector1">
              <a:avLst/>
            </a:prstGeom>
            <a:noFill/>
            <a:ln w="19050" cap="flat" cmpd="sng">
              <a:solidFill>
                <a:srgbClr val="171C61"/>
              </a:solidFill>
              <a:prstDash val="solid"/>
              <a:round/>
              <a:headEnd type="none" w="sm" len="sm"/>
              <a:tailEnd type="none" w="sm" len="sm"/>
            </a:ln>
          </p:spPr>
        </p:cxnSp>
        <p:cxnSp>
          <p:nvCxnSpPr>
            <p:cNvPr id="312" name="Google Shape;312;p28"/>
            <p:cNvCxnSpPr/>
            <p:nvPr/>
          </p:nvCxnSpPr>
          <p:spPr>
            <a:xfrm rot="9420419" flipH="1">
              <a:off x="2784469" y="4504290"/>
              <a:ext cx="74906" cy="68187"/>
            </a:xfrm>
            <a:prstGeom prst="straightConnector1">
              <a:avLst/>
            </a:prstGeom>
            <a:noFill/>
            <a:ln w="19050" cap="flat" cmpd="sng">
              <a:solidFill>
                <a:srgbClr val="171C61"/>
              </a:solidFill>
              <a:prstDash val="solid"/>
              <a:round/>
              <a:headEnd type="none" w="sm" len="sm"/>
              <a:tailEnd type="none" w="sm" len="sm"/>
            </a:ln>
          </p:spPr>
        </p:cxnSp>
      </p:grpSp>
      <p:grpSp>
        <p:nvGrpSpPr>
          <p:cNvPr id="313" name="Google Shape;313;p28"/>
          <p:cNvGrpSpPr/>
          <p:nvPr/>
        </p:nvGrpSpPr>
        <p:grpSpPr>
          <a:xfrm rot="-4907627">
            <a:off x="9549022" y="2891887"/>
            <a:ext cx="206032" cy="137180"/>
            <a:chOff x="2716581" y="4492369"/>
            <a:chExt cx="206032" cy="137180"/>
          </a:xfrm>
        </p:grpSpPr>
        <p:cxnSp>
          <p:nvCxnSpPr>
            <p:cNvPr id="314" name="Google Shape;314;p28"/>
            <p:cNvCxnSpPr/>
            <p:nvPr/>
          </p:nvCxnSpPr>
          <p:spPr>
            <a:xfrm>
              <a:off x="2733902" y="4505192"/>
              <a:ext cx="0" cy="88684"/>
            </a:xfrm>
            <a:prstGeom prst="straightConnector1">
              <a:avLst/>
            </a:prstGeom>
            <a:noFill/>
            <a:ln w="19050" cap="flat" cmpd="sng">
              <a:solidFill>
                <a:srgbClr val="171C61"/>
              </a:solidFill>
              <a:prstDash val="solid"/>
              <a:round/>
              <a:headEnd type="none" w="sm" len="sm"/>
              <a:tailEnd type="none" w="sm" len="sm"/>
            </a:ln>
          </p:spPr>
        </p:cxnSp>
        <p:cxnSp>
          <p:nvCxnSpPr>
            <p:cNvPr id="315" name="Google Shape;315;p28"/>
            <p:cNvCxnSpPr/>
            <p:nvPr/>
          </p:nvCxnSpPr>
          <p:spPr>
            <a:xfrm rot="-1379581">
              <a:off x="2836297" y="4611993"/>
              <a:ext cx="89887" cy="0"/>
            </a:xfrm>
            <a:prstGeom prst="straightConnector1">
              <a:avLst/>
            </a:prstGeom>
            <a:noFill/>
            <a:ln w="19050" cap="flat" cmpd="sng">
              <a:solidFill>
                <a:srgbClr val="171C61"/>
              </a:solidFill>
              <a:prstDash val="solid"/>
              <a:round/>
              <a:headEnd type="none" w="sm" len="sm"/>
              <a:tailEnd type="none" w="sm" len="sm"/>
            </a:ln>
          </p:spPr>
        </p:cxnSp>
        <p:cxnSp>
          <p:nvCxnSpPr>
            <p:cNvPr id="316" name="Google Shape;316;p28"/>
            <p:cNvCxnSpPr/>
            <p:nvPr/>
          </p:nvCxnSpPr>
          <p:spPr>
            <a:xfrm rot="9420419" flipH="1">
              <a:off x="2784469" y="4504290"/>
              <a:ext cx="74906" cy="68187"/>
            </a:xfrm>
            <a:prstGeom prst="straightConnector1">
              <a:avLst/>
            </a:prstGeom>
            <a:noFill/>
            <a:ln w="19050" cap="flat" cmpd="sng">
              <a:solidFill>
                <a:srgbClr val="171C61"/>
              </a:solidFill>
              <a:prstDash val="solid"/>
              <a:round/>
              <a:headEnd type="none" w="sm" len="sm"/>
              <a:tailEnd type="none" w="sm" len="sm"/>
            </a:ln>
          </p:spPr>
        </p:cxnSp>
      </p:grpSp>
      <p:grpSp>
        <p:nvGrpSpPr>
          <p:cNvPr id="317" name="Google Shape;317;p28"/>
          <p:cNvGrpSpPr/>
          <p:nvPr/>
        </p:nvGrpSpPr>
        <p:grpSpPr>
          <a:xfrm>
            <a:off x="1127322" y="2148533"/>
            <a:ext cx="2256477" cy="481901"/>
            <a:chOff x="922720" y="-1296646"/>
            <a:chExt cx="2348466" cy="481901"/>
          </a:xfrm>
        </p:grpSpPr>
        <p:sp>
          <p:nvSpPr>
            <p:cNvPr id="318" name="Google Shape;318;p28"/>
            <p:cNvSpPr/>
            <p:nvPr/>
          </p:nvSpPr>
          <p:spPr>
            <a:xfrm>
              <a:off x="922720" y="-1280940"/>
              <a:ext cx="2320660" cy="358485"/>
            </a:xfrm>
            <a:prstGeom prst="rect">
              <a:avLst/>
            </a:prstGeom>
            <a:solidFill>
              <a:srgbClr val="45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PC画面</a:t>
              </a:r>
              <a:endParaRPr/>
            </a:p>
          </p:txBody>
        </p:sp>
        <p:sp>
          <p:nvSpPr>
            <p:cNvPr id="319" name="Google Shape;319;p28"/>
            <p:cNvSpPr/>
            <p:nvPr/>
          </p:nvSpPr>
          <p:spPr>
            <a:xfrm rot="-5400000" flipH="1">
              <a:off x="1013884" y="-991770"/>
              <a:ext cx="98003" cy="256047"/>
            </a:xfrm>
            <a:prstGeom prst="rtTriangle">
              <a:avLst/>
            </a:prstGeom>
            <a:solidFill>
              <a:srgbClr val="171C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0" name="Google Shape;320;p28"/>
            <p:cNvSpPr/>
            <p:nvPr/>
          </p:nvSpPr>
          <p:spPr>
            <a:xfrm rot="-5400000">
              <a:off x="2963296" y="-1220638"/>
              <a:ext cx="383899" cy="231882"/>
            </a:xfrm>
            <a:prstGeom prst="triangl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321" name="Google Shape;321;p28"/>
          <p:cNvGrpSpPr/>
          <p:nvPr/>
        </p:nvGrpSpPr>
        <p:grpSpPr>
          <a:xfrm>
            <a:off x="6406160" y="2164239"/>
            <a:ext cx="2229761" cy="466197"/>
            <a:chOff x="922720" y="-1280941"/>
            <a:chExt cx="2320662" cy="466196"/>
          </a:xfrm>
        </p:grpSpPr>
        <p:sp>
          <p:nvSpPr>
            <p:cNvPr id="322" name="Google Shape;322;p28"/>
            <p:cNvSpPr/>
            <p:nvPr/>
          </p:nvSpPr>
          <p:spPr>
            <a:xfrm>
              <a:off x="922720" y="-1280940"/>
              <a:ext cx="2320660" cy="358485"/>
            </a:xfrm>
            <a:prstGeom prst="rect">
              <a:avLst/>
            </a:prstGeom>
            <a:solidFill>
              <a:srgbClr val="45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スマホ画面</a:t>
              </a:r>
              <a:endParaRPr/>
            </a:p>
          </p:txBody>
        </p:sp>
        <p:sp>
          <p:nvSpPr>
            <p:cNvPr id="323" name="Google Shape;323;p28"/>
            <p:cNvSpPr/>
            <p:nvPr/>
          </p:nvSpPr>
          <p:spPr>
            <a:xfrm rot="-5400000" flipH="1">
              <a:off x="1013884" y="-991770"/>
              <a:ext cx="98003" cy="256047"/>
            </a:xfrm>
            <a:prstGeom prst="rtTriangle">
              <a:avLst/>
            </a:prstGeom>
            <a:solidFill>
              <a:srgbClr val="171C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4" name="Google Shape;324;p28"/>
            <p:cNvSpPr/>
            <p:nvPr/>
          </p:nvSpPr>
          <p:spPr>
            <a:xfrm rot="-5400000">
              <a:off x="2963344" y="-1218202"/>
              <a:ext cx="342777" cy="217298"/>
            </a:xfrm>
            <a:prstGeom prst="triangl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29"/>
          <p:cNvPicPr preferRelativeResize="0"/>
          <p:nvPr/>
        </p:nvPicPr>
        <p:blipFill rotWithShape="1">
          <a:blip r:embed="rId3">
            <a:alphaModFix/>
          </a:blip>
          <a:srcRect/>
          <a:stretch/>
        </p:blipFill>
        <p:spPr>
          <a:xfrm>
            <a:off x="2116081" y="1809850"/>
            <a:ext cx="8465480" cy="4878763"/>
          </a:xfrm>
          <a:prstGeom prst="rect">
            <a:avLst/>
          </a:prstGeom>
          <a:noFill/>
          <a:ln>
            <a:noFill/>
          </a:ln>
          <a:effectLst>
            <a:outerShdw blurRad="63500" sx="102000" sy="102000" algn="ctr" rotWithShape="0">
              <a:srgbClr val="000000">
                <a:alpha val="40000"/>
              </a:srgbClr>
            </a:outerShdw>
          </a:effectLst>
        </p:spPr>
      </p:pic>
      <p:sp>
        <p:nvSpPr>
          <p:cNvPr id="330" name="Google Shape;330;p29"/>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a:t>
            </a:r>
            <a:r>
              <a:rPr lang="ja-JP" i="0">
                <a:latin typeface="Lato"/>
                <a:ea typeface="Lato"/>
                <a:cs typeface="Lato"/>
                <a:sym typeface="Lato"/>
              </a:rPr>
              <a:t>年末調整の回答を開始する</a:t>
            </a:r>
            <a:endParaRPr/>
          </a:p>
        </p:txBody>
      </p:sp>
      <p:sp>
        <p:nvSpPr>
          <p:cNvPr id="331" name="Google Shape;331;p29"/>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STEP4</a:t>
            </a:r>
            <a:r>
              <a:rPr lang="ja-JP" sz="1400" b="1" i="0" u="none" strike="noStrike" cap="none">
                <a:solidFill>
                  <a:srgbClr val="576BC9"/>
                </a:solidFill>
                <a:latin typeface="Arial"/>
                <a:ea typeface="Arial"/>
                <a:cs typeface="Arial"/>
                <a:sym typeface="Arial"/>
              </a:rPr>
              <a:t> </a:t>
            </a:r>
            <a:endParaRPr/>
          </a:p>
        </p:txBody>
      </p:sp>
      <p:sp>
        <p:nvSpPr>
          <p:cNvPr id="332" name="Google Shape;332;p29"/>
          <p:cNvSpPr txBox="1">
            <a:spLocks noGrp="1"/>
          </p:cNvSpPr>
          <p:nvPr>
            <p:ph type="body" idx="2"/>
          </p:nvPr>
        </p:nvSpPr>
        <p:spPr>
          <a:xfrm>
            <a:off x="1127745" y="1170496"/>
            <a:ext cx="10620000" cy="3928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ja-JP">
                <a:solidFill>
                  <a:schemeClr val="dk1"/>
                </a:solidFill>
              </a:rPr>
              <a:t>［開始］ボタンをクリック(タップ)してください。</a:t>
            </a:r>
            <a:endParaRPr/>
          </a:p>
        </p:txBody>
      </p:sp>
      <p:sp>
        <p:nvSpPr>
          <p:cNvPr id="334" name="Google Shape;334;p29"/>
          <p:cNvSpPr/>
          <p:nvPr/>
        </p:nvSpPr>
        <p:spPr>
          <a:xfrm>
            <a:off x="6348821" y="6283755"/>
            <a:ext cx="841829" cy="264581"/>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 name="Google Shape;499;p38">
            <a:extLst>
              <a:ext uri="{FF2B5EF4-FFF2-40B4-BE49-F238E27FC236}">
                <a16:creationId xmlns:a16="http://schemas.microsoft.com/office/drawing/2014/main" id="{47F963A1-C346-3137-0E33-D683863CA9B7}"/>
              </a:ext>
            </a:extLst>
          </p:cNvPr>
          <p:cNvGrpSpPr/>
          <p:nvPr/>
        </p:nvGrpSpPr>
        <p:grpSpPr>
          <a:xfrm>
            <a:off x="7190650" y="6283755"/>
            <a:ext cx="321470" cy="288094"/>
            <a:chOff x="7147743" y="5334455"/>
            <a:chExt cx="321470" cy="288094"/>
          </a:xfrm>
        </p:grpSpPr>
        <p:sp>
          <p:nvSpPr>
            <p:cNvPr id="4" name="Google Shape;500;p38" descr="カーソル 単色塗りつぶし">
              <a:extLst>
                <a:ext uri="{FF2B5EF4-FFF2-40B4-BE49-F238E27FC236}">
                  <a16:creationId xmlns:a16="http://schemas.microsoft.com/office/drawing/2014/main" id="{8DDC1D00-94CF-D53F-7DDD-7E98E47F63E4}"/>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5" name="Google Shape;501;p38">
              <a:extLst>
                <a:ext uri="{FF2B5EF4-FFF2-40B4-BE49-F238E27FC236}">
                  <a16:creationId xmlns:a16="http://schemas.microsoft.com/office/drawing/2014/main" id="{0DFD38F2-3A94-7007-3030-3B1C3B4E69E5}"/>
                </a:ext>
              </a:extLst>
            </p:cNvPr>
            <p:cNvGrpSpPr/>
            <p:nvPr/>
          </p:nvGrpSpPr>
          <p:grpSpPr>
            <a:xfrm rot="2075396">
              <a:off x="7175328" y="5334455"/>
              <a:ext cx="293885" cy="160057"/>
              <a:chOff x="7079603" y="4310467"/>
              <a:chExt cx="411998" cy="160057"/>
            </a:xfrm>
          </p:grpSpPr>
          <p:cxnSp>
            <p:nvCxnSpPr>
              <p:cNvPr id="6" name="Google Shape;502;p38">
                <a:extLst>
                  <a:ext uri="{FF2B5EF4-FFF2-40B4-BE49-F238E27FC236}">
                    <a16:creationId xmlns:a16="http://schemas.microsoft.com/office/drawing/2014/main" id="{5ED275B4-2B32-CF6C-76C1-4DAC5DE090E3}"/>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7" name="Google Shape;503;p38">
                <a:extLst>
                  <a:ext uri="{FF2B5EF4-FFF2-40B4-BE49-F238E27FC236}">
                    <a16:creationId xmlns:a16="http://schemas.microsoft.com/office/drawing/2014/main" id="{CA917272-FCFB-236B-1D50-833FD5FC2DDA}"/>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8" name="Google Shape;504;p38">
                <a:extLst>
                  <a:ext uri="{FF2B5EF4-FFF2-40B4-BE49-F238E27FC236}">
                    <a16:creationId xmlns:a16="http://schemas.microsoft.com/office/drawing/2014/main" id="{54B982A5-11DB-D4B5-0335-E787CE4AF637}"/>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grpSp>
        <p:nvGrpSpPr>
          <p:cNvPr id="436" name="Google Shape;436;p32"/>
          <p:cNvGrpSpPr/>
          <p:nvPr/>
        </p:nvGrpSpPr>
        <p:grpSpPr>
          <a:xfrm>
            <a:off x="1653110" y="2562706"/>
            <a:ext cx="1964808" cy="1732588"/>
            <a:chOff x="1244736" y="1871958"/>
            <a:chExt cx="2208853" cy="1732588"/>
          </a:xfrm>
        </p:grpSpPr>
        <p:sp>
          <p:nvSpPr>
            <p:cNvPr id="437" name="Google Shape;437;p32"/>
            <p:cNvSpPr/>
            <p:nvPr/>
          </p:nvSpPr>
          <p:spPr>
            <a:xfrm>
              <a:off x="1244736" y="1871958"/>
              <a:ext cx="2208853" cy="1732588"/>
            </a:xfrm>
            <a:prstGeom prst="rect">
              <a:avLst/>
            </a:prstGeom>
            <a:solidFill>
              <a:schemeClr val="lt1"/>
            </a:solid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8" name="Google Shape;438;p32"/>
            <p:cNvSpPr txBox="1"/>
            <p:nvPr/>
          </p:nvSpPr>
          <p:spPr>
            <a:xfrm>
              <a:off x="1470273" y="2123849"/>
              <a:ext cx="1757778"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8000" b="0" i="0" u="none" strike="noStrike" cap="none">
                  <a:solidFill>
                    <a:srgbClr val="171C61"/>
                  </a:solidFill>
                  <a:latin typeface="Arial Black"/>
                  <a:ea typeface="Arial Black"/>
                  <a:cs typeface="Arial Black"/>
                  <a:sym typeface="Arial Black"/>
                </a:rPr>
                <a:t>03</a:t>
              </a:r>
              <a:endParaRPr sz="8000" b="0" i="0" u="none" strike="noStrike" cap="none">
                <a:solidFill>
                  <a:srgbClr val="171C61"/>
                </a:solidFill>
                <a:latin typeface="Arial Black"/>
                <a:ea typeface="Arial Black"/>
                <a:cs typeface="Arial Black"/>
                <a:sym typeface="Arial Black"/>
              </a:endParaRPr>
            </a:p>
          </p:txBody>
        </p:sp>
      </p:grpSp>
      <p:sp>
        <p:nvSpPr>
          <p:cNvPr id="439" name="Google Shape;439;p32"/>
          <p:cNvSpPr txBox="1"/>
          <p:nvPr/>
        </p:nvSpPr>
        <p:spPr>
          <a:xfrm>
            <a:off x="4271490" y="2921168"/>
            <a:ext cx="569813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6000" b="1" i="0" u="none" strike="noStrike" cap="none">
                <a:solidFill>
                  <a:schemeClr val="lt1"/>
                </a:solidFill>
                <a:latin typeface="Arial"/>
                <a:ea typeface="Arial"/>
                <a:cs typeface="Arial"/>
                <a:sym typeface="Arial"/>
              </a:rPr>
              <a:t>回答を</a:t>
            </a:r>
            <a:r>
              <a:rPr lang="ja-JP" sz="6000" b="1">
                <a:solidFill>
                  <a:schemeClr val="lt1"/>
                </a:solidFill>
              </a:rPr>
              <a:t>する</a:t>
            </a:r>
            <a:endParaRPr sz="6000" b="1" i="0" u="none" strike="noStrike" cap="none">
              <a:solidFill>
                <a:schemeClr val="lt1"/>
              </a:solidFill>
              <a:latin typeface="Arial"/>
              <a:ea typeface="Arial"/>
              <a:cs typeface="Arial"/>
              <a:sym typeface="Arial"/>
            </a:endParaRPr>
          </a:p>
        </p:txBody>
      </p:sp>
      <p:sp>
        <p:nvSpPr>
          <p:cNvPr id="440" name="Google Shape;440;p32"/>
          <p:cNvSpPr/>
          <p:nvPr/>
        </p:nvSpPr>
        <p:spPr>
          <a:xfrm>
            <a:off x="560773" y="486053"/>
            <a:ext cx="11070600" cy="5886000"/>
          </a:xfrm>
          <a:prstGeom prst="rect">
            <a:avLst/>
          </a:prstGeom>
          <a:no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pSp>
        <p:nvGrpSpPr>
          <p:cNvPr id="446" name="Google Shape;446;p33"/>
          <p:cNvGrpSpPr/>
          <p:nvPr/>
        </p:nvGrpSpPr>
        <p:grpSpPr>
          <a:xfrm>
            <a:off x="1185802" y="1478304"/>
            <a:ext cx="10300396" cy="4425992"/>
            <a:chOff x="1412632" y="1216004"/>
            <a:chExt cx="10300396" cy="4425992"/>
          </a:xfrm>
        </p:grpSpPr>
        <p:grpSp>
          <p:nvGrpSpPr>
            <p:cNvPr id="447" name="Google Shape;447;p33"/>
            <p:cNvGrpSpPr/>
            <p:nvPr/>
          </p:nvGrpSpPr>
          <p:grpSpPr>
            <a:xfrm>
              <a:off x="1412632" y="1216004"/>
              <a:ext cx="3029441" cy="4425992"/>
              <a:chOff x="936000" y="1528572"/>
              <a:chExt cx="2443079" cy="4425992"/>
            </a:xfrm>
          </p:grpSpPr>
          <p:grpSp>
            <p:nvGrpSpPr>
              <p:cNvPr id="448" name="Google Shape;448;p33"/>
              <p:cNvGrpSpPr/>
              <p:nvPr/>
            </p:nvGrpSpPr>
            <p:grpSpPr>
              <a:xfrm>
                <a:off x="936000" y="1528572"/>
                <a:ext cx="2026525" cy="4425992"/>
                <a:chOff x="936000" y="1528572"/>
                <a:chExt cx="2026525" cy="4425992"/>
              </a:xfrm>
            </p:grpSpPr>
            <p:grpSp>
              <p:nvGrpSpPr>
                <p:cNvPr id="449" name="Google Shape;449;p33"/>
                <p:cNvGrpSpPr/>
                <p:nvPr/>
              </p:nvGrpSpPr>
              <p:grpSpPr>
                <a:xfrm>
                  <a:off x="936000" y="1528572"/>
                  <a:ext cx="2026525" cy="4425992"/>
                  <a:chOff x="936000" y="1155192"/>
                  <a:chExt cx="1897285" cy="4425992"/>
                </a:xfrm>
              </p:grpSpPr>
              <p:sp>
                <p:nvSpPr>
                  <p:cNvPr id="450" name="Google Shape;450;p33"/>
                  <p:cNvSpPr/>
                  <p:nvPr/>
                </p:nvSpPr>
                <p:spPr>
                  <a:xfrm>
                    <a:off x="1095239" y="1261184"/>
                    <a:ext cx="1738046" cy="4320000"/>
                  </a:xfrm>
                  <a:prstGeom prst="roundRect">
                    <a:avLst>
                      <a:gd name="adj" fmla="val 16667"/>
                    </a:avLst>
                  </a:prstGeom>
                  <a:solidFill>
                    <a:srgbClr val="F7F16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必要項目を</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入力する</a:t>
                    </a:r>
                    <a:endParaRPr sz="1400" b="0" i="0" u="none" strike="noStrike" cap="none">
                      <a:solidFill>
                        <a:schemeClr val="dk1"/>
                      </a:solidFill>
                      <a:latin typeface="Arial"/>
                      <a:ea typeface="Arial"/>
                      <a:cs typeface="Arial"/>
                      <a:sym typeface="Arial"/>
                    </a:endParaRPr>
                  </a:p>
                </p:txBody>
              </p:sp>
              <p:sp>
                <p:nvSpPr>
                  <p:cNvPr id="451" name="Google Shape;451;p33"/>
                  <p:cNvSpPr/>
                  <p:nvPr/>
                </p:nvSpPr>
                <p:spPr>
                  <a:xfrm>
                    <a:off x="936000" y="1155192"/>
                    <a:ext cx="1121400"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grpSp>
            <p:sp>
              <p:nvSpPr>
                <p:cNvPr id="452" name="Google Shape;452;p33"/>
                <p:cNvSpPr/>
                <p:nvPr/>
              </p:nvSpPr>
              <p:spPr>
                <a:xfrm>
                  <a:off x="1277015" y="3124200"/>
                  <a:ext cx="1514580" cy="255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453" name="Google Shape;453;p33" descr="再生 単色塗りつぶし"/>
              <p:cNvPicPr preferRelativeResize="0"/>
              <p:nvPr/>
            </p:nvPicPr>
            <p:blipFill rotWithShape="1">
              <a:blip r:embed="rId3">
                <a:alphaModFix/>
              </a:blip>
              <a:srcRect/>
              <a:stretch/>
            </p:blipFill>
            <p:spPr>
              <a:xfrm>
                <a:off x="2839079" y="3676598"/>
                <a:ext cx="540000" cy="700742"/>
              </a:xfrm>
              <a:prstGeom prst="rect">
                <a:avLst/>
              </a:prstGeom>
              <a:noFill/>
              <a:ln>
                <a:noFill/>
              </a:ln>
            </p:spPr>
          </p:pic>
        </p:grpSp>
        <p:grpSp>
          <p:nvGrpSpPr>
            <p:cNvPr id="454" name="Google Shape;454;p33"/>
            <p:cNvGrpSpPr/>
            <p:nvPr/>
          </p:nvGrpSpPr>
          <p:grpSpPr>
            <a:xfrm>
              <a:off x="4006351" y="1216004"/>
              <a:ext cx="3039624" cy="4425992"/>
              <a:chOff x="3127813" y="1528572"/>
              <a:chExt cx="2451291" cy="4425992"/>
            </a:xfrm>
          </p:grpSpPr>
          <p:grpSp>
            <p:nvGrpSpPr>
              <p:cNvPr id="455" name="Google Shape;455;p33"/>
              <p:cNvGrpSpPr/>
              <p:nvPr/>
            </p:nvGrpSpPr>
            <p:grpSpPr>
              <a:xfrm>
                <a:off x="3127813" y="1528572"/>
                <a:ext cx="2026525" cy="4425992"/>
                <a:chOff x="3095731" y="1528572"/>
                <a:chExt cx="2026525" cy="4425992"/>
              </a:xfrm>
            </p:grpSpPr>
            <p:grpSp>
              <p:nvGrpSpPr>
                <p:cNvPr id="456" name="Google Shape;456;p33"/>
                <p:cNvGrpSpPr/>
                <p:nvPr/>
              </p:nvGrpSpPr>
              <p:grpSpPr>
                <a:xfrm>
                  <a:off x="3095731" y="1528572"/>
                  <a:ext cx="2026525" cy="4425992"/>
                  <a:chOff x="936000" y="1155192"/>
                  <a:chExt cx="1897285" cy="4425992"/>
                </a:xfrm>
              </p:grpSpPr>
              <p:sp>
                <p:nvSpPr>
                  <p:cNvPr id="457" name="Google Shape;457;p33"/>
                  <p:cNvSpPr/>
                  <p:nvPr/>
                </p:nvSpPr>
                <p:spPr>
                  <a:xfrm>
                    <a:off x="1095239" y="1261184"/>
                    <a:ext cx="1738046" cy="4320000"/>
                  </a:xfrm>
                  <a:prstGeom prst="roundRect">
                    <a:avLst>
                      <a:gd name="adj" fmla="val 16667"/>
                    </a:avLst>
                  </a:prstGeom>
                  <a:solidFill>
                    <a:srgbClr val="F7F16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書類確認を</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する</a:t>
                    </a:r>
                    <a:endParaRPr sz="1400" b="0" i="0" u="none" strike="noStrike" cap="none">
                      <a:solidFill>
                        <a:schemeClr val="dk1"/>
                      </a:solidFill>
                      <a:latin typeface="Arial"/>
                      <a:ea typeface="Arial"/>
                      <a:cs typeface="Arial"/>
                      <a:sym typeface="Arial"/>
                    </a:endParaRPr>
                  </a:p>
                </p:txBody>
              </p:sp>
              <p:sp>
                <p:nvSpPr>
                  <p:cNvPr id="458" name="Google Shape;458;p33"/>
                  <p:cNvSpPr/>
                  <p:nvPr/>
                </p:nvSpPr>
                <p:spPr>
                  <a:xfrm>
                    <a:off x="936000" y="1155192"/>
                    <a:ext cx="1121400"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STEP2 </a:t>
                    </a:r>
                    <a:endParaRPr/>
                  </a:p>
                </p:txBody>
              </p:sp>
            </p:grpSp>
            <p:sp>
              <p:nvSpPr>
                <p:cNvPr id="459" name="Google Shape;459;p33"/>
                <p:cNvSpPr/>
                <p:nvPr/>
              </p:nvSpPr>
              <p:spPr>
                <a:xfrm>
                  <a:off x="3424093" y="3124200"/>
                  <a:ext cx="1514580" cy="255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460" name="Google Shape;460;p33" descr="再生 単色塗りつぶし"/>
              <p:cNvPicPr preferRelativeResize="0"/>
              <p:nvPr/>
            </p:nvPicPr>
            <p:blipFill rotWithShape="1">
              <a:blip r:embed="rId3">
                <a:alphaModFix/>
              </a:blip>
              <a:srcRect/>
              <a:stretch/>
            </p:blipFill>
            <p:spPr>
              <a:xfrm>
                <a:off x="5039104" y="3676598"/>
                <a:ext cx="540000" cy="700742"/>
              </a:xfrm>
              <a:prstGeom prst="rect">
                <a:avLst/>
              </a:prstGeom>
              <a:noFill/>
              <a:ln>
                <a:noFill/>
              </a:ln>
            </p:spPr>
          </p:pic>
        </p:grpSp>
        <p:grpSp>
          <p:nvGrpSpPr>
            <p:cNvPr id="461" name="Google Shape;461;p33"/>
            <p:cNvGrpSpPr/>
            <p:nvPr/>
          </p:nvGrpSpPr>
          <p:grpSpPr>
            <a:xfrm>
              <a:off x="6610253" y="1216004"/>
              <a:ext cx="3025588" cy="4425992"/>
              <a:chOff x="5330564" y="1528572"/>
              <a:chExt cx="2439972" cy="4425992"/>
            </a:xfrm>
          </p:grpSpPr>
          <p:grpSp>
            <p:nvGrpSpPr>
              <p:cNvPr id="462" name="Google Shape;462;p33"/>
              <p:cNvGrpSpPr/>
              <p:nvPr/>
            </p:nvGrpSpPr>
            <p:grpSpPr>
              <a:xfrm>
                <a:off x="5330564" y="1528572"/>
                <a:ext cx="2026525" cy="4425992"/>
                <a:chOff x="5255462" y="1528572"/>
                <a:chExt cx="2026525" cy="4425992"/>
              </a:xfrm>
            </p:grpSpPr>
            <p:grpSp>
              <p:nvGrpSpPr>
                <p:cNvPr id="463" name="Google Shape;463;p33"/>
                <p:cNvGrpSpPr/>
                <p:nvPr/>
              </p:nvGrpSpPr>
              <p:grpSpPr>
                <a:xfrm>
                  <a:off x="5255462" y="1528572"/>
                  <a:ext cx="2026525" cy="4425992"/>
                  <a:chOff x="936000" y="1155192"/>
                  <a:chExt cx="1897285" cy="4425992"/>
                </a:xfrm>
              </p:grpSpPr>
              <p:sp>
                <p:nvSpPr>
                  <p:cNvPr id="464" name="Google Shape;464;p33"/>
                  <p:cNvSpPr/>
                  <p:nvPr/>
                </p:nvSpPr>
                <p:spPr>
                  <a:xfrm>
                    <a:off x="1095239" y="1261184"/>
                    <a:ext cx="1738046" cy="4320000"/>
                  </a:xfrm>
                  <a:prstGeom prst="roundRect">
                    <a:avLst>
                      <a:gd name="adj" fmla="val 16667"/>
                    </a:avLst>
                  </a:prstGeom>
                  <a:solidFill>
                    <a:srgbClr val="F7F16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回答内容を</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確定する</a:t>
                    </a:r>
                    <a:endParaRPr sz="1400" b="0" i="0" u="none" strike="noStrike" cap="none">
                      <a:solidFill>
                        <a:schemeClr val="dk1"/>
                      </a:solidFill>
                      <a:latin typeface="Arial"/>
                      <a:ea typeface="Arial"/>
                      <a:cs typeface="Arial"/>
                      <a:sym typeface="Arial"/>
                    </a:endParaRPr>
                  </a:p>
                </p:txBody>
              </p:sp>
              <p:sp>
                <p:nvSpPr>
                  <p:cNvPr id="465" name="Google Shape;465;p33"/>
                  <p:cNvSpPr/>
                  <p:nvPr/>
                </p:nvSpPr>
                <p:spPr>
                  <a:xfrm>
                    <a:off x="936000" y="1155192"/>
                    <a:ext cx="1121400"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STEP3</a:t>
                    </a:r>
                    <a:r>
                      <a:rPr lang="ja-JP" sz="1400" b="1" i="0" u="none" strike="noStrike" cap="none">
                        <a:solidFill>
                          <a:srgbClr val="576BC9"/>
                        </a:solidFill>
                        <a:latin typeface="Arial"/>
                        <a:ea typeface="Arial"/>
                        <a:cs typeface="Arial"/>
                        <a:sym typeface="Arial"/>
                      </a:rPr>
                      <a:t> </a:t>
                    </a:r>
                    <a:endParaRPr/>
                  </a:p>
                </p:txBody>
              </p:sp>
            </p:grpSp>
            <p:sp>
              <p:nvSpPr>
                <p:cNvPr id="466" name="Google Shape;466;p33"/>
                <p:cNvSpPr/>
                <p:nvPr/>
              </p:nvSpPr>
              <p:spPr>
                <a:xfrm>
                  <a:off x="5572505" y="3124200"/>
                  <a:ext cx="1514580" cy="255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467" name="Google Shape;467;p33" descr="再生 単色塗りつぶし"/>
              <p:cNvPicPr preferRelativeResize="0"/>
              <p:nvPr/>
            </p:nvPicPr>
            <p:blipFill rotWithShape="1">
              <a:blip r:embed="rId3">
                <a:alphaModFix/>
              </a:blip>
              <a:srcRect/>
              <a:stretch/>
            </p:blipFill>
            <p:spPr>
              <a:xfrm>
                <a:off x="7230536" y="3659527"/>
                <a:ext cx="540000" cy="700742"/>
              </a:xfrm>
              <a:prstGeom prst="rect">
                <a:avLst/>
              </a:prstGeom>
              <a:noFill/>
              <a:ln>
                <a:noFill/>
              </a:ln>
            </p:spPr>
          </p:pic>
        </p:grpSp>
        <p:grpSp>
          <p:nvGrpSpPr>
            <p:cNvPr id="468" name="Google Shape;468;p33"/>
            <p:cNvGrpSpPr/>
            <p:nvPr/>
          </p:nvGrpSpPr>
          <p:grpSpPr>
            <a:xfrm>
              <a:off x="9200118" y="1216004"/>
              <a:ext cx="2512910" cy="4425992"/>
              <a:chOff x="7415193" y="1528572"/>
              <a:chExt cx="2026525" cy="4425992"/>
            </a:xfrm>
          </p:grpSpPr>
          <p:grpSp>
            <p:nvGrpSpPr>
              <p:cNvPr id="469" name="Google Shape;469;p33"/>
              <p:cNvGrpSpPr/>
              <p:nvPr/>
            </p:nvGrpSpPr>
            <p:grpSpPr>
              <a:xfrm>
                <a:off x="7415193" y="1528572"/>
                <a:ext cx="2026525" cy="4425992"/>
                <a:chOff x="936000" y="1155192"/>
                <a:chExt cx="1897285" cy="4425992"/>
              </a:xfrm>
            </p:grpSpPr>
            <p:sp>
              <p:nvSpPr>
                <p:cNvPr id="470" name="Google Shape;470;p33"/>
                <p:cNvSpPr/>
                <p:nvPr/>
              </p:nvSpPr>
              <p:spPr>
                <a:xfrm>
                  <a:off x="1095239" y="1261184"/>
                  <a:ext cx="1738046" cy="4320000"/>
                </a:xfrm>
                <a:prstGeom prst="roundRect">
                  <a:avLst>
                    <a:gd name="adj" fmla="val 16667"/>
                  </a:avLst>
                </a:prstGeom>
                <a:solidFill>
                  <a:srgbClr val="F7F16E"/>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完了</a:t>
                  </a:r>
                  <a:endParaRPr sz="1400" b="0" i="0" u="none" strike="noStrike" cap="none">
                    <a:solidFill>
                      <a:schemeClr val="dk1"/>
                    </a:solidFill>
                    <a:latin typeface="Arial"/>
                    <a:ea typeface="Arial"/>
                    <a:cs typeface="Arial"/>
                    <a:sym typeface="Arial"/>
                  </a:endParaRPr>
                </a:p>
              </p:txBody>
            </p:sp>
            <p:sp>
              <p:nvSpPr>
                <p:cNvPr id="471" name="Google Shape;471;p33"/>
                <p:cNvSpPr/>
                <p:nvPr/>
              </p:nvSpPr>
              <p:spPr>
                <a:xfrm>
                  <a:off x="936000" y="1155192"/>
                  <a:ext cx="1121400"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STEP4</a:t>
                  </a:r>
                  <a:r>
                    <a:rPr lang="ja-JP" sz="1400" b="1" i="0" u="none" strike="noStrike" cap="none">
                      <a:solidFill>
                        <a:srgbClr val="576BC9"/>
                      </a:solidFill>
                      <a:latin typeface="Arial"/>
                      <a:ea typeface="Arial"/>
                      <a:cs typeface="Arial"/>
                      <a:sym typeface="Arial"/>
                    </a:rPr>
                    <a:t> </a:t>
                  </a:r>
                  <a:endParaRPr/>
                </a:p>
              </p:txBody>
            </p:sp>
          </p:grpSp>
          <p:sp>
            <p:nvSpPr>
              <p:cNvPr id="472" name="Google Shape;472;p33"/>
              <p:cNvSpPr/>
              <p:nvPr/>
            </p:nvSpPr>
            <p:spPr>
              <a:xfrm>
                <a:off x="7756208" y="3124200"/>
                <a:ext cx="1514580" cy="255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sp>
        <p:nvSpPr>
          <p:cNvPr id="473" name="Google Shape;473;p33"/>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1</a:t>
            </a:r>
            <a:r>
              <a:rPr lang="ja-JP">
                <a:solidFill>
                  <a:srgbClr val="F1E70D"/>
                </a:solidFill>
              </a:rPr>
              <a:t> </a:t>
            </a:r>
            <a:r>
              <a:rPr lang="ja-JP"/>
              <a:t>回答時の流れ</a:t>
            </a:r>
            <a:endParaRPr/>
          </a:p>
        </p:txBody>
      </p:sp>
      <p:pic>
        <p:nvPicPr>
          <p:cNvPr id="474" name="Google Shape;474;p33"/>
          <p:cNvPicPr preferRelativeResize="0"/>
          <p:nvPr/>
        </p:nvPicPr>
        <p:blipFill rotWithShape="1">
          <a:blip r:embed="rId4">
            <a:alphaModFix/>
          </a:blip>
          <a:srcRect/>
          <a:stretch/>
        </p:blipFill>
        <p:spPr>
          <a:xfrm>
            <a:off x="1813887" y="3864815"/>
            <a:ext cx="1521128" cy="970933"/>
          </a:xfrm>
          <a:prstGeom prst="rect">
            <a:avLst/>
          </a:prstGeom>
          <a:noFill/>
          <a:ln>
            <a:noFill/>
          </a:ln>
        </p:spPr>
      </p:pic>
      <p:pic>
        <p:nvPicPr>
          <p:cNvPr id="475" name="Google Shape;475;p33"/>
          <p:cNvPicPr preferRelativeResize="0"/>
          <p:nvPr/>
        </p:nvPicPr>
        <p:blipFill rotWithShape="1">
          <a:blip r:embed="rId5">
            <a:alphaModFix/>
          </a:blip>
          <a:srcRect/>
          <a:stretch/>
        </p:blipFill>
        <p:spPr>
          <a:xfrm>
            <a:off x="4705479" y="3885207"/>
            <a:ext cx="1036992" cy="1025596"/>
          </a:xfrm>
          <a:prstGeom prst="rect">
            <a:avLst/>
          </a:prstGeom>
          <a:noFill/>
          <a:ln>
            <a:noFill/>
          </a:ln>
        </p:spPr>
      </p:pic>
      <p:pic>
        <p:nvPicPr>
          <p:cNvPr id="476" name="Google Shape;476;p33"/>
          <p:cNvPicPr preferRelativeResize="0"/>
          <p:nvPr/>
        </p:nvPicPr>
        <p:blipFill rotWithShape="1">
          <a:blip r:embed="rId6">
            <a:alphaModFix/>
          </a:blip>
          <a:srcRect/>
          <a:stretch/>
        </p:blipFill>
        <p:spPr>
          <a:xfrm>
            <a:off x="9967862" y="4056005"/>
            <a:ext cx="734668" cy="684000"/>
          </a:xfrm>
          <a:prstGeom prst="rect">
            <a:avLst/>
          </a:prstGeom>
          <a:noFill/>
          <a:ln>
            <a:noFill/>
          </a:ln>
        </p:spPr>
      </p:pic>
      <p:pic>
        <p:nvPicPr>
          <p:cNvPr id="477" name="Google Shape;477;p33"/>
          <p:cNvPicPr preferRelativeResize="0"/>
          <p:nvPr/>
        </p:nvPicPr>
        <p:blipFill rotWithShape="1">
          <a:blip r:embed="rId7">
            <a:alphaModFix/>
          </a:blip>
          <a:srcRect/>
          <a:stretch/>
        </p:blipFill>
        <p:spPr>
          <a:xfrm>
            <a:off x="7377996" y="3958884"/>
            <a:ext cx="669605" cy="8768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0"/>
          <p:cNvSpPr/>
          <p:nvPr/>
        </p:nvSpPr>
        <p:spPr>
          <a:xfrm>
            <a:off x="1026000" y="1259999"/>
            <a:ext cx="10360241" cy="5217815"/>
          </a:xfrm>
          <a:prstGeom prst="roundRect">
            <a:avLst>
              <a:gd name="adj" fmla="val 5000"/>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5" name="Google Shape;345;p30"/>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dirty="0"/>
              <a:t>2  回答時の注意事項</a:t>
            </a:r>
            <a:endParaRPr dirty="0"/>
          </a:p>
        </p:txBody>
      </p:sp>
      <p:sp>
        <p:nvSpPr>
          <p:cNvPr id="346" name="Google Shape;346;p30"/>
          <p:cNvSpPr txBox="1">
            <a:spLocks noGrp="1"/>
          </p:cNvSpPr>
          <p:nvPr>
            <p:ph type="body" idx="2"/>
          </p:nvPr>
        </p:nvSpPr>
        <p:spPr>
          <a:xfrm>
            <a:off x="1067775" y="1498375"/>
            <a:ext cx="10620000" cy="4979400"/>
          </a:xfrm>
          <a:prstGeom prst="rect">
            <a:avLst/>
          </a:prstGeom>
          <a:noFill/>
          <a:ln>
            <a:noFill/>
          </a:ln>
        </p:spPr>
        <p:txBody>
          <a:bodyPr spcFirstLastPara="1" wrap="square" lIns="91425" tIns="45700" rIns="91425" bIns="45700" anchor="t" anchorCtr="0">
            <a:noAutofit/>
          </a:bodyPr>
          <a:lstStyle/>
          <a:p>
            <a:pPr marL="133200" lvl="0" indent="0" algn="l" rtl="0">
              <a:lnSpc>
                <a:spcPct val="150000"/>
              </a:lnSpc>
              <a:spcBef>
                <a:spcPts val="0"/>
              </a:spcBef>
              <a:spcAft>
                <a:spcPts val="0"/>
              </a:spcAft>
              <a:buSzPts val="1800"/>
              <a:buNone/>
            </a:pPr>
            <a:r>
              <a:rPr lang="ja-JP" dirty="0">
                <a:solidFill>
                  <a:schemeClr val="dk1"/>
                </a:solidFill>
                <a:highlight>
                  <a:srgbClr val="FFFFFF"/>
                </a:highlight>
              </a:rPr>
              <a:t>・入力内容は</a:t>
            </a:r>
            <a:r>
              <a:rPr lang="ja-JP" dirty="0">
                <a:solidFill>
                  <a:schemeClr val="dk1"/>
                </a:solidFill>
              </a:rPr>
              <a:t>［次の設問へ進む］</a:t>
            </a:r>
            <a:r>
              <a:rPr lang="ja-JP" dirty="0">
                <a:solidFill>
                  <a:schemeClr val="dk1"/>
                </a:solidFill>
                <a:highlight>
                  <a:srgbClr val="FFFFFF"/>
                </a:highlight>
              </a:rPr>
              <a:t>をクリックし、画面を移動すると保存されます。</a:t>
            </a:r>
            <a:endParaRPr dirty="0"/>
          </a:p>
          <a:p>
            <a:pPr marL="133346" lvl="0" indent="0" algn="l" rtl="0">
              <a:lnSpc>
                <a:spcPct val="150000"/>
              </a:lnSpc>
              <a:spcBef>
                <a:spcPts val="1000"/>
              </a:spcBef>
              <a:spcAft>
                <a:spcPts val="0"/>
              </a:spcAft>
              <a:buClr>
                <a:srgbClr val="5C5C5C"/>
              </a:buClr>
              <a:buSzPts val="1500"/>
              <a:buNone/>
            </a:pPr>
            <a:r>
              <a:rPr lang="ja-JP" dirty="0">
                <a:solidFill>
                  <a:schemeClr val="dk1"/>
                </a:solidFill>
                <a:highlight>
                  <a:srgbClr val="FFFFFF"/>
                </a:highlight>
              </a:rPr>
              <a:t>・</a:t>
            </a:r>
            <a:r>
              <a:rPr lang="ja-JP" dirty="0">
                <a:solidFill>
                  <a:schemeClr val="dk1"/>
                </a:solidFill>
              </a:rPr>
              <a:t>［次の設問へ進む］</a:t>
            </a:r>
            <a:r>
              <a:rPr lang="ja-JP" dirty="0">
                <a:solidFill>
                  <a:schemeClr val="dk1"/>
                </a:solidFill>
                <a:highlight>
                  <a:srgbClr val="FFFFFF"/>
                </a:highlight>
              </a:rPr>
              <a:t>をクリックせずに、画面を更新すると入力された情報が保存されません。</a:t>
            </a:r>
            <a:endParaRPr dirty="0"/>
          </a:p>
          <a:p>
            <a:pPr marL="133346" lvl="0" indent="0" algn="l" rtl="0">
              <a:lnSpc>
                <a:spcPct val="150000"/>
              </a:lnSpc>
              <a:spcBef>
                <a:spcPts val="1000"/>
              </a:spcBef>
              <a:spcAft>
                <a:spcPts val="0"/>
              </a:spcAft>
              <a:buClr>
                <a:srgbClr val="5C5C5C"/>
              </a:buClr>
              <a:buSzPts val="1500"/>
              <a:buNone/>
            </a:pPr>
            <a:r>
              <a:rPr lang="ja-JP" dirty="0">
                <a:solidFill>
                  <a:schemeClr val="dk1"/>
                </a:solidFill>
                <a:highlight>
                  <a:srgbClr val="FFFFFF"/>
                </a:highlight>
              </a:rPr>
              <a:t>・再度回答を修正したい場合は、設問一覧にて設問を選択し戻ります（</a:t>
            </a:r>
            <a:r>
              <a:rPr lang="ja-JP" dirty="0">
                <a:solidFill>
                  <a:schemeClr val="tx1"/>
                </a:solidFill>
                <a:highlight>
                  <a:srgbClr val="FFFFFF"/>
                </a:highlight>
              </a:rPr>
              <a:t>P.</a:t>
            </a:r>
            <a:r>
              <a:rPr lang="en-US" altLang="ja-JP" dirty="0">
                <a:solidFill>
                  <a:schemeClr val="tx1"/>
                </a:solidFill>
                <a:highlight>
                  <a:srgbClr val="FFFFFF"/>
                </a:highlight>
              </a:rPr>
              <a:t>19</a:t>
            </a:r>
            <a:r>
              <a:rPr lang="ja-JP" dirty="0">
                <a:solidFill>
                  <a:schemeClr val="dk1"/>
                </a:solidFill>
                <a:highlight>
                  <a:srgbClr val="FFFFFF"/>
                </a:highlight>
              </a:rPr>
              <a:t>参照）。</a:t>
            </a:r>
            <a:endParaRPr dirty="0"/>
          </a:p>
          <a:p>
            <a:pPr marL="133346" lvl="0" indent="0" algn="l" rtl="0">
              <a:lnSpc>
                <a:spcPct val="150000"/>
              </a:lnSpc>
              <a:spcBef>
                <a:spcPts val="1000"/>
              </a:spcBef>
              <a:spcAft>
                <a:spcPts val="0"/>
              </a:spcAft>
              <a:buClr>
                <a:srgbClr val="5C5C5C"/>
              </a:buClr>
              <a:buSzPts val="1500"/>
              <a:buNone/>
            </a:pPr>
            <a:r>
              <a:rPr lang="ja-JP" dirty="0">
                <a:solidFill>
                  <a:schemeClr val="dk1"/>
                </a:solidFill>
                <a:highlight>
                  <a:srgbClr val="FFFFFF"/>
                </a:highlight>
              </a:rPr>
              <a:t>・金額や郵便番号など、数字は半角で入力します。</a:t>
            </a:r>
            <a:endParaRPr dirty="0"/>
          </a:p>
          <a:p>
            <a:pPr marL="133346" lvl="0" indent="0" algn="l" rtl="0">
              <a:lnSpc>
                <a:spcPct val="150000"/>
              </a:lnSpc>
              <a:spcBef>
                <a:spcPts val="1000"/>
              </a:spcBef>
              <a:spcAft>
                <a:spcPts val="0"/>
              </a:spcAft>
              <a:buClr>
                <a:srgbClr val="5C5C5C"/>
              </a:buClr>
              <a:buSzPts val="1500"/>
              <a:buNone/>
            </a:pPr>
            <a:r>
              <a:rPr lang="ja-JP" dirty="0">
                <a:solidFill>
                  <a:schemeClr val="dk1"/>
                </a:solidFill>
                <a:highlight>
                  <a:srgbClr val="FFFFFF"/>
                </a:highlight>
              </a:rPr>
              <a:t>・前年に回答をした方や入社時に情報を入力をした方は、回答内容が事前に入力されている場合</a:t>
            </a:r>
            <a:br>
              <a:rPr lang="ja-JP" dirty="0">
                <a:solidFill>
                  <a:schemeClr val="dk1"/>
                </a:solidFill>
                <a:highlight>
                  <a:srgbClr val="FFFFFF"/>
                </a:highlight>
              </a:rPr>
            </a:br>
            <a:r>
              <a:rPr lang="ja-JP" dirty="0">
                <a:solidFill>
                  <a:schemeClr val="dk1"/>
                </a:solidFill>
                <a:highlight>
                  <a:srgbClr val="FFFFFF"/>
                </a:highlight>
              </a:rPr>
              <a:t>があります。その場合は入力内容に誤りがないか確認し、修正・変更箇所があれば正しい情報を</a:t>
            </a:r>
            <a:br>
              <a:rPr lang="ja-JP" dirty="0">
                <a:solidFill>
                  <a:schemeClr val="dk1"/>
                </a:solidFill>
                <a:highlight>
                  <a:srgbClr val="FFFFFF"/>
                </a:highlight>
              </a:rPr>
            </a:br>
            <a:r>
              <a:rPr lang="ja-JP" dirty="0">
                <a:solidFill>
                  <a:schemeClr val="dk1"/>
                </a:solidFill>
                <a:highlight>
                  <a:srgbClr val="FFFFFF"/>
                </a:highlight>
              </a:rPr>
              <a:t>入力します。</a:t>
            </a:r>
            <a:endParaRPr dirty="0">
              <a:solidFill>
                <a:schemeClr val="dk1"/>
              </a:solidFill>
              <a:highlight>
                <a:srgbClr val="FFFFFF"/>
              </a:highlight>
            </a:endParaRPr>
          </a:p>
          <a:p>
            <a:pPr marL="133346" lvl="0" indent="0" algn="l" rtl="0">
              <a:lnSpc>
                <a:spcPct val="150000"/>
              </a:lnSpc>
              <a:spcBef>
                <a:spcPts val="1000"/>
              </a:spcBef>
              <a:spcAft>
                <a:spcPts val="0"/>
              </a:spcAft>
              <a:buClr>
                <a:srgbClr val="5C5C5C"/>
              </a:buClr>
              <a:buSzPts val="1500"/>
              <a:buNone/>
            </a:pPr>
            <a:r>
              <a:rPr lang="ja-JP" dirty="0">
                <a:solidFill>
                  <a:schemeClr val="dk1"/>
                </a:solidFill>
                <a:highlight>
                  <a:srgbClr val="FFFFFF"/>
                </a:highlight>
              </a:rPr>
              <a:t>・各設問に「管理者からの補足」が記載されている場合があります。必ず確認してください。</a:t>
            </a:r>
            <a:endParaRPr dirty="0">
              <a:solidFill>
                <a:schemeClr val="dk1"/>
              </a:solidFill>
            </a:endParaRPr>
          </a:p>
          <a:p>
            <a:pPr marL="133346" lvl="0" indent="0" algn="l" rtl="0">
              <a:lnSpc>
                <a:spcPct val="150000"/>
              </a:lnSpc>
              <a:spcBef>
                <a:spcPts val="1000"/>
              </a:spcBef>
              <a:spcAft>
                <a:spcPts val="0"/>
              </a:spcAft>
              <a:buClr>
                <a:srgbClr val="5C5C5C"/>
              </a:buClr>
              <a:buSzPts val="1500"/>
              <a:buNone/>
            </a:pPr>
            <a:endParaRPr dirty="0">
              <a:solidFill>
                <a:schemeClr val="dk1"/>
              </a:solidFill>
            </a:endParaRPr>
          </a:p>
          <a:p>
            <a:pPr marL="133346" lvl="0" indent="0" algn="l" rtl="0">
              <a:lnSpc>
                <a:spcPct val="150000"/>
              </a:lnSpc>
              <a:spcBef>
                <a:spcPts val="1000"/>
              </a:spcBef>
              <a:spcAft>
                <a:spcPts val="0"/>
              </a:spcAft>
              <a:buClr>
                <a:srgbClr val="5C5C5C"/>
              </a:buClr>
              <a:buSzPts val="1500"/>
              <a:buNone/>
            </a:pPr>
            <a:endParaRPr dirty="0">
              <a:solidFill>
                <a:schemeClr val="dk1"/>
              </a:solidFill>
              <a:highlight>
                <a:srgbClr val="FFFFFF"/>
              </a:highlight>
            </a:endParaRPr>
          </a:p>
          <a:p>
            <a:pPr marL="50799" lvl="0" indent="0" algn="l" rtl="0">
              <a:lnSpc>
                <a:spcPct val="150000"/>
              </a:lnSpc>
              <a:spcBef>
                <a:spcPts val="0"/>
              </a:spcBef>
              <a:spcAft>
                <a:spcPts val="0"/>
              </a:spcAft>
              <a:buSzPts val="2800"/>
              <a:buNone/>
            </a:pPr>
            <a:endParaRPr dirty="0"/>
          </a:p>
        </p:txBody>
      </p:sp>
      <p:sp>
        <p:nvSpPr>
          <p:cNvPr id="347" name="Google Shape;347;p30"/>
          <p:cNvSpPr/>
          <p:nvPr/>
        </p:nvSpPr>
        <p:spPr>
          <a:xfrm>
            <a:off x="1409701" y="1129917"/>
            <a:ext cx="2771700" cy="328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1" i="0" u="none" strike="noStrike" cap="none">
                <a:solidFill>
                  <a:srgbClr val="FF0000"/>
                </a:solidFill>
                <a:latin typeface="Arial"/>
                <a:ea typeface="Arial"/>
                <a:cs typeface="Arial"/>
                <a:sym typeface="Arial"/>
              </a:rPr>
              <a:t>　　 </a:t>
            </a:r>
            <a:r>
              <a:rPr lang="ja-JP" sz="1800" b="1" i="0" u="none" strike="noStrike" cap="none">
                <a:solidFill>
                  <a:srgbClr val="FF0000"/>
                </a:solidFill>
                <a:latin typeface="Arial"/>
                <a:ea typeface="Arial"/>
                <a:cs typeface="Arial"/>
                <a:sym typeface="Arial"/>
              </a:rPr>
              <a:t>注意 ①</a:t>
            </a:r>
            <a:endParaRPr sz="1400" b="1" i="0" u="none" strike="noStrike" cap="none">
              <a:solidFill>
                <a:srgbClr val="FF0000"/>
              </a:solidFill>
              <a:latin typeface="Arial"/>
              <a:ea typeface="Arial"/>
              <a:cs typeface="Arial"/>
              <a:sym typeface="Arial"/>
            </a:endParaRPr>
          </a:p>
        </p:txBody>
      </p:sp>
      <p:pic>
        <p:nvPicPr>
          <p:cNvPr id="348" name="Google Shape;348;p30" descr="警告 単色塗りつぶし"/>
          <p:cNvPicPr preferRelativeResize="0"/>
          <p:nvPr/>
        </p:nvPicPr>
        <p:blipFill rotWithShape="1">
          <a:blip r:embed="rId3">
            <a:alphaModFix/>
          </a:blip>
          <a:srcRect/>
          <a:stretch/>
        </p:blipFill>
        <p:spPr>
          <a:xfrm>
            <a:off x="1517745" y="1141007"/>
            <a:ext cx="335655" cy="2831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4"/>
          <p:cNvSpPr/>
          <p:nvPr/>
        </p:nvSpPr>
        <p:spPr>
          <a:xfrm>
            <a:off x="1026000" y="1259999"/>
            <a:ext cx="10360200" cy="5217900"/>
          </a:xfrm>
          <a:prstGeom prst="roundRect">
            <a:avLst>
              <a:gd name="adj" fmla="val 5000"/>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5" name="Google Shape;355;p34"/>
          <p:cNvSpPr txBox="1">
            <a:spLocks noGrp="1"/>
          </p:cNvSpPr>
          <p:nvPr>
            <p:ph type="body" idx="2"/>
          </p:nvPr>
        </p:nvSpPr>
        <p:spPr>
          <a:xfrm>
            <a:off x="1037738" y="1490401"/>
            <a:ext cx="10620000" cy="837300"/>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r>
              <a:rPr lang="ja-JP" dirty="0">
                <a:solidFill>
                  <a:schemeClr val="dk1"/>
                </a:solidFill>
              </a:rPr>
              <a:t>回答画面の中には</a:t>
            </a:r>
            <a:r>
              <a:rPr lang="ja-JP" dirty="0">
                <a:solidFill>
                  <a:srgbClr val="FF0000"/>
                </a:solidFill>
              </a:rPr>
              <a:t>「＊」マーク</a:t>
            </a:r>
            <a:r>
              <a:rPr lang="ja-JP" dirty="0">
                <a:solidFill>
                  <a:schemeClr val="dk1"/>
                </a:solidFill>
              </a:rPr>
              <a:t>の項目があります。</a:t>
            </a:r>
            <a:endParaRPr dirty="0">
              <a:solidFill>
                <a:schemeClr val="dk1"/>
              </a:solidFill>
            </a:endParaRPr>
          </a:p>
          <a:p>
            <a:pPr marL="50799" lvl="0" indent="0" algn="l" rtl="0">
              <a:lnSpc>
                <a:spcPct val="90000"/>
              </a:lnSpc>
              <a:spcBef>
                <a:spcPts val="0"/>
              </a:spcBef>
              <a:spcAft>
                <a:spcPts val="0"/>
              </a:spcAft>
              <a:buSzPts val="2800"/>
              <a:buNone/>
            </a:pPr>
            <a:r>
              <a:rPr lang="ja-JP" dirty="0">
                <a:solidFill>
                  <a:schemeClr val="dk1"/>
                </a:solidFill>
              </a:rPr>
              <a:t>必須回答の項目であるため、入力がない場合はエラーメッセージが表示されます。</a:t>
            </a:r>
            <a:endParaRPr dirty="0">
              <a:solidFill>
                <a:schemeClr val="dk1"/>
              </a:solidFill>
            </a:endParaRPr>
          </a:p>
          <a:p>
            <a:pPr marL="50799" lvl="0" indent="0" algn="l" rtl="0">
              <a:lnSpc>
                <a:spcPct val="90000"/>
              </a:lnSpc>
              <a:spcBef>
                <a:spcPts val="0"/>
              </a:spcBef>
              <a:spcAft>
                <a:spcPts val="0"/>
              </a:spcAft>
              <a:buSzPts val="2800"/>
              <a:buNone/>
            </a:pPr>
            <a:r>
              <a:rPr lang="ja-JP" dirty="0">
                <a:solidFill>
                  <a:schemeClr val="dk1"/>
                </a:solidFill>
              </a:rPr>
              <a:t>必ず値を入力してください。</a:t>
            </a:r>
            <a:endParaRPr dirty="0">
              <a:solidFill>
                <a:schemeClr val="dk1"/>
              </a:solidFill>
            </a:endParaRPr>
          </a:p>
        </p:txBody>
      </p:sp>
      <p:sp>
        <p:nvSpPr>
          <p:cNvPr id="357" name="Google Shape;357;p34"/>
          <p:cNvSpPr txBox="1"/>
          <p:nvPr/>
        </p:nvSpPr>
        <p:spPr>
          <a:xfrm>
            <a:off x="1037750" y="2404294"/>
            <a:ext cx="10620000" cy="676800"/>
          </a:xfrm>
          <a:prstGeom prst="rect">
            <a:avLst/>
          </a:prstGeom>
          <a:noFill/>
          <a:ln>
            <a:noFill/>
          </a:ln>
        </p:spPr>
        <p:txBody>
          <a:bodyPr spcFirstLastPara="1" wrap="square" lIns="91425" tIns="45700" rIns="91425" bIns="45700" anchor="t" anchorCtr="0">
            <a:noAutofit/>
          </a:bodyPr>
          <a:lstStyle/>
          <a:p>
            <a:pPr marL="50799" marR="0" lvl="0" indent="0" algn="l" rtl="0">
              <a:lnSpc>
                <a:spcPct val="90000"/>
              </a:lnSpc>
              <a:spcBef>
                <a:spcPts val="0"/>
              </a:spcBef>
              <a:spcAft>
                <a:spcPts val="0"/>
              </a:spcAft>
              <a:buClr>
                <a:schemeClr val="dk1"/>
              </a:buClr>
              <a:buSzPts val="2800"/>
              <a:buFont typeface="Arial"/>
              <a:buNone/>
            </a:pPr>
            <a:r>
              <a:rPr lang="ja-JP" sz="1800" b="0" i="0" u="none" strike="noStrike" cap="none">
                <a:solidFill>
                  <a:schemeClr val="dk1"/>
                </a:solidFill>
                <a:latin typeface="Arial"/>
                <a:ea typeface="Arial"/>
                <a:cs typeface="Arial"/>
                <a:sym typeface="Arial"/>
              </a:rPr>
              <a:t>例）給与所得を回答する設問にて、給与以外の所得が発生していない場合</a:t>
            </a:r>
            <a:endParaRPr sz="1800" b="0" i="0" u="none" strike="noStrike" cap="none">
              <a:solidFill>
                <a:schemeClr val="dk1"/>
              </a:solidFill>
              <a:latin typeface="Arial"/>
              <a:ea typeface="Arial"/>
              <a:cs typeface="Arial"/>
              <a:sym typeface="Arial"/>
            </a:endParaRPr>
          </a:p>
          <a:p>
            <a:pPr marL="50799" marR="0" lvl="0" indent="0" algn="l" rtl="0">
              <a:lnSpc>
                <a:spcPct val="90000"/>
              </a:lnSpc>
              <a:spcBef>
                <a:spcPts val="0"/>
              </a:spcBef>
              <a:spcAft>
                <a:spcPts val="0"/>
              </a:spcAft>
              <a:buClr>
                <a:schemeClr val="dk1"/>
              </a:buClr>
              <a:buSzPts val="2800"/>
              <a:buFont typeface="Arial"/>
              <a:buNone/>
            </a:pPr>
            <a:r>
              <a:rPr lang="ja-JP" sz="1800" b="0" i="0" u="none" strike="noStrike" cap="none">
                <a:solidFill>
                  <a:schemeClr val="dk1"/>
                </a:solidFill>
                <a:latin typeface="Arial"/>
                <a:ea typeface="Arial"/>
                <a:cs typeface="Arial"/>
                <a:sym typeface="Arial"/>
              </a:rPr>
              <a:t>「0」円と回答してください。</a:t>
            </a:r>
            <a:endParaRPr sz="1800" b="0" i="0" u="none" strike="noStrike" cap="none">
              <a:solidFill>
                <a:schemeClr val="dk1"/>
              </a:solidFill>
              <a:latin typeface="Arial"/>
              <a:ea typeface="Arial"/>
              <a:cs typeface="Arial"/>
              <a:sym typeface="Arial"/>
            </a:endParaRPr>
          </a:p>
        </p:txBody>
      </p:sp>
      <p:pic>
        <p:nvPicPr>
          <p:cNvPr id="358" name="Google Shape;358;p34"/>
          <p:cNvPicPr preferRelativeResize="0"/>
          <p:nvPr/>
        </p:nvPicPr>
        <p:blipFill rotWithShape="1">
          <a:blip r:embed="rId3">
            <a:alphaModFix/>
          </a:blip>
          <a:srcRect l="28666" t="45937" r="18073" b="18313"/>
          <a:stretch/>
        </p:blipFill>
        <p:spPr>
          <a:xfrm>
            <a:off x="2115000" y="3373991"/>
            <a:ext cx="8465475" cy="3007650"/>
          </a:xfrm>
          <a:prstGeom prst="rect">
            <a:avLst/>
          </a:prstGeom>
          <a:noFill/>
          <a:ln>
            <a:noFill/>
          </a:ln>
          <a:effectLst>
            <a:outerShdw blurRad="63500" sx="102000" sy="102000" algn="ctr" rotWithShape="0">
              <a:srgbClr val="000000">
                <a:alpha val="40000"/>
              </a:srgbClr>
            </a:outerShdw>
          </a:effectLst>
        </p:spPr>
      </p:pic>
      <p:sp>
        <p:nvSpPr>
          <p:cNvPr id="359" name="Google Shape;359;p34"/>
          <p:cNvSpPr/>
          <p:nvPr/>
        </p:nvSpPr>
        <p:spPr>
          <a:xfrm>
            <a:off x="2580910" y="4455498"/>
            <a:ext cx="292921" cy="1042777"/>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34"/>
          <p:cNvSpPr/>
          <p:nvPr/>
        </p:nvSpPr>
        <p:spPr>
          <a:xfrm>
            <a:off x="5666292" y="4872149"/>
            <a:ext cx="1881000" cy="45360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61" name="Google Shape;361;p34"/>
          <p:cNvGrpSpPr/>
          <p:nvPr/>
        </p:nvGrpSpPr>
        <p:grpSpPr>
          <a:xfrm>
            <a:off x="6096001" y="3956644"/>
            <a:ext cx="4484486" cy="1103027"/>
            <a:chOff x="673315" y="3529243"/>
            <a:chExt cx="4973429" cy="1223140"/>
          </a:xfrm>
        </p:grpSpPr>
        <p:sp>
          <p:nvSpPr>
            <p:cNvPr id="362" name="Google Shape;362;p34"/>
            <p:cNvSpPr/>
            <p:nvPr/>
          </p:nvSpPr>
          <p:spPr>
            <a:xfrm rot="-8804950">
              <a:off x="1917470" y="4084956"/>
              <a:ext cx="321039" cy="631074"/>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3" name="Google Shape;363;p34"/>
            <p:cNvSpPr/>
            <p:nvPr/>
          </p:nvSpPr>
          <p:spPr>
            <a:xfrm>
              <a:off x="673315" y="3529243"/>
              <a:ext cx="4973429" cy="703760"/>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dirty="0">
                  <a:solidFill>
                    <a:schemeClr val="dk1"/>
                  </a:solidFill>
                  <a:latin typeface="Arial"/>
                  <a:ea typeface="Arial"/>
                  <a:cs typeface="Arial"/>
                  <a:sym typeface="Arial"/>
                </a:rPr>
                <a:t>必須項目に入力がない場合、次の設問へ進めません。</a:t>
              </a:r>
              <a:endParaRPr dirty="0"/>
            </a:p>
          </p:txBody>
        </p:sp>
      </p:grpSp>
      <p:sp>
        <p:nvSpPr>
          <p:cNvPr id="5" name="Google Shape;345;p30">
            <a:extLst>
              <a:ext uri="{FF2B5EF4-FFF2-40B4-BE49-F238E27FC236}">
                <a16:creationId xmlns:a16="http://schemas.microsoft.com/office/drawing/2014/main" id="{40816117-7476-4AB1-E475-4D2D52A50A80}"/>
              </a:ext>
            </a:extLst>
          </p:cNvPr>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dirty="0"/>
              <a:t>2  回答時の注意事項</a:t>
            </a:r>
            <a:endParaRPr dirty="0"/>
          </a:p>
        </p:txBody>
      </p:sp>
      <p:sp>
        <p:nvSpPr>
          <p:cNvPr id="6" name="Google Shape;347;p30">
            <a:extLst>
              <a:ext uri="{FF2B5EF4-FFF2-40B4-BE49-F238E27FC236}">
                <a16:creationId xmlns:a16="http://schemas.microsoft.com/office/drawing/2014/main" id="{42654510-5A6E-A9BF-B736-4685DA7E19F4}"/>
              </a:ext>
            </a:extLst>
          </p:cNvPr>
          <p:cNvSpPr/>
          <p:nvPr/>
        </p:nvSpPr>
        <p:spPr>
          <a:xfrm>
            <a:off x="1409701" y="1129917"/>
            <a:ext cx="2771700" cy="328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1" i="0" u="none" strike="noStrike" cap="none" dirty="0">
                <a:solidFill>
                  <a:srgbClr val="FF0000"/>
                </a:solidFill>
                <a:latin typeface="Arial"/>
                <a:ea typeface="Arial"/>
                <a:cs typeface="Arial"/>
                <a:sym typeface="Arial"/>
              </a:rPr>
              <a:t>　　 </a:t>
            </a:r>
            <a:r>
              <a:rPr lang="ja-JP" sz="1800" b="1" i="0" u="none" strike="noStrike" cap="none" dirty="0">
                <a:solidFill>
                  <a:srgbClr val="FF0000"/>
                </a:solidFill>
                <a:latin typeface="Arial"/>
                <a:ea typeface="Arial"/>
                <a:cs typeface="Arial"/>
                <a:sym typeface="Arial"/>
              </a:rPr>
              <a:t>注意 </a:t>
            </a:r>
            <a:r>
              <a:rPr lang="ja-JP" altLang="en-US" sz="1800" b="1" i="0" u="none" strike="noStrike" cap="none" dirty="0">
                <a:solidFill>
                  <a:srgbClr val="FF0000"/>
                </a:solidFill>
                <a:latin typeface="Arial"/>
                <a:ea typeface="Arial"/>
                <a:cs typeface="Arial"/>
                <a:sym typeface="Arial"/>
              </a:rPr>
              <a:t>②</a:t>
            </a:r>
            <a:endParaRPr sz="1400" b="1" i="0" u="none" strike="noStrike" cap="none" dirty="0">
              <a:solidFill>
                <a:srgbClr val="FF0000"/>
              </a:solidFill>
              <a:latin typeface="Arial"/>
              <a:ea typeface="Arial"/>
              <a:cs typeface="Arial"/>
              <a:sym typeface="Arial"/>
            </a:endParaRPr>
          </a:p>
        </p:txBody>
      </p:sp>
      <p:pic>
        <p:nvPicPr>
          <p:cNvPr id="7" name="Google Shape;348;p30" descr="警告 単色塗りつぶし">
            <a:extLst>
              <a:ext uri="{FF2B5EF4-FFF2-40B4-BE49-F238E27FC236}">
                <a16:creationId xmlns:a16="http://schemas.microsoft.com/office/drawing/2014/main" id="{012A766A-FDDC-1321-C8E4-74D1FEB934D6}"/>
              </a:ext>
            </a:extLst>
          </p:cNvPr>
          <p:cNvPicPr preferRelativeResize="0"/>
          <p:nvPr/>
        </p:nvPicPr>
        <p:blipFill rotWithShape="1">
          <a:blip r:embed="rId4">
            <a:alphaModFix/>
          </a:blip>
          <a:srcRect/>
          <a:stretch/>
        </p:blipFill>
        <p:spPr>
          <a:xfrm>
            <a:off x="1517745" y="1141007"/>
            <a:ext cx="335655" cy="2831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1" name="Google Shape;371;p90"/>
          <p:cNvSpPr/>
          <p:nvPr/>
        </p:nvSpPr>
        <p:spPr>
          <a:xfrm>
            <a:off x="1026000" y="1280855"/>
            <a:ext cx="10360200" cy="5196900"/>
          </a:xfrm>
          <a:prstGeom prst="roundRect">
            <a:avLst>
              <a:gd name="adj" fmla="val 3872"/>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5" name="Google Shape;375;p90"/>
          <p:cNvSpPr txBox="1">
            <a:spLocks noGrp="1"/>
          </p:cNvSpPr>
          <p:nvPr>
            <p:ph type="body" idx="2"/>
          </p:nvPr>
        </p:nvSpPr>
        <p:spPr>
          <a:xfrm>
            <a:off x="1026000" y="1516189"/>
            <a:ext cx="10620000" cy="902400"/>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r>
              <a:rPr lang="ja-JP">
                <a:solidFill>
                  <a:schemeClr val="dk1"/>
                </a:solidFill>
              </a:rPr>
              <a:t>回答画面の中には添付ファイルを求める項目があります。</a:t>
            </a:r>
            <a:endParaRPr>
              <a:solidFill>
                <a:schemeClr val="dk1"/>
              </a:solidFill>
            </a:endParaRPr>
          </a:p>
          <a:p>
            <a:pPr marL="50798" lvl="0" indent="0" algn="l" rtl="0">
              <a:lnSpc>
                <a:spcPct val="90000"/>
              </a:lnSpc>
              <a:spcBef>
                <a:spcPts val="0"/>
              </a:spcBef>
              <a:spcAft>
                <a:spcPts val="0"/>
              </a:spcAft>
              <a:buSzPts val="2800"/>
              <a:buNone/>
            </a:pPr>
            <a:r>
              <a:rPr lang="ja-JP">
                <a:solidFill>
                  <a:schemeClr val="dk1"/>
                </a:solidFill>
              </a:rPr>
              <a:t>添付する情報を誤った場合などは再度アップロード/削除にて対応をしてください。</a:t>
            </a:r>
            <a:endParaRPr>
              <a:solidFill>
                <a:schemeClr val="dk1"/>
              </a:solidFill>
            </a:endParaRPr>
          </a:p>
          <a:p>
            <a:pPr marL="50799" lvl="0" indent="0" algn="l" rtl="0">
              <a:lnSpc>
                <a:spcPct val="90000"/>
              </a:lnSpc>
              <a:spcBef>
                <a:spcPts val="0"/>
              </a:spcBef>
              <a:spcAft>
                <a:spcPts val="0"/>
              </a:spcAft>
              <a:buSzPts val="2800"/>
              <a:buNone/>
            </a:pPr>
            <a:r>
              <a:rPr lang="ja-JP">
                <a:solidFill>
                  <a:schemeClr val="dk1"/>
                </a:solidFill>
              </a:rPr>
              <a:t>なお、添付したファイル情報はURL化されるため、そちらからプレビューすることができます。</a:t>
            </a:r>
            <a:endParaRPr>
              <a:solidFill>
                <a:schemeClr val="dk1"/>
              </a:solidFill>
            </a:endParaRPr>
          </a:p>
        </p:txBody>
      </p:sp>
      <p:sp>
        <p:nvSpPr>
          <p:cNvPr id="376" name="Google Shape;376;p90"/>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8" lvl="0" indent="0" algn="l" rtl="0">
              <a:spcBef>
                <a:spcPts val="1000"/>
              </a:spcBef>
              <a:spcAft>
                <a:spcPts val="0"/>
              </a:spcAft>
              <a:buSzPts val="1100"/>
              <a:buNone/>
            </a:pPr>
            <a:r>
              <a:rPr lang="ja-JP"/>
              <a:t>2  回答時の注意事項</a:t>
            </a:r>
            <a:endParaRPr/>
          </a:p>
        </p:txBody>
      </p:sp>
      <p:sp>
        <p:nvSpPr>
          <p:cNvPr id="385" name="Google Shape;385;p90"/>
          <p:cNvSpPr txBox="1"/>
          <p:nvPr/>
        </p:nvSpPr>
        <p:spPr>
          <a:xfrm>
            <a:off x="1026000" y="2700791"/>
            <a:ext cx="10620000" cy="676800"/>
          </a:xfrm>
          <a:prstGeom prst="rect">
            <a:avLst/>
          </a:prstGeom>
          <a:noFill/>
          <a:ln>
            <a:noFill/>
          </a:ln>
        </p:spPr>
        <p:txBody>
          <a:bodyPr spcFirstLastPara="1" wrap="square" lIns="91425" tIns="45700" rIns="91425" bIns="45700" anchor="t" anchorCtr="0">
            <a:noAutofit/>
          </a:bodyPr>
          <a:lstStyle/>
          <a:p>
            <a:pPr marL="50799" marR="0" lvl="0" indent="0" algn="l" rtl="0">
              <a:lnSpc>
                <a:spcPct val="90000"/>
              </a:lnSpc>
              <a:spcBef>
                <a:spcPts val="0"/>
              </a:spcBef>
              <a:spcAft>
                <a:spcPts val="0"/>
              </a:spcAft>
              <a:buClr>
                <a:schemeClr val="dk1"/>
              </a:buClr>
              <a:buSzPts val="2800"/>
              <a:buFont typeface="Arial"/>
              <a:buNone/>
            </a:pPr>
            <a:r>
              <a:rPr lang="ja-JP" sz="1800" b="0" i="0" u="none" strike="noStrike" cap="none">
                <a:solidFill>
                  <a:schemeClr val="dk1"/>
                </a:solidFill>
                <a:latin typeface="Arial"/>
                <a:ea typeface="Arial"/>
                <a:cs typeface="Arial"/>
                <a:sym typeface="Arial"/>
              </a:rPr>
              <a:t>例）　</a:t>
            </a:r>
            <a:r>
              <a:rPr lang="ja-JP" sz="1800">
                <a:solidFill>
                  <a:schemeClr val="dk1"/>
                </a:solidFill>
              </a:rPr>
              <a:t>前職情報</a:t>
            </a:r>
            <a:r>
              <a:rPr lang="ja-JP" sz="1800" b="0" i="0" u="none" strike="noStrike" cap="none">
                <a:solidFill>
                  <a:schemeClr val="dk1"/>
                </a:solidFill>
                <a:latin typeface="Arial"/>
                <a:ea typeface="Arial"/>
                <a:cs typeface="Arial"/>
                <a:sym typeface="Arial"/>
              </a:rPr>
              <a:t>を回答する設問にて、</a:t>
            </a:r>
            <a:r>
              <a:rPr lang="ja-JP" sz="1800">
                <a:solidFill>
                  <a:schemeClr val="dk1"/>
                </a:solidFill>
              </a:rPr>
              <a:t>前職の源泉徴収表を添付したい場合</a:t>
            </a:r>
            <a:endParaRPr sz="1800" b="0" i="0" u="none" strike="noStrike" cap="none">
              <a:solidFill>
                <a:schemeClr val="dk1"/>
              </a:solidFill>
              <a:latin typeface="Arial"/>
              <a:ea typeface="Arial"/>
              <a:cs typeface="Arial"/>
              <a:sym typeface="Arial"/>
            </a:endParaRPr>
          </a:p>
          <a:p>
            <a:pPr marL="50799" marR="0" lvl="0" indent="0" algn="l" rtl="0">
              <a:lnSpc>
                <a:spcPct val="90000"/>
              </a:lnSpc>
              <a:spcBef>
                <a:spcPts val="0"/>
              </a:spcBef>
              <a:spcAft>
                <a:spcPts val="0"/>
              </a:spcAft>
              <a:buClr>
                <a:schemeClr val="dk1"/>
              </a:buClr>
              <a:buSzPts val="2800"/>
              <a:buFont typeface="Arial"/>
              <a:buNone/>
            </a:pPr>
            <a:endParaRPr sz="1800" b="0" i="0" u="none" strike="noStrike" cap="none">
              <a:solidFill>
                <a:schemeClr val="dk1"/>
              </a:solidFill>
              <a:latin typeface="Arial"/>
              <a:ea typeface="Arial"/>
              <a:cs typeface="Arial"/>
              <a:sym typeface="Arial"/>
            </a:endParaRPr>
          </a:p>
        </p:txBody>
      </p:sp>
      <p:pic>
        <p:nvPicPr>
          <p:cNvPr id="387" name="Google Shape;387;p90"/>
          <p:cNvPicPr preferRelativeResize="0"/>
          <p:nvPr/>
        </p:nvPicPr>
        <p:blipFill rotWithShape="1">
          <a:blip r:embed="rId3">
            <a:alphaModFix/>
          </a:blip>
          <a:srcRect l="28377" t="10378" r="18200" b="21566"/>
          <a:stretch/>
        </p:blipFill>
        <p:spPr>
          <a:xfrm>
            <a:off x="2033075" y="3486400"/>
            <a:ext cx="4512051" cy="2945426"/>
          </a:xfrm>
          <a:prstGeom prst="rect">
            <a:avLst/>
          </a:prstGeom>
          <a:noFill/>
          <a:ln>
            <a:noFill/>
          </a:ln>
          <a:effectLst>
            <a:outerShdw blurRad="63500" sx="102000" sy="102000" algn="ctr" rotWithShape="0">
              <a:srgbClr val="000000">
                <a:alpha val="40000"/>
              </a:srgbClr>
            </a:outerShdw>
          </a:effectLst>
        </p:spPr>
      </p:pic>
      <p:pic>
        <p:nvPicPr>
          <p:cNvPr id="388" name="Google Shape;388;p90"/>
          <p:cNvPicPr preferRelativeResize="0"/>
          <p:nvPr/>
        </p:nvPicPr>
        <p:blipFill>
          <a:blip r:embed="rId4">
            <a:alphaModFix/>
          </a:blip>
          <a:stretch>
            <a:fillRect/>
          </a:stretch>
        </p:blipFill>
        <p:spPr>
          <a:xfrm>
            <a:off x="6621450" y="3485818"/>
            <a:ext cx="4372649" cy="601400"/>
          </a:xfrm>
          <a:prstGeom prst="rect">
            <a:avLst/>
          </a:prstGeom>
          <a:ln>
            <a:noFill/>
          </a:ln>
          <a:effectLst>
            <a:outerShdw blurRad="190500" algn="tl" rotWithShape="0">
              <a:srgbClr val="000000">
                <a:alpha val="70000"/>
              </a:srgbClr>
            </a:outerShdw>
          </a:effectLst>
        </p:spPr>
      </p:pic>
      <p:grpSp>
        <p:nvGrpSpPr>
          <p:cNvPr id="15" name="グループ化 14">
            <a:extLst>
              <a:ext uri="{FF2B5EF4-FFF2-40B4-BE49-F238E27FC236}">
                <a16:creationId xmlns:a16="http://schemas.microsoft.com/office/drawing/2014/main" id="{1400C711-A6C9-537C-4A40-BDA609859A20}"/>
              </a:ext>
            </a:extLst>
          </p:cNvPr>
          <p:cNvGrpSpPr/>
          <p:nvPr/>
        </p:nvGrpSpPr>
        <p:grpSpPr>
          <a:xfrm>
            <a:off x="1409701" y="1129917"/>
            <a:ext cx="2771700" cy="328500"/>
            <a:chOff x="1409701" y="1129917"/>
            <a:chExt cx="2771700" cy="328500"/>
          </a:xfrm>
        </p:grpSpPr>
        <p:sp>
          <p:nvSpPr>
            <p:cNvPr id="2" name="Google Shape;347;p30">
              <a:extLst>
                <a:ext uri="{FF2B5EF4-FFF2-40B4-BE49-F238E27FC236}">
                  <a16:creationId xmlns:a16="http://schemas.microsoft.com/office/drawing/2014/main" id="{F945FD70-2246-EC2C-DED6-713FE6AEC1C1}"/>
                </a:ext>
              </a:extLst>
            </p:cNvPr>
            <p:cNvSpPr/>
            <p:nvPr/>
          </p:nvSpPr>
          <p:spPr>
            <a:xfrm>
              <a:off x="1409701" y="1129917"/>
              <a:ext cx="2771700" cy="328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1" i="0" u="none" strike="noStrike" cap="none" dirty="0">
                  <a:solidFill>
                    <a:srgbClr val="FF0000"/>
                  </a:solidFill>
                  <a:latin typeface="Arial"/>
                  <a:ea typeface="Arial"/>
                  <a:cs typeface="Arial"/>
                  <a:sym typeface="Arial"/>
                </a:rPr>
                <a:t>　　 </a:t>
              </a:r>
              <a:r>
                <a:rPr lang="ja-JP" sz="1800" b="1" i="0" u="none" strike="noStrike" cap="none" dirty="0">
                  <a:solidFill>
                    <a:srgbClr val="FF0000"/>
                  </a:solidFill>
                  <a:latin typeface="Arial"/>
                  <a:ea typeface="Arial"/>
                  <a:cs typeface="Arial"/>
                  <a:sym typeface="Arial"/>
                </a:rPr>
                <a:t>注意 </a:t>
              </a:r>
              <a:r>
                <a:rPr lang="ja-JP" altLang="en-US" sz="1800" b="1" dirty="0">
                  <a:solidFill>
                    <a:srgbClr val="FF0000"/>
                  </a:solidFill>
                </a:rPr>
                <a:t>③</a:t>
              </a:r>
              <a:endParaRPr sz="1400" b="1" i="0" u="none" strike="noStrike" cap="none" dirty="0">
                <a:solidFill>
                  <a:srgbClr val="FF0000"/>
                </a:solidFill>
                <a:latin typeface="Arial"/>
                <a:ea typeface="Arial"/>
                <a:cs typeface="Arial"/>
                <a:sym typeface="Arial"/>
              </a:endParaRPr>
            </a:p>
          </p:txBody>
        </p:sp>
        <p:pic>
          <p:nvPicPr>
            <p:cNvPr id="3" name="Google Shape;348;p30" descr="警告 単色塗りつぶし">
              <a:extLst>
                <a:ext uri="{FF2B5EF4-FFF2-40B4-BE49-F238E27FC236}">
                  <a16:creationId xmlns:a16="http://schemas.microsoft.com/office/drawing/2014/main" id="{0016B400-6EA3-FF8C-3D36-912471A214AD}"/>
                </a:ext>
              </a:extLst>
            </p:cNvPr>
            <p:cNvPicPr preferRelativeResize="0"/>
            <p:nvPr/>
          </p:nvPicPr>
          <p:blipFill rotWithShape="1">
            <a:blip r:embed="rId5">
              <a:alphaModFix/>
            </a:blip>
            <a:srcRect/>
            <a:stretch/>
          </p:blipFill>
          <p:spPr>
            <a:xfrm>
              <a:off x="1517745" y="1141007"/>
              <a:ext cx="335655" cy="283197"/>
            </a:xfrm>
            <a:prstGeom prst="rect">
              <a:avLst/>
            </a:prstGeom>
            <a:noFill/>
            <a:ln>
              <a:noFill/>
            </a:ln>
          </p:spPr>
        </p:pic>
      </p:grpSp>
      <p:sp>
        <p:nvSpPr>
          <p:cNvPr id="4" name="Google Shape;360;p34">
            <a:extLst>
              <a:ext uri="{FF2B5EF4-FFF2-40B4-BE49-F238E27FC236}">
                <a16:creationId xmlns:a16="http://schemas.microsoft.com/office/drawing/2014/main" id="{458EC46D-D6A1-64C9-A232-4874C6448255}"/>
              </a:ext>
            </a:extLst>
          </p:cNvPr>
          <p:cNvSpPr/>
          <p:nvPr/>
        </p:nvSpPr>
        <p:spPr>
          <a:xfrm>
            <a:off x="5320178" y="4615531"/>
            <a:ext cx="349102" cy="310661"/>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8" name="直線矢印コネクタ 7">
            <a:extLst>
              <a:ext uri="{FF2B5EF4-FFF2-40B4-BE49-F238E27FC236}">
                <a16:creationId xmlns:a16="http://schemas.microsoft.com/office/drawing/2014/main" id="{0180FA87-14A0-0C7D-EBFB-68313F0CBF12}"/>
              </a:ext>
            </a:extLst>
          </p:cNvPr>
          <p:cNvCxnSpPr>
            <a:cxnSpLocks/>
            <a:stCxn id="4" idx="3"/>
          </p:cNvCxnSpPr>
          <p:nvPr/>
        </p:nvCxnSpPr>
        <p:spPr>
          <a:xfrm flipV="1">
            <a:off x="5669280" y="3978709"/>
            <a:ext cx="2622695" cy="792153"/>
          </a:xfrm>
          <a:prstGeom prst="straightConnector1">
            <a:avLst/>
          </a:prstGeom>
          <a:ln w="57150">
            <a:solidFill>
              <a:srgbClr val="F1E70D"/>
            </a:solidFill>
            <a:tailEnd type="triangle"/>
          </a:ln>
        </p:spPr>
        <p:style>
          <a:lnRef idx="1">
            <a:schemeClr val="accent4"/>
          </a:lnRef>
          <a:fillRef idx="0">
            <a:schemeClr val="accent4"/>
          </a:fillRef>
          <a:effectRef idx="0">
            <a:schemeClr val="accent4"/>
          </a:effectRef>
          <a:fontRef idx="minor">
            <a:schemeClr val="tx1"/>
          </a:fontRef>
        </p:style>
      </p:cxnSp>
      <p:sp>
        <p:nvSpPr>
          <p:cNvPr id="9" name="Google Shape;360;p34">
            <a:extLst>
              <a:ext uri="{FF2B5EF4-FFF2-40B4-BE49-F238E27FC236}">
                <a16:creationId xmlns:a16="http://schemas.microsoft.com/office/drawing/2014/main" id="{4114FE47-4228-4000-8495-2CB74DAFFA2D}"/>
              </a:ext>
            </a:extLst>
          </p:cNvPr>
          <p:cNvSpPr/>
          <p:nvPr/>
        </p:nvSpPr>
        <p:spPr>
          <a:xfrm>
            <a:off x="8753664" y="3642844"/>
            <a:ext cx="1769327" cy="310661"/>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dirty="0"/>
              <a:t>０</a:t>
            </a:r>
            <a:r>
              <a:rPr lang="ja-JP" dirty="0">
                <a:solidFill>
                  <a:srgbClr val="F1E70D"/>
                </a:solidFill>
              </a:rPr>
              <a:t> </a:t>
            </a:r>
            <a:r>
              <a:rPr lang="ja-JP" dirty="0"/>
              <a:t>本マニュアルについて</a:t>
            </a:r>
            <a:endParaRPr dirty="0"/>
          </a:p>
        </p:txBody>
      </p:sp>
      <p:sp>
        <p:nvSpPr>
          <p:cNvPr id="92" name="Google Shape;92;p3"/>
          <p:cNvSpPr txBox="1">
            <a:spLocks noGrp="1"/>
          </p:cNvSpPr>
          <p:nvPr>
            <p:ph type="body" idx="2"/>
          </p:nvPr>
        </p:nvSpPr>
        <p:spPr>
          <a:xfrm>
            <a:off x="1116000" y="1150773"/>
            <a:ext cx="10796545" cy="6013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700"/>
              <a:buNone/>
            </a:pPr>
            <a:r>
              <a:rPr lang="ja-JP" b="0" i="0" dirty="0">
                <a:solidFill>
                  <a:srgbClr val="171C61"/>
                </a:solidFill>
                <a:latin typeface="Arial"/>
                <a:ea typeface="Arial"/>
                <a:cs typeface="Arial"/>
                <a:sym typeface="Arial"/>
              </a:rPr>
              <a:t>❚ </a:t>
            </a:r>
            <a:r>
              <a:rPr lang="ja-JP" dirty="0">
                <a:solidFill>
                  <a:schemeClr val="dk1"/>
                </a:solidFill>
              </a:rPr>
              <a:t>本マニュアルは、2025年10月1日時点でのジンジャーの仕様で各操作の説明を記載しています。</a:t>
            </a:r>
            <a:br>
              <a:rPr lang="ja-JP" dirty="0">
                <a:solidFill>
                  <a:schemeClr val="dk1"/>
                </a:solidFill>
              </a:rPr>
            </a:br>
            <a:r>
              <a:rPr lang="ja-JP" dirty="0">
                <a:solidFill>
                  <a:schemeClr val="dk1"/>
                </a:solidFill>
              </a:rPr>
              <a:t>　機能アップデートに伴い、画面変更や仕様が変更される場合があります。</a:t>
            </a:r>
            <a:endParaRPr dirty="0"/>
          </a:p>
          <a:p>
            <a:pPr marL="0" lvl="0" indent="0" algn="l" rtl="0">
              <a:lnSpc>
                <a:spcPct val="100000"/>
              </a:lnSpc>
              <a:spcBef>
                <a:spcPts val="0"/>
              </a:spcBef>
              <a:spcAft>
                <a:spcPts val="0"/>
              </a:spcAft>
              <a:buClr>
                <a:srgbClr val="000000"/>
              </a:buClr>
              <a:buSzPts val="1700"/>
              <a:buNone/>
            </a:pPr>
            <a:endParaRPr dirty="0">
              <a:solidFill>
                <a:srgbClr val="3F3F3F"/>
              </a:solidFill>
            </a:endParaRPr>
          </a:p>
          <a:p>
            <a:pPr marL="0" lvl="0" indent="0" algn="l" rtl="0">
              <a:lnSpc>
                <a:spcPct val="100000"/>
              </a:lnSpc>
              <a:spcBef>
                <a:spcPts val="0"/>
              </a:spcBef>
              <a:spcAft>
                <a:spcPts val="0"/>
              </a:spcAft>
              <a:buClr>
                <a:srgbClr val="000000"/>
              </a:buClr>
              <a:buSzPts val="1700"/>
              <a:buNone/>
            </a:pPr>
            <a:r>
              <a:rPr lang="ja-JP" b="0" i="0" dirty="0">
                <a:solidFill>
                  <a:srgbClr val="171C61"/>
                </a:solidFill>
                <a:latin typeface="Arial"/>
                <a:ea typeface="Arial"/>
                <a:cs typeface="Arial"/>
                <a:sym typeface="Arial"/>
              </a:rPr>
              <a:t>❚ </a:t>
            </a:r>
            <a:r>
              <a:rPr lang="ja-JP" dirty="0">
                <a:solidFill>
                  <a:schemeClr val="dk1"/>
                </a:solidFill>
              </a:rPr>
              <a:t>管理者設定により、マニュアルの画像と実際の画面の表示が異なる場合があります。</a:t>
            </a:r>
            <a:endParaRPr dirty="0"/>
          </a:p>
          <a:p>
            <a:pPr marL="0" lvl="0" indent="0" algn="l" rtl="0">
              <a:lnSpc>
                <a:spcPct val="100000"/>
              </a:lnSpc>
              <a:spcBef>
                <a:spcPts val="0"/>
              </a:spcBef>
              <a:spcAft>
                <a:spcPts val="0"/>
              </a:spcAft>
              <a:buSzPts val="1100"/>
              <a:buNone/>
            </a:pPr>
            <a:r>
              <a:rPr lang="ja-JP" dirty="0">
                <a:solidFill>
                  <a:schemeClr val="dk1"/>
                </a:solidFill>
              </a:rPr>
              <a:t>　ご不明な点がありましたら管理者にお問い合わせください。</a:t>
            </a:r>
            <a:endParaRPr dirty="0"/>
          </a:p>
          <a:p>
            <a:pPr marL="0" lvl="0" indent="0" algn="l" rtl="0">
              <a:lnSpc>
                <a:spcPct val="100000"/>
              </a:lnSpc>
              <a:spcBef>
                <a:spcPts val="0"/>
              </a:spcBef>
              <a:spcAft>
                <a:spcPts val="0"/>
              </a:spcAft>
              <a:buSzPts val="1100"/>
              <a:buNone/>
            </a:pPr>
            <a:endParaRPr dirty="0">
              <a:solidFill>
                <a:schemeClr val="dk1"/>
              </a:solidFill>
            </a:endParaRPr>
          </a:p>
          <a:p>
            <a:pPr marL="50799" lvl="0" indent="0" algn="l" rtl="0">
              <a:lnSpc>
                <a:spcPct val="90000"/>
              </a:lnSpc>
              <a:spcBef>
                <a:spcPts val="1000"/>
              </a:spcBef>
              <a:spcAft>
                <a:spcPts val="0"/>
              </a:spcAft>
              <a:buSzPts val="2800"/>
              <a:buNone/>
            </a:pPr>
            <a:endParaRPr dirty="0"/>
          </a:p>
        </p:txBody>
      </p:sp>
      <p:grpSp>
        <p:nvGrpSpPr>
          <p:cNvPr id="93" name="Google Shape;93;p3"/>
          <p:cNvGrpSpPr/>
          <p:nvPr/>
        </p:nvGrpSpPr>
        <p:grpSpPr>
          <a:xfrm>
            <a:off x="1116000" y="3005311"/>
            <a:ext cx="10440000" cy="1741029"/>
            <a:chOff x="1116000" y="3985531"/>
            <a:chExt cx="10440000" cy="1550529"/>
          </a:xfrm>
        </p:grpSpPr>
        <p:sp>
          <p:nvSpPr>
            <p:cNvPr id="94" name="Google Shape;94;p3"/>
            <p:cNvSpPr/>
            <p:nvPr/>
          </p:nvSpPr>
          <p:spPr>
            <a:xfrm>
              <a:off x="1116000" y="4283021"/>
              <a:ext cx="10440000" cy="1253039"/>
            </a:xfrm>
            <a:prstGeom prst="roundRect">
              <a:avLst>
                <a:gd name="adj" fmla="val 12483"/>
              </a:avLst>
            </a:prstGeom>
            <a:solidFill>
              <a:schemeClr val="lt1"/>
            </a:solidFill>
            <a:ln w="38100" cap="flat" cmpd="sng">
              <a:solidFill>
                <a:srgbClr val="576BC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800" b="0" i="0" u="none" strike="noStrike" cap="none">
                  <a:solidFill>
                    <a:schemeClr val="dk1"/>
                  </a:solidFill>
                  <a:latin typeface="Arial"/>
                  <a:ea typeface="Arial"/>
                  <a:cs typeface="Arial"/>
                  <a:sym typeface="Arial"/>
                </a:rPr>
                <a:t>本マニュアルは、従業員向けの参考マニュアルです。</a:t>
              </a: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ja-JP" sz="1800" b="0" i="0" u="none" strike="noStrike" cap="none">
                  <a:solidFill>
                    <a:schemeClr val="dk1"/>
                  </a:solidFill>
                  <a:latin typeface="Arial"/>
                  <a:ea typeface="Arial"/>
                  <a:cs typeface="Arial"/>
                  <a:sym typeface="Arial"/>
                </a:rPr>
                <a:t>展開の前に、記載内容を確認し、必要に応じて内容を編集してください。</a:t>
              </a:r>
              <a:endParaRPr/>
            </a:p>
          </p:txBody>
        </p:sp>
        <p:sp>
          <p:nvSpPr>
            <p:cNvPr id="95" name="Google Shape;95;p3"/>
            <p:cNvSpPr/>
            <p:nvPr/>
          </p:nvSpPr>
          <p:spPr>
            <a:xfrm>
              <a:off x="5279051" y="3985531"/>
              <a:ext cx="1993900"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2400" b="1" i="0" u="none" strike="noStrike" cap="none">
                  <a:solidFill>
                    <a:srgbClr val="576BC9"/>
                  </a:solidFill>
                  <a:latin typeface="Arial"/>
                  <a:ea typeface="Arial"/>
                  <a:cs typeface="Arial"/>
                  <a:sym typeface="Arial"/>
                </a:rPr>
                <a:t> 管理者様へ</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1"/>
          <p:cNvSpPr/>
          <p:nvPr/>
        </p:nvSpPr>
        <p:spPr>
          <a:xfrm>
            <a:off x="6405588" y="2929123"/>
            <a:ext cx="4853955" cy="3459743"/>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600" b="1" i="0" u="none" strike="noStrike" cap="none">
              <a:solidFill>
                <a:schemeClr val="dk1"/>
              </a:solidFill>
              <a:latin typeface="Arial"/>
              <a:ea typeface="Arial"/>
              <a:cs typeface="Arial"/>
              <a:sym typeface="Arial"/>
            </a:endParaRPr>
          </a:p>
        </p:txBody>
      </p:sp>
      <p:sp>
        <p:nvSpPr>
          <p:cNvPr id="398" name="Google Shape;398;p31"/>
          <p:cNvSpPr/>
          <p:nvPr/>
        </p:nvSpPr>
        <p:spPr>
          <a:xfrm>
            <a:off x="1127745" y="2929123"/>
            <a:ext cx="4853955" cy="3459743"/>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600" b="1" i="0" u="none" strike="noStrike" cap="none">
              <a:solidFill>
                <a:schemeClr val="dk1"/>
              </a:solidFill>
              <a:latin typeface="Arial"/>
              <a:ea typeface="Arial"/>
              <a:cs typeface="Arial"/>
              <a:sym typeface="Arial"/>
            </a:endParaRPr>
          </a:p>
        </p:txBody>
      </p:sp>
      <p:sp>
        <p:nvSpPr>
          <p:cNvPr id="399" name="Google Shape;399;p31"/>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2  回答時の注意事項</a:t>
            </a:r>
            <a:endParaRPr/>
          </a:p>
        </p:txBody>
      </p:sp>
      <p:sp>
        <p:nvSpPr>
          <p:cNvPr id="400" name="Google Shape;400;p31"/>
          <p:cNvSpPr txBox="1">
            <a:spLocks noGrp="1"/>
          </p:cNvSpPr>
          <p:nvPr>
            <p:ph type="body" idx="2"/>
          </p:nvPr>
        </p:nvSpPr>
        <p:spPr>
          <a:xfrm>
            <a:off x="1026000" y="1260000"/>
            <a:ext cx="10620000" cy="138641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ja-JP" dirty="0">
                <a:solidFill>
                  <a:srgbClr val="5C5C5C"/>
                </a:solidFill>
                <a:highlight>
                  <a:srgbClr val="FFFFFF"/>
                </a:highlight>
              </a:rPr>
              <a:t>　</a:t>
            </a:r>
            <a:endParaRPr b="1" dirty="0">
              <a:solidFill>
                <a:srgbClr val="FF0000"/>
              </a:solidFill>
              <a:highlight>
                <a:srgbClr val="FFFFFF"/>
              </a:highlight>
            </a:endParaRPr>
          </a:p>
          <a:p>
            <a:pPr marL="133200" lvl="0" indent="0" algn="l" rtl="0">
              <a:lnSpc>
                <a:spcPct val="115000"/>
              </a:lnSpc>
              <a:spcBef>
                <a:spcPts val="0"/>
              </a:spcBef>
              <a:spcAft>
                <a:spcPts val="0"/>
              </a:spcAft>
              <a:buSzPts val="1800"/>
              <a:buNone/>
            </a:pPr>
            <a:r>
              <a:rPr lang="ja-JP" dirty="0">
                <a:solidFill>
                  <a:schemeClr val="dk1"/>
                </a:solidFill>
              </a:rPr>
              <a:t>回答後に、画面左にある設問をクリックすると前の質問に戻れます。 </a:t>
            </a:r>
            <a:endParaRPr dirty="0">
              <a:solidFill>
                <a:schemeClr val="dk1"/>
              </a:solidFill>
            </a:endParaRPr>
          </a:p>
          <a:p>
            <a:pPr marL="133200" lvl="0" indent="0" algn="l" rtl="0">
              <a:lnSpc>
                <a:spcPct val="115000"/>
              </a:lnSpc>
              <a:spcBef>
                <a:spcPts val="0"/>
              </a:spcBef>
              <a:spcAft>
                <a:spcPts val="0"/>
              </a:spcAft>
              <a:buSzPts val="1800"/>
              <a:buNone/>
            </a:pPr>
            <a:r>
              <a:rPr lang="ja-JP" dirty="0">
                <a:solidFill>
                  <a:schemeClr val="dk1"/>
                </a:solidFill>
              </a:rPr>
              <a:t>設問を戻し回答を修正すると、その設問以降の回答はリセットされます。</a:t>
            </a:r>
            <a:br>
              <a:rPr lang="en-US" altLang="ja-JP" dirty="0">
                <a:solidFill>
                  <a:schemeClr val="dk1"/>
                </a:solidFill>
              </a:rPr>
            </a:br>
            <a:r>
              <a:rPr lang="ja-JP" altLang="en-US" dirty="0">
                <a:solidFill>
                  <a:srgbClr val="FF0000"/>
                </a:solidFill>
              </a:rPr>
              <a:t>すべての設問の回答を完了させ、特定の設問のみを修正する場合は</a:t>
            </a:r>
            <a:r>
              <a:rPr lang="en-US" altLang="ja-JP" dirty="0">
                <a:solidFill>
                  <a:srgbClr val="FF0000"/>
                </a:solidFill>
              </a:rPr>
              <a:t>P.20 </a:t>
            </a:r>
            <a:r>
              <a:rPr lang="ja-JP" altLang="en-US" dirty="0">
                <a:solidFill>
                  <a:srgbClr val="FF0000"/>
                </a:solidFill>
              </a:rPr>
              <a:t>をご確認ください。</a:t>
            </a:r>
            <a:endParaRPr lang="en-US" altLang="ja-JP" dirty="0">
              <a:solidFill>
                <a:srgbClr val="FF0000"/>
              </a:solidFill>
            </a:endParaRPr>
          </a:p>
        </p:txBody>
      </p:sp>
      <p:sp>
        <p:nvSpPr>
          <p:cNvPr id="402" name="Google Shape;402;p31"/>
          <p:cNvSpPr/>
          <p:nvPr/>
        </p:nvSpPr>
        <p:spPr>
          <a:xfrm>
            <a:off x="1026000" y="1280855"/>
            <a:ext cx="10360241" cy="5196960"/>
          </a:xfrm>
          <a:prstGeom prst="roundRect">
            <a:avLst>
              <a:gd name="adj" fmla="val 3872"/>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06" name="Google Shape;406;p31"/>
          <p:cNvPicPr preferRelativeResize="0"/>
          <p:nvPr/>
        </p:nvPicPr>
        <p:blipFill rotWithShape="1">
          <a:blip r:embed="rId3">
            <a:alphaModFix/>
          </a:blip>
          <a:srcRect r="28071" b="25573"/>
          <a:stretch/>
        </p:blipFill>
        <p:spPr>
          <a:xfrm>
            <a:off x="2032435" y="3512357"/>
            <a:ext cx="3215178" cy="1904794"/>
          </a:xfrm>
          <a:prstGeom prst="rect">
            <a:avLst/>
          </a:prstGeom>
          <a:noFill/>
          <a:ln>
            <a:noFill/>
          </a:ln>
          <a:effectLst>
            <a:outerShdw blurRad="63500" sx="102000" sy="102000" algn="ctr" rotWithShape="0">
              <a:srgbClr val="000000">
                <a:alpha val="40000"/>
              </a:srgbClr>
            </a:outerShdw>
          </a:effectLst>
        </p:spPr>
      </p:pic>
      <p:sp>
        <p:nvSpPr>
          <p:cNvPr id="407" name="Google Shape;407;p31"/>
          <p:cNvSpPr/>
          <p:nvPr/>
        </p:nvSpPr>
        <p:spPr>
          <a:xfrm>
            <a:off x="2063826" y="4401767"/>
            <a:ext cx="652160" cy="180975"/>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8" name="Google Shape;408;p31"/>
          <p:cNvGrpSpPr/>
          <p:nvPr/>
        </p:nvGrpSpPr>
        <p:grpSpPr>
          <a:xfrm>
            <a:off x="2685101" y="4429442"/>
            <a:ext cx="256427" cy="368907"/>
            <a:chOff x="13516342" y="3306653"/>
            <a:chExt cx="266881" cy="368907"/>
          </a:xfrm>
        </p:grpSpPr>
        <p:sp>
          <p:nvSpPr>
            <p:cNvPr id="409" name="Google Shape;409;p31" descr="カーソル 単色塗りつぶし"/>
            <p:cNvSpPr/>
            <p:nvPr/>
          </p:nvSpPr>
          <p:spPr>
            <a:xfrm>
              <a:off x="13588484" y="3533186"/>
              <a:ext cx="139718" cy="142374"/>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10" name="Google Shape;410;p31"/>
            <p:cNvGrpSpPr/>
            <p:nvPr/>
          </p:nvGrpSpPr>
          <p:grpSpPr>
            <a:xfrm rot="2075396">
              <a:off x="13540139" y="3355453"/>
              <a:ext cx="219287" cy="152116"/>
              <a:chOff x="7092392" y="4346847"/>
              <a:chExt cx="307422" cy="152116"/>
            </a:xfrm>
          </p:grpSpPr>
          <p:cxnSp>
            <p:nvCxnSpPr>
              <p:cNvPr id="411" name="Google Shape;411;p31"/>
              <p:cNvCxnSpPr/>
              <p:nvPr/>
            </p:nvCxnSpPr>
            <p:spPr>
              <a:xfrm>
                <a:off x="7147008" y="4399581"/>
                <a:ext cx="0" cy="129397"/>
              </a:xfrm>
              <a:prstGeom prst="straightConnector1">
                <a:avLst/>
              </a:prstGeom>
              <a:noFill/>
              <a:ln w="19050" cap="flat" cmpd="sng">
                <a:solidFill>
                  <a:srgbClr val="171C61"/>
                </a:solidFill>
                <a:prstDash val="solid"/>
                <a:round/>
                <a:headEnd type="none" w="sm" len="sm"/>
                <a:tailEnd type="none" w="sm" len="sm"/>
              </a:ln>
            </p:spPr>
          </p:cxnSp>
          <p:cxnSp>
            <p:nvCxnSpPr>
              <p:cNvPr id="412" name="Google Shape;412;p31"/>
              <p:cNvCxnSpPr/>
              <p:nvPr/>
            </p:nvCxnSpPr>
            <p:spPr>
              <a:xfrm rot="-3454977">
                <a:off x="7330777" y="4432054"/>
                <a:ext cx="89887" cy="0"/>
              </a:xfrm>
              <a:prstGeom prst="straightConnector1">
                <a:avLst/>
              </a:prstGeom>
              <a:noFill/>
              <a:ln w="19050" cap="flat" cmpd="sng">
                <a:solidFill>
                  <a:srgbClr val="171C61"/>
                </a:solidFill>
                <a:prstDash val="solid"/>
                <a:round/>
                <a:headEnd type="none" w="sm" len="sm"/>
                <a:tailEnd type="none" w="sm" len="sm"/>
              </a:ln>
            </p:spPr>
          </p:cxnSp>
          <p:cxnSp>
            <p:nvCxnSpPr>
              <p:cNvPr id="413" name="Google Shape;413;p31"/>
              <p:cNvCxnSpPr/>
              <p:nvPr/>
            </p:nvCxnSpPr>
            <p:spPr>
              <a:xfrm rot="7345023" flipH="1">
                <a:off x="7206044" y="4355386"/>
                <a:ext cx="74906" cy="99490"/>
              </a:xfrm>
              <a:prstGeom prst="straightConnector1">
                <a:avLst/>
              </a:prstGeom>
              <a:noFill/>
              <a:ln w="19050" cap="flat" cmpd="sng">
                <a:solidFill>
                  <a:srgbClr val="171C61"/>
                </a:solidFill>
                <a:prstDash val="solid"/>
                <a:round/>
                <a:headEnd type="none" w="sm" len="sm"/>
                <a:tailEnd type="none" w="sm" len="sm"/>
              </a:ln>
            </p:spPr>
          </p:cxnSp>
        </p:grpSp>
      </p:grpSp>
      <p:pic>
        <p:nvPicPr>
          <p:cNvPr id="418" name="Google Shape;418;p31"/>
          <p:cNvPicPr preferRelativeResize="0"/>
          <p:nvPr/>
        </p:nvPicPr>
        <p:blipFill rotWithShape="1">
          <a:blip r:embed="rId4">
            <a:alphaModFix/>
          </a:blip>
          <a:srcRect/>
          <a:stretch/>
        </p:blipFill>
        <p:spPr>
          <a:xfrm>
            <a:off x="8094124" y="3502259"/>
            <a:ext cx="1476884" cy="2432326"/>
          </a:xfrm>
          <a:prstGeom prst="rect">
            <a:avLst/>
          </a:prstGeom>
          <a:noFill/>
          <a:ln>
            <a:noFill/>
          </a:ln>
          <a:effectLst>
            <a:outerShdw blurRad="63500" sx="102000" sy="102000" algn="ctr" rotWithShape="0">
              <a:srgbClr val="000000">
                <a:alpha val="40000"/>
              </a:srgbClr>
            </a:outerShdw>
          </a:effectLst>
        </p:spPr>
      </p:pic>
      <p:sp>
        <p:nvSpPr>
          <p:cNvPr id="419" name="Google Shape;419;p31"/>
          <p:cNvSpPr/>
          <p:nvPr/>
        </p:nvSpPr>
        <p:spPr>
          <a:xfrm>
            <a:off x="8106176" y="3502259"/>
            <a:ext cx="300400" cy="26067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31"/>
          <p:cNvSpPr/>
          <p:nvPr/>
        </p:nvSpPr>
        <p:spPr>
          <a:xfrm>
            <a:off x="8094124" y="5595842"/>
            <a:ext cx="879284" cy="214376"/>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421" name="Google Shape;421;p31"/>
          <p:cNvCxnSpPr>
            <a:endCxn id="420" idx="0"/>
          </p:cNvCxnSpPr>
          <p:nvPr/>
        </p:nvCxnSpPr>
        <p:spPr>
          <a:xfrm>
            <a:off x="8279666" y="3765542"/>
            <a:ext cx="254100" cy="1830300"/>
          </a:xfrm>
          <a:prstGeom prst="straightConnector1">
            <a:avLst/>
          </a:prstGeom>
          <a:noFill/>
          <a:ln w="38100" cap="flat" cmpd="sng">
            <a:solidFill>
              <a:srgbClr val="595959"/>
            </a:solidFill>
            <a:prstDash val="solid"/>
            <a:round/>
            <a:headEnd type="none" w="sm" len="sm"/>
            <a:tailEnd type="triangle" w="med" len="med"/>
          </a:ln>
        </p:spPr>
      </p:cxnSp>
      <p:sp>
        <p:nvSpPr>
          <p:cNvPr id="422" name="Google Shape;422;p31"/>
          <p:cNvSpPr/>
          <p:nvPr/>
        </p:nvSpPr>
        <p:spPr>
          <a:xfrm>
            <a:off x="7715135" y="3474929"/>
            <a:ext cx="276719" cy="288000"/>
          </a:xfrm>
          <a:prstGeom prst="ellipse">
            <a:avLst/>
          </a:prstGeom>
          <a:solidFill>
            <a:schemeClr val="lt1"/>
          </a:solidFill>
          <a:ln w="25400" cap="flat" cmpd="sng">
            <a:solidFill>
              <a:srgbClr val="F4EC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dirty="0">
                <a:solidFill>
                  <a:srgbClr val="F4EC3D"/>
                </a:solidFill>
                <a:latin typeface="Arial Black"/>
                <a:ea typeface="Arial Black"/>
                <a:cs typeface="Arial Black"/>
                <a:sym typeface="Arial Black"/>
              </a:rPr>
              <a:t>1</a:t>
            </a:r>
            <a:endParaRPr sz="1400" b="0" i="0" u="none" strike="noStrike" cap="none" dirty="0">
              <a:solidFill>
                <a:srgbClr val="F4EC3D"/>
              </a:solidFill>
              <a:latin typeface="Arial Black"/>
              <a:ea typeface="Arial Black"/>
              <a:cs typeface="Arial Black"/>
              <a:sym typeface="Arial Black"/>
            </a:endParaRPr>
          </a:p>
        </p:txBody>
      </p:sp>
      <p:sp>
        <p:nvSpPr>
          <p:cNvPr id="423" name="Google Shape;423;p31"/>
          <p:cNvSpPr/>
          <p:nvPr/>
        </p:nvSpPr>
        <p:spPr>
          <a:xfrm>
            <a:off x="8890916" y="5218893"/>
            <a:ext cx="276719" cy="288000"/>
          </a:xfrm>
          <a:prstGeom prst="ellipse">
            <a:avLst/>
          </a:prstGeom>
          <a:solidFill>
            <a:schemeClr val="lt1"/>
          </a:solidFill>
          <a:ln w="25400" cap="flat" cmpd="sng">
            <a:solidFill>
              <a:srgbClr val="F4EC3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0" i="0" u="none" strike="noStrike" cap="none" dirty="0">
                <a:solidFill>
                  <a:srgbClr val="F4EC3D"/>
                </a:solidFill>
                <a:latin typeface="Arial Black"/>
                <a:ea typeface="Arial Black"/>
                <a:cs typeface="Arial Black"/>
                <a:sym typeface="Arial Black"/>
              </a:rPr>
              <a:t>2</a:t>
            </a:r>
            <a:endParaRPr sz="1400" b="0" i="0" u="none" strike="noStrike" cap="none" dirty="0">
              <a:solidFill>
                <a:srgbClr val="F4EC3D"/>
              </a:solidFill>
              <a:latin typeface="Arial Black"/>
              <a:ea typeface="Arial Black"/>
              <a:cs typeface="Arial Black"/>
              <a:sym typeface="Arial Black"/>
            </a:endParaRPr>
          </a:p>
        </p:txBody>
      </p:sp>
      <p:grpSp>
        <p:nvGrpSpPr>
          <p:cNvPr id="424" name="Google Shape;424;p31"/>
          <p:cNvGrpSpPr/>
          <p:nvPr/>
        </p:nvGrpSpPr>
        <p:grpSpPr>
          <a:xfrm>
            <a:off x="6406160" y="2912406"/>
            <a:ext cx="2243774" cy="481901"/>
            <a:chOff x="922720" y="-1296646"/>
            <a:chExt cx="2335246" cy="481901"/>
          </a:xfrm>
        </p:grpSpPr>
        <p:sp>
          <p:nvSpPr>
            <p:cNvPr id="425" name="Google Shape;425;p31"/>
            <p:cNvSpPr/>
            <p:nvPr/>
          </p:nvSpPr>
          <p:spPr>
            <a:xfrm>
              <a:off x="922720" y="-1280940"/>
              <a:ext cx="2320660" cy="358485"/>
            </a:xfrm>
            <a:prstGeom prst="rect">
              <a:avLst/>
            </a:prstGeom>
            <a:solidFill>
              <a:srgbClr val="45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スマホ画面</a:t>
              </a:r>
              <a:endParaRPr/>
            </a:p>
          </p:txBody>
        </p:sp>
        <p:sp>
          <p:nvSpPr>
            <p:cNvPr id="426" name="Google Shape;426;p31"/>
            <p:cNvSpPr/>
            <p:nvPr/>
          </p:nvSpPr>
          <p:spPr>
            <a:xfrm rot="-5400000" flipH="1">
              <a:off x="1013884" y="-991770"/>
              <a:ext cx="98003" cy="256047"/>
            </a:xfrm>
            <a:prstGeom prst="rtTriangle">
              <a:avLst/>
            </a:prstGeom>
            <a:solidFill>
              <a:srgbClr val="171C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27" name="Google Shape;427;p31"/>
            <p:cNvSpPr/>
            <p:nvPr/>
          </p:nvSpPr>
          <p:spPr>
            <a:xfrm rot="-5400000">
              <a:off x="2950075" y="-1220638"/>
              <a:ext cx="383899" cy="231882"/>
            </a:xfrm>
            <a:prstGeom prst="triangl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428" name="Google Shape;428;p31"/>
          <p:cNvGrpSpPr/>
          <p:nvPr/>
        </p:nvGrpSpPr>
        <p:grpSpPr>
          <a:xfrm>
            <a:off x="1113731" y="2912407"/>
            <a:ext cx="2256477" cy="481901"/>
            <a:chOff x="922720" y="-1296646"/>
            <a:chExt cx="2348466" cy="481901"/>
          </a:xfrm>
        </p:grpSpPr>
        <p:sp>
          <p:nvSpPr>
            <p:cNvPr id="429" name="Google Shape;429;p31"/>
            <p:cNvSpPr/>
            <p:nvPr/>
          </p:nvSpPr>
          <p:spPr>
            <a:xfrm>
              <a:off x="922720" y="-1280940"/>
              <a:ext cx="2320660" cy="358485"/>
            </a:xfrm>
            <a:prstGeom prst="rect">
              <a:avLst/>
            </a:prstGeom>
            <a:solidFill>
              <a:srgbClr val="4549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PC画面</a:t>
              </a:r>
              <a:endParaRPr/>
            </a:p>
          </p:txBody>
        </p:sp>
        <p:sp>
          <p:nvSpPr>
            <p:cNvPr id="430" name="Google Shape;430;p31"/>
            <p:cNvSpPr/>
            <p:nvPr/>
          </p:nvSpPr>
          <p:spPr>
            <a:xfrm rot="-5400000" flipH="1">
              <a:off x="1013884" y="-991770"/>
              <a:ext cx="98003" cy="256047"/>
            </a:xfrm>
            <a:prstGeom prst="rtTriangle">
              <a:avLst/>
            </a:prstGeom>
            <a:solidFill>
              <a:srgbClr val="171C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1" name="Google Shape;431;p31"/>
            <p:cNvSpPr/>
            <p:nvPr/>
          </p:nvSpPr>
          <p:spPr>
            <a:xfrm rot="-5400000">
              <a:off x="2963296" y="-1220638"/>
              <a:ext cx="383899" cy="231882"/>
            </a:xfrm>
            <a:prstGeom prst="triangle">
              <a:avLst>
                <a:gd name="adj" fmla="val 50000"/>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nvGrpSpPr>
          <p:cNvPr id="2" name="グループ化 1">
            <a:extLst>
              <a:ext uri="{FF2B5EF4-FFF2-40B4-BE49-F238E27FC236}">
                <a16:creationId xmlns:a16="http://schemas.microsoft.com/office/drawing/2014/main" id="{5FCFB744-9F3D-5A4E-95C1-04B9D63330E1}"/>
              </a:ext>
            </a:extLst>
          </p:cNvPr>
          <p:cNvGrpSpPr/>
          <p:nvPr/>
        </p:nvGrpSpPr>
        <p:grpSpPr>
          <a:xfrm>
            <a:off x="1409701" y="1129917"/>
            <a:ext cx="2771700" cy="328500"/>
            <a:chOff x="1409701" y="1129917"/>
            <a:chExt cx="2771700" cy="328500"/>
          </a:xfrm>
        </p:grpSpPr>
        <p:sp>
          <p:nvSpPr>
            <p:cNvPr id="3" name="Google Shape;347;p30">
              <a:extLst>
                <a:ext uri="{FF2B5EF4-FFF2-40B4-BE49-F238E27FC236}">
                  <a16:creationId xmlns:a16="http://schemas.microsoft.com/office/drawing/2014/main" id="{970E2FA5-E1A0-BE2D-DDB2-8AEA8C18452E}"/>
                </a:ext>
              </a:extLst>
            </p:cNvPr>
            <p:cNvSpPr/>
            <p:nvPr/>
          </p:nvSpPr>
          <p:spPr>
            <a:xfrm>
              <a:off x="1409701" y="1129917"/>
              <a:ext cx="2771700" cy="328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1" i="0" u="none" strike="noStrike" cap="none" dirty="0">
                  <a:solidFill>
                    <a:srgbClr val="FF0000"/>
                  </a:solidFill>
                  <a:latin typeface="Arial"/>
                  <a:ea typeface="Arial"/>
                  <a:cs typeface="Arial"/>
                  <a:sym typeface="Arial"/>
                </a:rPr>
                <a:t>　　 </a:t>
              </a:r>
              <a:r>
                <a:rPr lang="ja-JP" sz="1800" b="1" i="0" u="none" strike="noStrike" cap="none" dirty="0">
                  <a:solidFill>
                    <a:srgbClr val="FF0000"/>
                  </a:solidFill>
                  <a:latin typeface="Arial"/>
                  <a:ea typeface="Arial"/>
                  <a:cs typeface="Arial"/>
                  <a:sym typeface="Arial"/>
                </a:rPr>
                <a:t>注意 </a:t>
              </a:r>
              <a:r>
                <a:rPr lang="ja-JP" altLang="en-US" sz="1800" b="1" i="0" u="none" strike="noStrike" cap="none" dirty="0">
                  <a:solidFill>
                    <a:srgbClr val="FF0000"/>
                  </a:solidFill>
                  <a:latin typeface="Arial"/>
                  <a:ea typeface="Arial"/>
                  <a:cs typeface="Arial"/>
                  <a:sym typeface="Arial"/>
                </a:rPr>
                <a:t>④</a:t>
              </a:r>
              <a:endParaRPr sz="1400" b="1" i="0" u="none" strike="noStrike" cap="none" dirty="0">
                <a:solidFill>
                  <a:srgbClr val="FF0000"/>
                </a:solidFill>
                <a:latin typeface="Arial"/>
                <a:ea typeface="Arial"/>
                <a:cs typeface="Arial"/>
                <a:sym typeface="Arial"/>
              </a:endParaRPr>
            </a:p>
          </p:txBody>
        </p:sp>
        <p:pic>
          <p:nvPicPr>
            <p:cNvPr id="4" name="Google Shape;348;p30" descr="警告 単色塗りつぶし">
              <a:extLst>
                <a:ext uri="{FF2B5EF4-FFF2-40B4-BE49-F238E27FC236}">
                  <a16:creationId xmlns:a16="http://schemas.microsoft.com/office/drawing/2014/main" id="{C262BAED-6A65-8828-44C4-25B38C38C5EB}"/>
                </a:ext>
              </a:extLst>
            </p:cNvPr>
            <p:cNvPicPr preferRelativeResize="0"/>
            <p:nvPr/>
          </p:nvPicPr>
          <p:blipFill rotWithShape="1">
            <a:blip r:embed="rId5">
              <a:alphaModFix/>
            </a:blip>
            <a:srcRect/>
            <a:stretch/>
          </p:blipFill>
          <p:spPr>
            <a:xfrm>
              <a:off x="1517745" y="1141007"/>
              <a:ext cx="335655" cy="283197"/>
            </a:xfrm>
            <a:prstGeom prst="rect">
              <a:avLst/>
            </a:prstGeom>
            <a:noFill/>
            <a:ln>
              <a:noFill/>
            </a:ln>
          </p:spPr>
        </p:pic>
      </p:grpSp>
      <p:pic>
        <p:nvPicPr>
          <p:cNvPr id="414" name="Google Shape;414;p31" descr="右向き指示マーク 単色塗りつぶし"/>
          <p:cNvPicPr preferRelativeResize="0"/>
          <p:nvPr/>
        </p:nvPicPr>
        <p:blipFill rotWithShape="1">
          <a:blip r:embed="rId6">
            <a:alphaModFix/>
          </a:blip>
          <a:srcRect/>
          <a:stretch/>
        </p:blipFill>
        <p:spPr>
          <a:xfrm rot="-5400000">
            <a:off x="8258973" y="3686753"/>
            <a:ext cx="349688" cy="276719"/>
          </a:xfrm>
          <a:prstGeom prst="rect">
            <a:avLst/>
          </a:prstGeom>
          <a:noFill/>
          <a:ln>
            <a:noFill/>
          </a:ln>
        </p:spPr>
      </p:pic>
      <p:grpSp>
        <p:nvGrpSpPr>
          <p:cNvPr id="7" name="グループ化 6">
            <a:extLst>
              <a:ext uri="{FF2B5EF4-FFF2-40B4-BE49-F238E27FC236}">
                <a16:creationId xmlns:a16="http://schemas.microsoft.com/office/drawing/2014/main" id="{AD3EE678-61BB-A4FB-BECD-09E0CBE74521}"/>
              </a:ext>
            </a:extLst>
          </p:cNvPr>
          <p:cNvGrpSpPr/>
          <p:nvPr/>
        </p:nvGrpSpPr>
        <p:grpSpPr>
          <a:xfrm>
            <a:off x="8137001" y="3618929"/>
            <a:ext cx="100374" cy="227830"/>
            <a:chOff x="8538724" y="3151196"/>
            <a:chExt cx="100374" cy="227830"/>
          </a:xfrm>
        </p:grpSpPr>
        <p:cxnSp>
          <p:nvCxnSpPr>
            <p:cNvPr id="415" name="Google Shape;415;p31"/>
            <p:cNvCxnSpPr/>
            <p:nvPr/>
          </p:nvCxnSpPr>
          <p:spPr>
            <a:xfrm rot="10800000">
              <a:off x="8572176" y="3290341"/>
              <a:ext cx="0" cy="88685"/>
            </a:xfrm>
            <a:prstGeom prst="straightConnector1">
              <a:avLst/>
            </a:prstGeom>
            <a:noFill/>
            <a:ln w="19050" cap="flat" cmpd="sng">
              <a:solidFill>
                <a:srgbClr val="171C61"/>
              </a:solidFill>
              <a:prstDash val="solid"/>
              <a:round/>
              <a:headEnd type="none" w="sm" len="sm"/>
              <a:tailEnd type="none" w="sm" len="sm"/>
            </a:ln>
          </p:spPr>
        </p:cxnSp>
        <p:cxnSp>
          <p:nvCxnSpPr>
            <p:cNvPr id="416" name="Google Shape;416;p31"/>
            <p:cNvCxnSpPr/>
            <p:nvPr/>
          </p:nvCxnSpPr>
          <p:spPr>
            <a:xfrm rot="-6846981">
              <a:off x="8605135" y="3185159"/>
              <a:ext cx="67926" cy="0"/>
            </a:xfrm>
            <a:prstGeom prst="straightConnector1">
              <a:avLst/>
            </a:prstGeom>
            <a:noFill/>
            <a:ln w="19050" cap="flat" cmpd="sng">
              <a:solidFill>
                <a:srgbClr val="171C61"/>
              </a:solidFill>
              <a:prstDash val="solid"/>
              <a:round/>
              <a:headEnd type="none" w="sm" len="sm"/>
              <a:tailEnd type="none" w="sm" len="sm"/>
            </a:ln>
          </p:spPr>
        </p:cxnSp>
        <p:cxnSp>
          <p:nvCxnSpPr>
            <p:cNvPr id="417" name="Google Shape;417;p31"/>
            <p:cNvCxnSpPr/>
            <p:nvPr/>
          </p:nvCxnSpPr>
          <p:spPr>
            <a:xfrm rot="3953019" flipH="1">
              <a:off x="8544515" y="3218526"/>
              <a:ext cx="56605" cy="68187"/>
            </a:xfrm>
            <a:prstGeom prst="straightConnector1">
              <a:avLst/>
            </a:prstGeom>
            <a:noFill/>
            <a:ln w="19050" cap="flat" cmpd="sng">
              <a:solidFill>
                <a:srgbClr val="171C61"/>
              </a:solidFill>
              <a:prstDash val="solid"/>
              <a:round/>
              <a:headEnd type="none" w="sm" len="sm"/>
              <a:tailEnd type="none" w="sm" len="sm"/>
            </a:ln>
          </p:spPr>
        </p:cxn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6">
          <a:extLst>
            <a:ext uri="{FF2B5EF4-FFF2-40B4-BE49-F238E27FC236}">
              <a16:creationId xmlns:a16="http://schemas.microsoft.com/office/drawing/2014/main" id="{B1DE3998-2275-FA15-F118-C3C2206895ED}"/>
            </a:ext>
          </a:extLst>
        </p:cNvPr>
        <p:cNvGrpSpPr/>
        <p:nvPr/>
      </p:nvGrpSpPr>
      <p:grpSpPr>
        <a:xfrm>
          <a:off x="0" y="0"/>
          <a:ext cx="0" cy="0"/>
          <a:chOff x="0" y="0"/>
          <a:chExt cx="0" cy="0"/>
        </a:xfrm>
      </p:grpSpPr>
      <p:sp>
        <p:nvSpPr>
          <p:cNvPr id="399" name="Google Shape;399;p31">
            <a:extLst>
              <a:ext uri="{FF2B5EF4-FFF2-40B4-BE49-F238E27FC236}">
                <a16:creationId xmlns:a16="http://schemas.microsoft.com/office/drawing/2014/main" id="{30627BCB-A358-ACA1-27BE-E029A648E771}"/>
              </a:ext>
            </a:extLst>
          </p:cNvPr>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2  回答時の注意事項</a:t>
            </a:r>
            <a:endParaRPr/>
          </a:p>
        </p:txBody>
      </p:sp>
      <p:sp>
        <p:nvSpPr>
          <p:cNvPr id="400" name="Google Shape;400;p31">
            <a:extLst>
              <a:ext uri="{FF2B5EF4-FFF2-40B4-BE49-F238E27FC236}">
                <a16:creationId xmlns:a16="http://schemas.microsoft.com/office/drawing/2014/main" id="{13DAC0FD-049C-9734-3FD2-74E33547BB64}"/>
              </a:ext>
            </a:extLst>
          </p:cNvPr>
          <p:cNvSpPr txBox="1">
            <a:spLocks noGrp="1"/>
          </p:cNvSpPr>
          <p:nvPr>
            <p:ph type="body" idx="2"/>
          </p:nvPr>
        </p:nvSpPr>
        <p:spPr>
          <a:xfrm>
            <a:off x="1026000" y="1260000"/>
            <a:ext cx="10620000" cy="138641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endParaRPr lang="en-US" altLang="ja-JP" dirty="0">
              <a:solidFill>
                <a:schemeClr val="dk1"/>
              </a:solidFill>
            </a:endParaRPr>
          </a:p>
          <a:p>
            <a:pPr marL="0" lvl="0" indent="0" algn="l" rtl="0">
              <a:lnSpc>
                <a:spcPct val="115000"/>
              </a:lnSpc>
              <a:spcBef>
                <a:spcPts val="0"/>
              </a:spcBef>
              <a:spcAft>
                <a:spcPts val="0"/>
              </a:spcAft>
              <a:buSzPts val="1800"/>
              <a:buNone/>
            </a:pPr>
            <a:r>
              <a:rPr lang="ja-JP" altLang="en-US" dirty="0">
                <a:solidFill>
                  <a:schemeClr val="dk1"/>
                </a:solidFill>
              </a:rPr>
              <a:t>「書類確認」の設問にて、</a:t>
            </a:r>
            <a:r>
              <a:rPr lang="en-US" altLang="ja-JP" dirty="0">
                <a:solidFill>
                  <a:schemeClr val="dk1"/>
                </a:solidFill>
              </a:rPr>
              <a:t>[</a:t>
            </a:r>
            <a:r>
              <a:rPr lang="ja-JP" altLang="en-US" dirty="0">
                <a:solidFill>
                  <a:schemeClr val="dk1"/>
                </a:solidFill>
              </a:rPr>
              <a:t>修正する</a:t>
            </a:r>
            <a:r>
              <a:rPr lang="en-US" altLang="ja-JP" dirty="0">
                <a:solidFill>
                  <a:schemeClr val="dk1"/>
                </a:solidFill>
              </a:rPr>
              <a:t>]</a:t>
            </a:r>
            <a:r>
              <a:rPr lang="ja-JP" altLang="en-US" dirty="0">
                <a:solidFill>
                  <a:schemeClr val="dk1"/>
                </a:solidFill>
              </a:rPr>
              <a:t>をクリックすることで特定の設問の修正ができます。</a:t>
            </a:r>
            <a:br>
              <a:rPr lang="en-US" altLang="ja-JP" dirty="0">
                <a:solidFill>
                  <a:schemeClr val="dk1"/>
                </a:solidFill>
              </a:rPr>
            </a:br>
            <a:r>
              <a:rPr lang="ja-JP" altLang="en-US" dirty="0">
                <a:solidFill>
                  <a:schemeClr val="dk1"/>
                </a:solidFill>
              </a:rPr>
              <a:t>こちらの修正方法であれば、すでに回答した内容がリセットされることはありません。</a:t>
            </a:r>
            <a:endParaRPr lang="en-US" altLang="ja-JP" dirty="0">
              <a:solidFill>
                <a:schemeClr val="dk1"/>
              </a:solidFill>
            </a:endParaRPr>
          </a:p>
        </p:txBody>
      </p:sp>
      <p:sp>
        <p:nvSpPr>
          <p:cNvPr id="402" name="Google Shape;402;p31">
            <a:extLst>
              <a:ext uri="{FF2B5EF4-FFF2-40B4-BE49-F238E27FC236}">
                <a16:creationId xmlns:a16="http://schemas.microsoft.com/office/drawing/2014/main" id="{75DDB983-E8B4-7581-6EA7-8F2E7B3797C6}"/>
              </a:ext>
            </a:extLst>
          </p:cNvPr>
          <p:cNvSpPr/>
          <p:nvPr/>
        </p:nvSpPr>
        <p:spPr>
          <a:xfrm>
            <a:off x="1026000" y="1280855"/>
            <a:ext cx="10360241" cy="5196960"/>
          </a:xfrm>
          <a:prstGeom prst="roundRect">
            <a:avLst>
              <a:gd name="adj" fmla="val 3872"/>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 name="グループ化 1">
            <a:extLst>
              <a:ext uri="{FF2B5EF4-FFF2-40B4-BE49-F238E27FC236}">
                <a16:creationId xmlns:a16="http://schemas.microsoft.com/office/drawing/2014/main" id="{FCCC6C08-ED5E-CD23-E252-7B3F676F8A9E}"/>
              </a:ext>
            </a:extLst>
          </p:cNvPr>
          <p:cNvGrpSpPr/>
          <p:nvPr/>
        </p:nvGrpSpPr>
        <p:grpSpPr>
          <a:xfrm>
            <a:off x="1409701" y="1129917"/>
            <a:ext cx="2771700" cy="328500"/>
            <a:chOff x="1409701" y="1129917"/>
            <a:chExt cx="2771700" cy="328500"/>
          </a:xfrm>
        </p:grpSpPr>
        <p:sp>
          <p:nvSpPr>
            <p:cNvPr id="3" name="Google Shape;347;p30">
              <a:extLst>
                <a:ext uri="{FF2B5EF4-FFF2-40B4-BE49-F238E27FC236}">
                  <a16:creationId xmlns:a16="http://schemas.microsoft.com/office/drawing/2014/main" id="{F171C8BC-F817-074B-47CE-AA6EBB4CA305}"/>
                </a:ext>
              </a:extLst>
            </p:cNvPr>
            <p:cNvSpPr/>
            <p:nvPr/>
          </p:nvSpPr>
          <p:spPr>
            <a:xfrm>
              <a:off x="1409701" y="1129917"/>
              <a:ext cx="2771700" cy="328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1" i="0" u="none" strike="noStrike" cap="none" dirty="0">
                  <a:solidFill>
                    <a:srgbClr val="FF0000"/>
                  </a:solidFill>
                  <a:latin typeface="Arial"/>
                  <a:ea typeface="Arial"/>
                  <a:cs typeface="Arial"/>
                  <a:sym typeface="Arial"/>
                </a:rPr>
                <a:t>　　 </a:t>
              </a:r>
              <a:r>
                <a:rPr lang="ja-JP" sz="1800" b="1" i="0" u="none" strike="noStrike" cap="none" dirty="0">
                  <a:solidFill>
                    <a:srgbClr val="FF0000"/>
                  </a:solidFill>
                  <a:latin typeface="Arial"/>
                  <a:ea typeface="Arial"/>
                  <a:cs typeface="Arial"/>
                  <a:sym typeface="Arial"/>
                </a:rPr>
                <a:t>注意 </a:t>
              </a:r>
              <a:r>
                <a:rPr lang="ja-JP" altLang="en-US" sz="1800" b="1" dirty="0">
                  <a:solidFill>
                    <a:srgbClr val="FF0000"/>
                  </a:solidFill>
                </a:rPr>
                <a:t>⑤</a:t>
              </a:r>
              <a:endParaRPr sz="1400" b="1" i="0" u="none" strike="noStrike" cap="none" dirty="0">
                <a:solidFill>
                  <a:srgbClr val="FF0000"/>
                </a:solidFill>
                <a:latin typeface="Arial"/>
                <a:ea typeface="Arial"/>
                <a:cs typeface="Arial"/>
                <a:sym typeface="Arial"/>
              </a:endParaRPr>
            </a:p>
          </p:txBody>
        </p:sp>
        <p:pic>
          <p:nvPicPr>
            <p:cNvPr id="4" name="Google Shape;348;p30" descr="警告 単色塗りつぶし">
              <a:extLst>
                <a:ext uri="{FF2B5EF4-FFF2-40B4-BE49-F238E27FC236}">
                  <a16:creationId xmlns:a16="http://schemas.microsoft.com/office/drawing/2014/main" id="{AE80294C-4750-F288-0041-96AD9FF2FF7B}"/>
                </a:ext>
              </a:extLst>
            </p:cNvPr>
            <p:cNvPicPr preferRelativeResize="0"/>
            <p:nvPr/>
          </p:nvPicPr>
          <p:blipFill rotWithShape="1">
            <a:blip r:embed="rId3">
              <a:alphaModFix/>
            </a:blip>
            <a:srcRect/>
            <a:stretch/>
          </p:blipFill>
          <p:spPr>
            <a:xfrm>
              <a:off x="1517745" y="1141007"/>
              <a:ext cx="335655" cy="283197"/>
            </a:xfrm>
            <a:prstGeom prst="rect">
              <a:avLst/>
            </a:prstGeom>
            <a:noFill/>
            <a:ln>
              <a:noFill/>
            </a:ln>
          </p:spPr>
        </p:pic>
      </p:grpSp>
      <p:pic>
        <p:nvPicPr>
          <p:cNvPr id="8" name="図 7">
            <a:extLst>
              <a:ext uri="{FF2B5EF4-FFF2-40B4-BE49-F238E27FC236}">
                <a16:creationId xmlns:a16="http://schemas.microsoft.com/office/drawing/2014/main" id="{57826CD2-A326-D135-F2EE-628B60D46EAC}"/>
              </a:ext>
            </a:extLst>
          </p:cNvPr>
          <p:cNvPicPr>
            <a:picLocks noChangeAspect="1"/>
          </p:cNvPicPr>
          <p:nvPr/>
        </p:nvPicPr>
        <p:blipFill>
          <a:blip r:embed="rId4"/>
          <a:stretch>
            <a:fillRect/>
          </a:stretch>
        </p:blipFill>
        <p:spPr>
          <a:xfrm>
            <a:off x="1409701" y="2667271"/>
            <a:ext cx="4942261" cy="3411572"/>
          </a:xfrm>
          <a:prstGeom prst="rect">
            <a:avLst/>
          </a:prstGeom>
          <a:effectLst>
            <a:outerShdw blurRad="63500" sx="102000" sy="102000" algn="ctr" rotWithShape="0">
              <a:prstClr val="black">
                <a:alpha val="40000"/>
              </a:prstClr>
            </a:outerShdw>
          </a:effectLst>
        </p:spPr>
      </p:pic>
      <p:sp>
        <p:nvSpPr>
          <p:cNvPr id="9" name="Google Shape;360;p34">
            <a:extLst>
              <a:ext uri="{FF2B5EF4-FFF2-40B4-BE49-F238E27FC236}">
                <a16:creationId xmlns:a16="http://schemas.microsoft.com/office/drawing/2014/main" id="{3EF1850F-74A8-3ACD-445C-BAA6AC54D2D0}"/>
              </a:ext>
            </a:extLst>
          </p:cNvPr>
          <p:cNvSpPr/>
          <p:nvPr/>
        </p:nvSpPr>
        <p:spPr>
          <a:xfrm>
            <a:off x="2996167" y="5287339"/>
            <a:ext cx="1769327" cy="440744"/>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 name="図 11">
            <a:extLst>
              <a:ext uri="{FF2B5EF4-FFF2-40B4-BE49-F238E27FC236}">
                <a16:creationId xmlns:a16="http://schemas.microsoft.com/office/drawing/2014/main" id="{779B9AB7-D24A-0DC4-AD96-48133783B1F2}"/>
              </a:ext>
            </a:extLst>
          </p:cNvPr>
          <p:cNvPicPr>
            <a:picLocks noChangeAspect="1"/>
          </p:cNvPicPr>
          <p:nvPr/>
        </p:nvPicPr>
        <p:blipFill>
          <a:blip r:embed="rId5"/>
          <a:srcRect r="40446"/>
          <a:stretch>
            <a:fillRect/>
          </a:stretch>
        </p:blipFill>
        <p:spPr>
          <a:xfrm>
            <a:off x="6996903" y="2646416"/>
            <a:ext cx="3785396" cy="2339270"/>
          </a:xfrm>
          <a:prstGeom prst="rect">
            <a:avLst/>
          </a:prstGeom>
          <a:ln>
            <a:noFill/>
          </a:ln>
          <a:effectLst>
            <a:outerShdw blurRad="190500" algn="tl" rotWithShape="0">
              <a:srgbClr val="000000">
                <a:alpha val="70000"/>
              </a:srgbClr>
            </a:outerShdw>
          </a:effectLst>
        </p:spPr>
      </p:pic>
      <p:cxnSp>
        <p:nvCxnSpPr>
          <p:cNvPr id="13" name="直線矢印コネクタ 12">
            <a:extLst>
              <a:ext uri="{FF2B5EF4-FFF2-40B4-BE49-F238E27FC236}">
                <a16:creationId xmlns:a16="http://schemas.microsoft.com/office/drawing/2014/main" id="{00A34A97-179B-9897-5A46-6D5B276AE547}"/>
              </a:ext>
            </a:extLst>
          </p:cNvPr>
          <p:cNvCxnSpPr>
            <a:cxnSpLocks/>
          </p:cNvCxnSpPr>
          <p:nvPr/>
        </p:nvCxnSpPr>
        <p:spPr>
          <a:xfrm flipV="1">
            <a:off x="4784652" y="3879335"/>
            <a:ext cx="3153776" cy="1408004"/>
          </a:xfrm>
          <a:prstGeom prst="straightConnector1">
            <a:avLst/>
          </a:prstGeom>
          <a:ln w="57150">
            <a:solidFill>
              <a:srgbClr val="F1E70D"/>
            </a:solidFill>
            <a:tailEnd type="triangle"/>
          </a:ln>
        </p:spPr>
        <p:style>
          <a:lnRef idx="1">
            <a:schemeClr val="accent4"/>
          </a:lnRef>
          <a:fillRef idx="0">
            <a:schemeClr val="accent4"/>
          </a:fillRef>
          <a:effectRef idx="0">
            <a:schemeClr val="accent4"/>
          </a:effectRef>
          <a:fontRef idx="minor">
            <a:schemeClr val="tx1"/>
          </a:fontRef>
        </p:style>
      </p:cxnSp>
      <p:sp>
        <p:nvSpPr>
          <p:cNvPr id="15" name="Google Shape;360;p34">
            <a:extLst>
              <a:ext uri="{FF2B5EF4-FFF2-40B4-BE49-F238E27FC236}">
                <a16:creationId xmlns:a16="http://schemas.microsoft.com/office/drawing/2014/main" id="{6D24CBED-3812-9060-0D5B-52D12D913581}"/>
              </a:ext>
            </a:extLst>
          </p:cNvPr>
          <p:cNvSpPr/>
          <p:nvPr/>
        </p:nvSpPr>
        <p:spPr>
          <a:xfrm>
            <a:off x="7938428" y="3087831"/>
            <a:ext cx="1769327" cy="1739002"/>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6" name="Google Shape;505;p38">
            <a:extLst>
              <a:ext uri="{FF2B5EF4-FFF2-40B4-BE49-F238E27FC236}">
                <a16:creationId xmlns:a16="http://schemas.microsoft.com/office/drawing/2014/main" id="{BF270A3C-639C-69F8-449F-EAB71A4EA97A}"/>
              </a:ext>
            </a:extLst>
          </p:cNvPr>
          <p:cNvGrpSpPr/>
          <p:nvPr/>
        </p:nvGrpSpPr>
        <p:grpSpPr>
          <a:xfrm>
            <a:off x="7157540" y="4721991"/>
            <a:ext cx="3767091" cy="1209767"/>
            <a:chOff x="1468926" y="2891499"/>
            <a:chExt cx="4177817" cy="1341503"/>
          </a:xfrm>
        </p:grpSpPr>
        <p:sp>
          <p:nvSpPr>
            <p:cNvPr id="17" name="Google Shape;506;p38">
              <a:extLst>
                <a:ext uri="{FF2B5EF4-FFF2-40B4-BE49-F238E27FC236}">
                  <a16:creationId xmlns:a16="http://schemas.microsoft.com/office/drawing/2014/main" id="{ED245975-347D-4805-B149-29BB6A1FAD4B}"/>
                </a:ext>
              </a:extLst>
            </p:cNvPr>
            <p:cNvSpPr/>
            <p:nvPr/>
          </p:nvSpPr>
          <p:spPr>
            <a:xfrm rot="1998171">
              <a:off x="2318476" y="2891499"/>
              <a:ext cx="321039" cy="631074"/>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 name="Google Shape;507;p38">
              <a:extLst>
                <a:ext uri="{FF2B5EF4-FFF2-40B4-BE49-F238E27FC236}">
                  <a16:creationId xmlns:a16="http://schemas.microsoft.com/office/drawing/2014/main" id="{E77C3069-450E-87BE-DA6E-79A3D6C13C91}"/>
                </a:ext>
              </a:extLst>
            </p:cNvPr>
            <p:cNvSpPr/>
            <p:nvPr/>
          </p:nvSpPr>
          <p:spPr>
            <a:xfrm>
              <a:off x="1468926" y="3370824"/>
              <a:ext cx="4177817" cy="862178"/>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altLang="en-US" sz="1400" b="0" i="0" u="none" strike="noStrike" cap="none" dirty="0">
                  <a:solidFill>
                    <a:schemeClr val="dk1"/>
                  </a:solidFill>
                  <a:latin typeface="Arial"/>
                  <a:ea typeface="Arial"/>
                  <a:cs typeface="Arial"/>
                  <a:sym typeface="Arial"/>
                </a:rPr>
                <a:t>修正したい内容をクリックし、</a:t>
              </a:r>
              <a:endParaRPr lang="en-US" altLang="ja-JP"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altLang="en-US" sz="1400" b="0" i="0" u="none" strike="noStrike" cap="none" dirty="0">
                  <a:solidFill>
                    <a:schemeClr val="dk1"/>
                  </a:solidFill>
                  <a:latin typeface="Arial"/>
                  <a:ea typeface="Arial"/>
                  <a:cs typeface="Arial"/>
                  <a:sym typeface="Arial"/>
                </a:rPr>
                <a:t>遷移先で入力内容を修正してください。</a:t>
              </a:r>
              <a:endParaRPr sz="1400" b="0" i="0" u="none" strike="noStrike" cap="none" dirty="0">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254846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37"/>
          <p:cNvPicPr preferRelativeResize="0"/>
          <p:nvPr/>
        </p:nvPicPr>
        <p:blipFill rotWithShape="1">
          <a:blip r:embed="rId3">
            <a:alphaModFix/>
          </a:blip>
          <a:srcRect t="4910" b="4909"/>
          <a:stretch/>
        </p:blipFill>
        <p:spPr>
          <a:xfrm>
            <a:off x="2090438" y="2285713"/>
            <a:ext cx="8491123" cy="4402901"/>
          </a:xfrm>
          <a:prstGeom prst="rect">
            <a:avLst/>
          </a:prstGeom>
          <a:noFill/>
          <a:ln>
            <a:noFill/>
          </a:ln>
          <a:effectLst>
            <a:outerShdw blurRad="63500" sx="102000" sy="102000" algn="ctr" rotWithShape="0">
              <a:srgbClr val="000000">
                <a:alpha val="40000"/>
              </a:srgbClr>
            </a:outerShdw>
          </a:effectLst>
        </p:spPr>
      </p:pic>
      <p:sp>
        <p:nvSpPr>
          <p:cNvPr id="484" name="Google Shape;484;p37"/>
          <p:cNvSpPr/>
          <p:nvPr/>
        </p:nvSpPr>
        <p:spPr>
          <a:xfrm>
            <a:off x="6159500" y="1322839"/>
            <a:ext cx="1708150" cy="114145"/>
          </a:xfrm>
          <a:prstGeom prst="rect">
            <a:avLst/>
          </a:prstGeom>
          <a:solidFill>
            <a:srgbClr val="576BC9">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5" name="Google Shape;485;p37"/>
          <p:cNvSpPr txBox="1">
            <a:spLocks noGrp="1"/>
          </p:cNvSpPr>
          <p:nvPr>
            <p:ph type="body" idx="2"/>
          </p:nvPr>
        </p:nvSpPr>
        <p:spPr>
          <a:xfrm>
            <a:off x="1026000" y="1146102"/>
            <a:ext cx="10620000" cy="884989"/>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r>
              <a:rPr lang="ja-JP">
                <a:solidFill>
                  <a:schemeClr val="dk1"/>
                </a:solidFill>
              </a:rPr>
              <a:t>下記の表示は実際のジンジャーの画面上にある、設問一覧と一致しています。</a:t>
            </a:r>
            <a:br>
              <a:rPr lang="ja-JP">
                <a:solidFill>
                  <a:schemeClr val="dk1"/>
                </a:solidFill>
              </a:rPr>
            </a:br>
            <a:br>
              <a:rPr lang="ja-JP">
                <a:solidFill>
                  <a:schemeClr val="dk1"/>
                </a:solidFill>
              </a:rPr>
            </a:br>
            <a:r>
              <a:rPr lang="ja-JP">
                <a:solidFill>
                  <a:schemeClr val="dk1"/>
                </a:solidFill>
              </a:rPr>
              <a:t>※下記画像内では　　　 と記載のある部分が該当項目です。</a:t>
            </a:r>
            <a:endParaRPr>
              <a:solidFill>
                <a:schemeClr val="dk1"/>
              </a:solidFill>
            </a:endParaRPr>
          </a:p>
        </p:txBody>
      </p:sp>
      <p:sp>
        <p:nvSpPr>
          <p:cNvPr id="486" name="Google Shape;486;p37"/>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en-US" altLang="ja-JP" dirty="0"/>
              <a:t>3</a:t>
            </a:r>
            <a:r>
              <a:rPr lang="ja-JP" dirty="0"/>
              <a:t> </a:t>
            </a:r>
            <a:r>
              <a:rPr lang="ja-JP" dirty="0">
                <a:solidFill>
                  <a:srgbClr val="F1E70D"/>
                </a:solidFill>
              </a:rPr>
              <a:t> </a:t>
            </a:r>
            <a:r>
              <a:rPr lang="ja-JP" dirty="0"/>
              <a:t>各項目解説ページ(P.</a:t>
            </a:r>
            <a:r>
              <a:rPr lang="en-US" altLang="ja-JP" dirty="0"/>
              <a:t>22</a:t>
            </a:r>
            <a:r>
              <a:rPr lang="ja-JP" dirty="0"/>
              <a:t>～)の見方</a:t>
            </a:r>
            <a:endParaRPr dirty="0"/>
          </a:p>
        </p:txBody>
      </p:sp>
      <p:sp>
        <p:nvSpPr>
          <p:cNvPr id="487" name="Google Shape;487;p37"/>
          <p:cNvSpPr/>
          <p:nvPr/>
        </p:nvSpPr>
        <p:spPr>
          <a:xfrm>
            <a:off x="3118414" y="1616760"/>
            <a:ext cx="547745" cy="374073"/>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8" name="Google Shape;488;p37"/>
          <p:cNvSpPr/>
          <p:nvPr/>
        </p:nvSpPr>
        <p:spPr>
          <a:xfrm>
            <a:off x="5861312" y="2810484"/>
            <a:ext cx="1453888" cy="391268"/>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9" name="Google Shape;489;p37"/>
          <p:cNvSpPr/>
          <p:nvPr/>
        </p:nvSpPr>
        <p:spPr>
          <a:xfrm>
            <a:off x="4507813" y="4137460"/>
            <a:ext cx="769037" cy="243472"/>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38"/>
          <p:cNvPicPr preferRelativeResize="0"/>
          <p:nvPr/>
        </p:nvPicPr>
        <p:blipFill rotWithShape="1">
          <a:blip r:embed="rId3">
            <a:alphaModFix/>
          </a:blip>
          <a:srcRect l="302"/>
          <a:stretch/>
        </p:blipFill>
        <p:spPr>
          <a:xfrm>
            <a:off x="2116081" y="1809852"/>
            <a:ext cx="8465480" cy="4878762"/>
          </a:xfrm>
          <a:prstGeom prst="rect">
            <a:avLst/>
          </a:prstGeom>
          <a:noFill/>
          <a:ln>
            <a:noFill/>
          </a:ln>
          <a:effectLst>
            <a:outerShdw blurRad="63500" sx="102000" sy="102000" algn="ctr" rotWithShape="0">
              <a:srgbClr val="000000">
                <a:alpha val="40000"/>
              </a:srgbClr>
            </a:outerShdw>
          </a:effectLst>
        </p:spPr>
      </p:pic>
      <p:sp>
        <p:nvSpPr>
          <p:cNvPr id="495" name="Google Shape;495;p38"/>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496" name="Google Shape;496;p38"/>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497" name="Google Shape;497;p38"/>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氏名・生年月日</a:t>
            </a:r>
            <a:endParaRPr/>
          </a:p>
        </p:txBody>
      </p:sp>
      <p:sp>
        <p:nvSpPr>
          <p:cNvPr id="498" name="Google Shape;498;p38"/>
          <p:cNvSpPr/>
          <p:nvPr/>
        </p:nvSpPr>
        <p:spPr>
          <a:xfrm>
            <a:off x="4762611" y="3455164"/>
            <a:ext cx="2300107" cy="313147"/>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99" name="Google Shape;499;p38"/>
          <p:cNvGrpSpPr/>
          <p:nvPr/>
        </p:nvGrpSpPr>
        <p:grpSpPr>
          <a:xfrm>
            <a:off x="7135831" y="3614097"/>
            <a:ext cx="321470" cy="288094"/>
            <a:chOff x="7147743" y="5334455"/>
            <a:chExt cx="321470" cy="288094"/>
          </a:xfrm>
        </p:grpSpPr>
        <p:sp>
          <p:nvSpPr>
            <p:cNvPr id="500" name="Google Shape;500;p38" descr="カーソル 単色塗りつぶし"/>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501" name="Google Shape;501;p38"/>
            <p:cNvGrpSpPr/>
            <p:nvPr/>
          </p:nvGrpSpPr>
          <p:grpSpPr>
            <a:xfrm rot="2075396">
              <a:off x="7175328" y="5334455"/>
              <a:ext cx="293885" cy="160057"/>
              <a:chOff x="7079603" y="4310467"/>
              <a:chExt cx="411998" cy="160057"/>
            </a:xfrm>
          </p:grpSpPr>
          <p:cxnSp>
            <p:nvCxnSpPr>
              <p:cNvPr id="502" name="Google Shape;502;p38"/>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503" name="Google Shape;503;p38"/>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504" name="Google Shape;504;p38"/>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grpSp>
        <p:nvGrpSpPr>
          <p:cNvPr id="505" name="Google Shape;505;p38"/>
          <p:cNvGrpSpPr/>
          <p:nvPr/>
        </p:nvGrpSpPr>
        <p:grpSpPr>
          <a:xfrm>
            <a:off x="6814469" y="2492490"/>
            <a:ext cx="3767091" cy="1245889"/>
            <a:chOff x="1468926" y="3370824"/>
            <a:chExt cx="4177817" cy="1381559"/>
          </a:xfrm>
        </p:grpSpPr>
        <p:sp>
          <p:nvSpPr>
            <p:cNvPr id="506" name="Google Shape;506;p38"/>
            <p:cNvSpPr/>
            <p:nvPr/>
          </p:nvSpPr>
          <p:spPr>
            <a:xfrm rot="-8804950">
              <a:off x="1917470" y="4084956"/>
              <a:ext cx="321039" cy="631074"/>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7" name="Google Shape;507;p38"/>
            <p:cNvSpPr/>
            <p:nvPr/>
          </p:nvSpPr>
          <p:spPr>
            <a:xfrm>
              <a:off x="1468926" y="3370824"/>
              <a:ext cx="4177817" cy="862178"/>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dirty="0">
                  <a:solidFill>
                    <a:schemeClr val="dk1"/>
                  </a:solidFill>
                  <a:latin typeface="Arial"/>
                  <a:ea typeface="Arial"/>
                  <a:cs typeface="Arial"/>
                  <a:sym typeface="Arial"/>
                </a:rPr>
                <a:t>申告書・源泉徴収票に記載されるため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dirty="0">
                  <a:solidFill>
                    <a:schemeClr val="dk1"/>
                  </a:solidFill>
                  <a:latin typeface="Arial"/>
                  <a:ea typeface="Arial"/>
                  <a:cs typeface="Arial"/>
                  <a:sym typeface="Arial"/>
                </a:rPr>
                <a:t>戸籍氏名を入力してください。</a:t>
              </a:r>
              <a:endParaRPr sz="1400" b="0" i="0" u="none" strike="noStrike" cap="none" dirty="0">
                <a:solidFill>
                  <a:schemeClr val="dk1"/>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2"/>
        <p:cNvGrpSpPr/>
        <p:nvPr/>
      </p:nvGrpSpPr>
      <p:grpSpPr>
        <a:xfrm>
          <a:off x="0" y="0"/>
          <a:ext cx="0" cy="0"/>
          <a:chOff x="0" y="0"/>
          <a:chExt cx="0" cy="0"/>
        </a:xfrm>
      </p:grpSpPr>
      <p:pic>
        <p:nvPicPr>
          <p:cNvPr id="513" name="Google Shape;513;p39"/>
          <p:cNvPicPr preferRelativeResize="0"/>
          <p:nvPr/>
        </p:nvPicPr>
        <p:blipFill rotWithShape="1">
          <a:blip r:embed="rId3">
            <a:alphaModFix/>
          </a:blip>
          <a:srcRect l="302"/>
          <a:stretch/>
        </p:blipFill>
        <p:spPr>
          <a:xfrm>
            <a:off x="2116081" y="1809851"/>
            <a:ext cx="8465480" cy="4878763"/>
          </a:xfrm>
          <a:prstGeom prst="rect">
            <a:avLst/>
          </a:prstGeom>
          <a:noFill/>
          <a:ln>
            <a:noFill/>
          </a:ln>
          <a:effectLst>
            <a:outerShdw blurRad="63500" sx="102000" sy="102000" algn="ctr" rotWithShape="0">
              <a:srgbClr val="000000">
                <a:alpha val="40000"/>
              </a:srgbClr>
            </a:outerShdw>
          </a:effectLst>
        </p:spPr>
      </p:pic>
      <p:sp>
        <p:nvSpPr>
          <p:cNvPr id="514" name="Google Shape;514;p39"/>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515" name="Google Shape;515;p39"/>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516" name="Google Shape;516;p39"/>
          <p:cNvSpPr/>
          <p:nvPr/>
        </p:nvSpPr>
        <p:spPr>
          <a:xfrm>
            <a:off x="6083382" y="3477531"/>
            <a:ext cx="1451609" cy="28197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17" name="Google Shape;517;p39"/>
          <p:cNvGrpSpPr/>
          <p:nvPr/>
        </p:nvGrpSpPr>
        <p:grpSpPr>
          <a:xfrm>
            <a:off x="5784268" y="2105089"/>
            <a:ext cx="4797293" cy="1492042"/>
            <a:chOff x="-2079760" y="1723943"/>
            <a:chExt cx="5320344" cy="1654516"/>
          </a:xfrm>
        </p:grpSpPr>
        <p:sp>
          <p:nvSpPr>
            <p:cNvPr id="518" name="Google Shape;518;p39"/>
            <p:cNvSpPr/>
            <p:nvPr/>
          </p:nvSpPr>
          <p:spPr>
            <a:xfrm rot="-9674750">
              <a:off x="-87043" y="2712601"/>
              <a:ext cx="321079" cy="630994"/>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19" name="Google Shape;519;p39"/>
            <p:cNvSpPr/>
            <p:nvPr/>
          </p:nvSpPr>
          <p:spPr>
            <a:xfrm>
              <a:off x="-2079760" y="1723943"/>
              <a:ext cx="5320344" cy="1216414"/>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rgbClr val="3F3F3F"/>
                  </a:solidFill>
                  <a:latin typeface="Arial"/>
                  <a:ea typeface="Arial"/>
                  <a:cs typeface="Arial"/>
                  <a:sym typeface="Arial"/>
                </a:rPr>
                <a:t>住民票住所と現住所が異なる場合は［いいえ］を選択し、現住所と住民票住所それぞれの情報を入力します。</a:t>
              </a:r>
              <a:endParaRPr/>
            </a:p>
          </p:txBody>
        </p:sp>
      </p:grpSp>
      <p:sp>
        <p:nvSpPr>
          <p:cNvPr id="526" name="Google Shape;526;p39"/>
          <p:cNvSpPr/>
          <p:nvPr/>
        </p:nvSpPr>
        <p:spPr>
          <a:xfrm>
            <a:off x="4784907" y="5113718"/>
            <a:ext cx="2769001" cy="297205"/>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39"/>
          <p:cNvSpPr/>
          <p:nvPr/>
        </p:nvSpPr>
        <p:spPr>
          <a:xfrm>
            <a:off x="5619750" y="5582474"/>
            <a:ext cx="4961811" cy="1073964"/>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rgbClr val="3F3F3F"/>
                </a:solidFill>
                <a:latin typeface="Arial"/>
                <a:ea typeface="Arial"/>
                <a:cs typeface="Arial"/>
                <a:sym typeface="Arial"/>
              </a:rPr>
              <a:t>世帯主欄はご自身が世帯主の場合は［本人］を選択し、ご自身以外が世帯主の場合は［本人以外］を選択後、</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rgbClr val="3F3F3F"/>
                </a:solidFill>
                <a:latin typeface="Arial"/>
                <a:ea typeface="Arial"/>
                <a:cs typeface="Arial"/>
                <a:sym typeface="Arial"/>
              </a:rPr>
              <a:t>世帯主の氏名と性別を入力します。</a:t>
            </a:r>
            <a:endParaRPr sz="1400" b="0" i="0" u="none" strike="noStrike" cap="none">
              <a:solidFill>
                <a:srgbClr val="3F3F3F"/>
              </a:solidFill>
              <a:latin typeface="Arial"/>
              <a:ea typeface="Arial"/>
              <a:cs typeface="Arial"/>
              <a:sym typeface="Arial"/>
            </a:endParaRPr>
          </a:p>
        </p:txBody>
      </p:sp>
      <p:sp>
        <p:nvSpPr>
          <p:cNvPr id="534" name="Google Shape;534;p39"/>
          <p:cNvSpPr/>
          <p:nvPr/>
        </p:nvSpPr>
        <p:spPr>
          <a:xfrm rot="-2602372">
            <a:off x="7597197" y="5215965"/>
            <a:ext cx="240747" cy="588617"/>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35" name="Google Shape;535;p39"/>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住所・世帯主</a:t>
            </a:r>
            <a:endParaRPr/>
          </a:p>
        </p:txBody>
      </p:sp>
      <p:grpSp>
        <p:nvGrpSpPr>
          <p:cNvPr id="3" name="Google Shape;499;p38">
            <a:extLst>
              <a:ext uri="{FF2B5EF4-FFF2-40B4-BE49-F238E27FC236}">
                <a16:creationId xmlns:a16="http://schemas.microsoft.com/office/drawing/2014/main" id="{E6FF518A-271A-E5F3-6AB9-29F786A3B9E6}"/>
              </a:ext>
            </a:extLst>
          </p:cNvPr>
          <p:cNvGrpSpPr/>
          <p:nvPr/>
        </p:nvGrpSpPr>
        <p:grpSpPr>
          <a:xfrm>
            <a:off x="7600257" y="3624629"/>
            <a:ext cx="321470" cy="288094"/>
            <a:chOff x="7147743" y="5334455"/>
            <a:chExt cx="321470" cy="288094"/>
          </a:xfrm>
        </p:grpSpPr>
        <p:sp>
          <p:nvSpPr>
            <p:cNvPr id="4" name="Google Shape;500;p38" descr="カーソル 単色塗りつぶし">
              <a:extLst>
                <a:ext uri="{FF2B5EF4-FFF2-40B4-BE49-F238E27FC236}">
                  <a16:creationId xmlns:a16="http://schemas.microsoft.com/office/drawing/2014/main" id="{EA559BCA-F88C-8973-818C-78F02EC06F0C}"/>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5" name="Google Shape;501;p38">
              <a:extLst>
                <a:ext uri="{FF2B5EF4-FFF2-40B4-BE49-F238E27FC236}">
                  <a16:creationId xmlns:a16="http://schemas.microsoft.com/office/drawing/2014/main" id="{A95077D2-973F-3B6B-9D40-6B0ADF68BA75}"/>
                </a:ext>
              </a:extLst>
            </p:cNvPr>
            <p:cNvGrpSpPr/>
            <p:nvPr/>
          </p:nvGrpSpPr>
          <p:grpSpPr>
            <a:xfrm rot="2075396">
              <a:off x="7175328" y="5334455"/>
              <a:ext cx="293885" cy="160057"/>
              <a:chOff x="7079603" y="4310467"/>
              <a:chExt cx="411998" cy="160057"/>
            </a:xfrm>
          </p:grpSpPr>
          <p:cxnSp>
            <p:nvCxnSpPr>
              <p:cNvPr id="6" name="Google Shape;502;p38">
                <a:extLst>
                  <a:ext uri="{FF2B5EF4-FFF2-40B4-BE49-F238E27FC236}">
                    <a16:creationId xmlns:a16="http://schemas.microsoft.com/office/drawing/2014/main" id="{43399154-7890-4F8D-BA02-C4DC0918A802}"/>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7" name="Google Shape;503;p38">
                <a:extLst>
                  <a:ext uri="{FF2B5EF4-FFF2-40B4-BE49-F238E27FC236}">
                    <a16:creationId xmlns:a16="http://schemas.microsoft.com/office/drawing/2014/main" id="{DDF3384A-F1B1-C513-CBA9-E4374B0ECE95}"/>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8" name="Google Shape;504;p38">
                <a:extLst>
                  <a:ext uri="{FF2B5EF4-FFF2-40B4-BE49-F238E27FC236}">
                    <a16:creationId xmlns:a16="http://schemas.microsoft.com/office/drawing/2014/main" id="{5E1362A1-E2D8-EF7B-A6CA-8241D7900045}"/>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grpSp>
        <p:nvGrpSpPr>
          <p:cNvPr id="9" name="Google Shape;499;p38">
            <a:extLst>
              <a:ext uri="{FF2B5EF4-FFF2-40B4-BE49-F238E27FC236}">
                <a16:creationId xmlns:a16="http://schemas.microsoft.com/office/drawing/2014/main" id="{FD0524AF-762D-DA19-3AB5-6C313E00FC17}"/>
              </a:ext>
            </a:extLst>
          </p:cNvPr>
          <p:cNvGrpSpPr/>
          <p:nvPr/>
        </p:nvGrpSpPr>
        <p:grpSpPr>
          <a:xfrm>
            <a:off x="7631070" y="5053012"/>
            <a:ext cx="321470" cy="288094"/>
            <a:chOff x="7147743" y="5334455"/>
            <a:chExt cx="321470" cy="288094"/>
          </a:xfrm>
        </p:grpSpPr>
        <p:sp>
          <p:nvSpPr>
            <p:cNvPr id="10" name="Google Shape;500;p38" descr="カーソル 単色塗りつぶし">
              <a:extLst>
                <a:ext uri="{FF2B5EF4-FFF2-40B4-BE49-F238E27FC236}">
                  <a16:creationId xmlns:a16="http://schemas.microsoft.com/office/drawing/2014/main" id="{445F25CC-A500-7EBD-6D42-71A87C3A3798}"/>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11" name="Google Shape;501;p38">
              <a:extLst>
                <a:ext uri="{FF2B5EF4-FFF2-40B4-BE49-F238E27FC236}">
                  <a16:creationId xmlns:a16="http://schemas.microsoft.com/office/drawing/2014/main" id="{C3D887AB-DDD1-4465-D32E-274E22432723}"/>
                </a:ext>
              </a:extLst>
            </p:cNvPr>
            <p:cNvGrpSpPr/>
            <p:nvPr/>
          </p:nvGrpSpPr>
          <p:grpSpPr>
            <a:xfrm rot="2075396">
              <a:off x="7175328" y="5334455"/>
              <a:ext cx="293885" cy="160057"/>
              <a:chOff x="7079603" y="4310467"/>
              <a:chExt cx="411998" cy="160057"/>
            </a:xfrm>
          </p:grpSpPr>
          <p:cxnSp>
            <p:nvCxnSpPr>
              <p:cNvPr id="12" name="Google Shape;502;p38">
                <a:extLst>
                  <a:ext uri="{FF2B5EF4-FFF2-40B4-BE49-F238E27FC236}">
                    <a16:creationId xmlns:a16="http://schemas.microsoft.com/office/drawing/2014/main" id="{48F48BDC-3ED4-5EC1-EEA0-8376B5BF7347}"/>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13" name="Google Shape;503;p38">
                <a:extLst>
                  <a:ext uri="{FF2B5EF4-FFF2-40B4-BE49-F238E27FC236}">
                    <a16:creationId xmlns:a16="http://schemas.microsoft.com/office/drawing/2014/main" id="{671B81E5-D80F-DDC8-7F20-89B90F1DA585}"/>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14" name="Google Shape;504;p38">
                <a:extLst>
                  <a:ext uri="{FF2B5EF4-FFF2-40B4-BE49-F238E27FC236}">
                    <a16:creationId xmlns:a16="http://schemas.microsoft.com/office/drawing/2014/main" id="{32190606-79CC-A9FB-4536-CEEAB61D0D72}"/>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pic>
        <p:nvPicPr>
          <p:cNvPr id="541" name="Google Shape;541;p40"/>
          <p:cNvPicPr preferRelativeResize="0"/>
          <p:nvPr/>
        </p:nvPicPr>
        <p:blipFill rotWithShape="1">
          <a:blip r:embed="rId3">
            <a:alphaModFix/>
          </a:blip>
          <a:srcRect/>
          <a:stretch/>
        </p:blipFill>
        <p:spPr>
          <a:xfrm>
            <a:off x="2103259" y="1805920"/>
            <a:ext cx="8465479" cy="4878762"/>
          </a:xfrm>
          <a:prstGeom prst="rect">
            <a:avLst/>
          </a:prstGeom>
          <a:noFill/>
          <a:ln>
            <a:noFill/>
          </a:ln>
          <a:effectLst>
            <a:outerShdw blurRad="63500" sx="102000" sy="102000" algn="ctr" rotWithShape="0">
              <a:srgbClr val="000000">
                <a:alpha val="40000"/>
              </a:srgbClr>
            </a:outerShdw>
          </a:effectLst>
        </p:spPr>
      </p:pic>
      <p:sp>
        <p:nvSpPr>
          <p:cNvPr id="542" name="Google Shape;542;p40"/>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543" name="Google Shape;543;p40"/>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545" name="Google Shape;545;p40"/>
          <p:cNvSpPr/>
          <p:nvPr/>
        </p:nvSpPr>
        <p:spPr>
          <a:xfrm>
            <a:off x="6087800" y="6093216"/>
            <a:ext cx="1636244" cy="296145"/>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52" name="Google Shape;552;p40"/>
          <p:cNvGrpSpPr/>
          <p:nvPr/>
        </p:nvGrpSpPr>
        <p:grpSpPr>
          <a:xfrm>
            <a:off x="6161021" y="4627309"/>
            <a:ext cx="4407717" cy="1703435"/>
            <a:chOff x="902278" y="3451190"/>
            <a:chExt cx="3652709" cy="1013392"/>
          </a:xfrm>
        </p:grpSpPr>
        <p:sp>
          <p:nvSpPr>
            <p:cNvPr id="553" name="Google Shape;553;p40"/>
            <p:cNvSpPr/>
            <p:nvPr/>
          </p:nvSpPr>
          <p:spPr>
            <a:xfrm rot="-9535877">
              <a:off x="2246328" y="3972787"/>
              <a:ext cx="483699" cy="418853"/>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54" name="Google Shape;554;p40"/>
            <p:cNvSpPr/>
            <p:nvPr/>
          </p:nvSpPr>
          <p:spPr>
            <a:xfrm>
              <a:off x="902278" y="3451190"/>
              <a:ext cx="3652709" cy="686450"/>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rgbClr val="3F3F3F"/>
                  </a:solidFill>
                  <a:latin typeface="Arial"/>
                  <a:ea typeface="Arial"/>
                  <a:cs typeface="Arial"/>
                  <a:sym typeface="Arial"/>
                </a:rPr>
                <a:t>甲欄適用であれば［はい］を選択します。</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rgbClr val="3F3F3F"/>
                  </a:solidFill>
                  <a:latin typeface="Arial"/>
                  <a:ea typeface="Arial"/>
                  <a:cs typeface="Arial"/>
                  <a:sym typeface="Arial"/>
                </a:rPr>
                <a:t> ［いいえ］を選択した場合は、回答は継続しますが、年末調整の対象外候補となります。</a:t>
              </a:r>
              <a:endParaRPr sz="1400" b="0" i="0" u="none" strike="noStrike" cap="none">
                <a:solidFill>
                  <a:srgbClr val="3F3F3F"/>
                </a:solidFill>
                <a:latin typeface="Arial"/>
                <a:ea typeface="Arial"/>
                <a:cs typeface="Arial"/>
                <a:sym typeface="Arial"/>
              </a:endParaRPr>
            </a:p>
          </p:txBody>
        </p:sp>
      </p:grpSp>
      <p:sp>
        <p:nvSpPr>
          <p:cNvPr id="555" name="Google Shape;555;p40"/>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かけもち・副業</a:t>
            </a:r>
            <a:endParaRPr/>
          </a:p>
        </p:txBody>
      </p:sp>
      <p:grpSp>
        <p:nvGrpSpPr>
          <p:cNvPr id="2" name="Google Shape;499;p38">
            <a:extLst>
              <a:ext uri="{FF2B5EF4-FFF2-40B4-BE49-F238E27FC236}">
                <a16:creationId xmlns:a16="http://schemas.microsoft.com/office/drawing/2014/main" id="{1DA946AD-881E-D579-BD56-DC5F14B43B27}"/>
              </a:ext>
            </a:extLst>
          </p:cNvPr>
          <p:cNvGrpSpPr/>
          <p:nvPr/>
        </p:nvGrpSpPr>
        <p:grpSpPr>
          <a:xfrm>
            <a:off x="7777354" y="6145467"/>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CCCDE8F8-0688-2076-60E5-A838DA9829DF}"/>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478C6194-CF81-26D6-01C7-377255E9ED44}"/>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4FAF9F17-DDF7-2548-A683-6F8780D91EB5}"/>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131526AA-71B7-ABC6-D726-7A8CEF423FA2}"/>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EB2F0F75-AA61-C55A-507E-AED595E50469}"/>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41"/>
          <p:cNvPicPr preferRelativeResize="0"/>
          <p:nvPr/>
        </p:nvPicPr>
        <p:blipFill rotWithShape="1">
          <a:blip r:embed="rId3">
            <a:alphaModFix/>
          </a:blip>
          <a:srcRect/>
          <a:stretch/>
        </p:blipFill>
        <p:spPr>
          <a:xfrm>
            <a:off x="2103259" y="1812826"/>
            <a:ext cx="8465480" cy="4872812"/>
          </a:xfrm>
          <a:prstGeom prst="rect">
            <a:avLst/>
          </a:prstGeom>
          <a:noFill/>
          <a:ln>
            <a:noFill/>
          </a:ln>
          <a:effectLst>
            <a:outerShdw blurRad="63500" sx="102000" sy="102000" algn="ctr" rotWithShape="0">
              <a:srgbClr val="000000">
                <a:alpha val="40000"/>
              </a:srgbClr>
            </a:outerShdw>
          </a:effectLst>
        </p:spPr>
      </p:pic>
      <p:pic>
        <p:nvPicPr>
          <p:cNvPr id="561" name="Google Shape;561;p41"/>
          <p:cNvPicPr preferRelativeResize="0"/>
          <p:nvPr/>
        </p:nvPicPr>
        <p:blipFill rotWithShape="1">
          <a:blip r:embed="rId4">
            <a:alphaModFix/>
          </a:blip>
          <a:srcRect l="28375" t="10379" r="18203" b="21567"/>
          <a:stretch/>
        </p:blipFill>
        <p:spPr>
          <a:xfrm>
            <a:off x="6531734" y="2216929"/>
            <a:ext cx="4512039" cy="3316088"/>
          </a:xfrm>
          <a:prstGeom prst="rect">
            <a:avLst/>
          </a:prstGeom>
          <a:noFill/>
          <a:ln>
            <a:noFill/>
          </a:ln>
          <a:effectLst>
            <a:outerShdw blurRad="63500" sx="102000" sy="102000" algn="ctr" rotWithShape="0">
              <a:srgbClr val="000000">
                <a:alpha val="40000"/>
              </a:srgbClr>
            </a:outerShdw>
          </a:effectLst>
        </p:spPr>
      </p:pic>
      <p:sp>
        <p:nvSpPr>
          <p:cNvPr id="562" name="Google Shape;562;p41"/>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563" name="Google Shape;563;p41"/>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564" name="Google Shape;564;p41"/>
          <p:cNvSpPr/>
          <p:nvPr/>
        </p:nvSpPr>
        <p:spPr>
          <a:xfrm>
            <a:off x="5238661" y="5347580"/>
            <a:ext cx="1223991" cy="617692"/>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65" name="Google Shape;565;p41"/>
          <p:cNvGrpSpPr/>
          <p:nvPr/>
        </p:nvGrpSpPr>
        <p:grpSpPr>
          <a:xfrm>
            <a:off x="2092409" y="4249232"/>
            <a:ext cx="5222791" cy="1283783"/>
            <a:chOff x="1032087" y="3265251"/>
            <a:chExt cx="5222791" cy="1283783"/>
          </a:xfrm>
        </p:grpSpPr>
        <p:sp>
          <p:nvSpPr>
            <p:cNvPr id="566" name="Google Shape;566;p41"/>
            <p:cNvSpPr/>
            <p:nvPr/>
          </p:nvSpPr>
          <p:spPr>
            <a:xfrm rot="7815208">
              <a:off x="3849871" y="3907101"/>
              <a:ext cx="321039" cy="631072"/>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67" name="Google Shape;567;p41"/>
            <p:cNvSpPr/>
            <p:nvPr/>
          </p:nvSpPr>
          <p:spPr>
            <a:xfrm>
              <a:off x="1032087" y="3265251"/>
              <a:ext cx="5222791" cy="872389"/>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rgbClr val="3F3F3F"/>
                  </a:solidFill>
                  <a:latin typeface="Arial"/>
                  <a:ea typeface="Arial"/>
                  <a:cs typeface="Arial"/>
                  <a:sym typeface="Arial"/>
                </a:rPr>
                <a:t>お手元に前職の源泉徴収票がある場合は、</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rgbClr val="3F3F3F"/>
                  </a:solidFill>
                  <a:latin typeface="Arial"/>
                  <a:ea typeface="Arial"/>
                  <a:cs typeface="Arial"/>
                  <a:sym typeface="Arial"/>
                </a:rPr>
                <a:t>［未提出］を選択し、前職の源泉徴収票の内容を入力します。</a:t>
              </a:r>
              <a:endParaRPr/>
            </a:p>
          </p:txBody>
        </p:sp>
      </p:grpSp>
      <p:sp>
        <p:nvSpPr>
          <p:cNvPr id="568" name="Google Shape;568;p41"/>
          <p:cNvSpPr/>
          <p:nvPr/>
        </p:nvSpPr>
        <p:spPr>
          <a:xfrm>
            <a:off x="7674329" y="3524747"/>
            <a:ext cx="3205500" cy="29160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569" name="Google Shape;569;p41"/>
          <p:cNvCxnSpPr>
            <a:stCxn id="564" idx="3"/>
            <a:endCxn id="568" idx="2"/>
          </p:cNvCxnSpPr>
          <p:nvPr/>
        </p:nvCxnSpPr>
        <p:spPr>
          <a:xfrm rot="10800000" flipH="1">
            <a:off x="6462652" y="3816226"/>
            <a:ext cx="2814300" cy="1840200"/>
          </a:xfrm>
          <a:prstGeom prst="straightConnector1">
            <a:avLst/>
          </a:prstGeom>
          <a:noFill/>
          <a:ln w="38100" cap="flat" cmpd="sng">
            <a:solidFill>
              <a:srgbClr val="F1E70D"/>
            </a:solidFill>
            <a:prstDash val="solid"/>
            <a:round/>
            <a:headEnd type="none" w="sm" len="sm"/>
            <a:tailEnd type="triangle" w="med" len="med"/>
          </a:ln>
        </p:spPr>
      </p:cxnSp>
      <p:sp>
        <p:nvSpPr>
          <p:cNvPr id="570" name="Google Shape;570;p41"/>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前職情報</a:t>
            </a:r>
            <a:endParaRPr/>
          </a:p>
        </p:txBody>
      </p:sp>
      <p:sp>
        <p:nvSpPr>
          <p:cNvPr id="571" name="Google Shape;571;p41"/>
          <p:cNvSpPr/>
          <p:nvPr/>
        </p:nvSpPr>
        <p:spPr>
          <a:xfrm rot="7813427">
            <a:off x="7341270" y="3174365"/>
            <a:ext cx="321010" cy="630921"/>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72" name="Google Shape;572;p41"/>
          <p:cNvSpPr/>
          <p:nvPr/>
        </p:nvSpPr>
        <p:spPr>
          <a:xfrm>
            <a:off x="4589800" y="2870888"/>
            <a:ext cx="3205500" cy="601500"/>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a:solidFill>
                  <a:srgbClr val="3F3F3F"/>
                </a:solidFill>
              </a:rPr>
              <a:t>源泉徴収票の添付もできます。</a:t>
            </a:r>
            <a:endParaRPr/>
          </a:p>
        </p:txBody>
      </p:sp>
      <p:grpSp>
        <p:nvGrpSpPr>
          <p:cNvPr id="2" name="Google Shape;499;p38">
            <a:extLst>
              <a:ext uri="{FF2B5EF4-FFF2-40B4-BE49-F238E27FC236}">
                <a16:creationId xmlns:a16="http://schemas.microsoft.com/office/drawing/2014/main" id="{C4A7C68D-0940-B95B-03F9-D8725434AC2B}"/>
              </a:ext>
            </a:extLst>
          </p:cNvPr>
          <p:cNvGrpSpPr/>
          <p:nvPr/>
        </p:nvGrpSpPr>
        <p:grpSpPr>
          <a:xfrm>
            <a:off x="6539434" y="5649770"/>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3A0664DE-7FFE-BC69-AD5C-228697A4EC0B}"/>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C421D758-EAFE-CBDE-F5CA-FF44002C1736}"/>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66B618C3-9111-E453-C4E4-4CB957330E28}"/>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6035FACA-0D04-1E59-BCF9-FBC46E771967}"/>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9B2ECAD7-4D38-18D0-FD11-7376C1DF0AE2}"/>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grpSp>
        <p:nvGrpSpPr>
          <p:cNvPr id="8" name="Google Shape;499;p38">
            <a:extLst>
              <a:ext uri="{FF2B5EF4-FFF2-40B4-BE49-F238E27FC236}">
                <a16:creationId xmlns:a16="http://schemas.microsoft.com/office/drawing/2014/main" id="{009F5F5A-23A4-2FE1-67E8-3D751708EADE}"/>
              </a:ext>
            </a:extLst>
          </p:cNvPr>
          <p:cNvGrpSpPr/>
          <p:nvPr/>
        </p:nvGrpSpPr>
        <p:grpSpPr>
          <a:xfrm>
            <a:off x="10179473" y="3670547"/>
            <a:ext cx="321470" cy="288094"/>
            <a:chOff x="7147743" y="5334455"/>
            <a:chExt cx="321470" cy="288094"/>
          </a:xfrm>
        </p:grpSpPr>
        <p:sp>
          <p:nvSpPr>
            <p:cNvPr id="9" name="Google Shape;500;p38" descr="カーソル 単色塗りつぶし">
              <a:extLst>
                <a:ext uri="{FF2B5EF4-FFF2-40B4-BE49-F238E27FC236}">
                  <a16:creationId xmlns:a16="http://schemas.microsoft.com/office/drawing/2014/main" id="{6875050C-3FAF-8462-3994-D831FFD88A97}"/>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10" name="Google Shape;501;p38">
              <a:extLst>
                <a:ext uri="{FF2B5EF4-FFF2-40B4-BE49-F238E27FC236}">
                  <a16:creationId xmlns:a16="http://schemas.microsoft.com/office/drawing/2014/main" id="{FCC18ACB-F98A-88C7-28E9-DF0F2484D810}"/>
                </a:ext>
              </a:extLst>
            </p:cNvPr>
            <p:cNvGrpSpPr/>
            <p:nvPr/>
          </p:nvGrpSpPr>
          <p:grpSpPr>
            <a:xfrm rot="2075396">
              <a:off x="7175328" y="5334455"/>
              <a:ext cx="293885" cy="160057"/>
              <a:chOff x="7079603" y="4310467"/>
              <a:chExt cx="411998" cy="160057"/>
            </a:xfrm>
          </p:grpSpPr>
          <p:cxnSp>
            <p:nvCxnSpPr>
              <p:cNvPr id="11" name="Google Shape;502;p38">
                <a:extLst>
                  <a:ext uri="{FF2B5EF4-FFF2-40B4-BE49-F238E27FC236}">
                    <a16:creationId xmlns:a16="http://schemas.microsoft.com/office/drawing/2014/main" id="{758CC567-E872-BB94-9A52-65FB0A474B1B}"/>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12" name="Google Shape;503;p38">
                <a:extLst>
                  <a:ext uri="{FF2B5EF4-FFF2-40B4-BE49-F238E27FC236}">
                    <a16:creationId xmlns:a16="http://schemas.microsoft.com/office/drawing/2014/main" id="{14D50B45-0BA9-A6C8-E8DE-4E5EDC22DCCC}"/>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13" name="Google Shape;504;p38">
                <a:extLst>
                  <a:ext uri="{FF2B5EF4-FFF2-40B4-BE49-F238E27FC236}">
                    <a16:creationId xmlns:a16="http://schemas.microsoft.com/office/drawing/2014/main" id="{AC8AD313-4BE6-CA4A-CD82-682CB9727F23}"/>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6"/>
        <p:cNvGrpSpPr/>
        <p:nvPr/>
      </p:nvGrpSpPr>
      <p:grpSpPr>
        <a:xfrm>
          <a:off x="0" y="0"/>
          <a:ext cx="0" cy="0"/>
          <a:chOff x="0" y="0"/>
          <a:chExt cx="0" cy="0"/>
        </a:xfrm>
      </p:grpSpPr>
      <p:pic>
        <p:nvPicPr>
          <p:cNvPr id="577" name="Google Shape;577;p42"/>
          <p:cNvPicPr preferRelativeResize="0"/>
          <p:nvPr/>
        </p:nvPicPr>
        <p:blipFill rotWithShape="1">
          <a:blip r:embed="rId3">
            <a:alphaModFix/>
          </a:blip>
          <a:srcRect/>
          <a:stretch/>
        </p:blipFill>
        <p:spPr>
          <a:xfrm>
            <a:off x="2103260" y="1809850"/>
            <a:ext cx="8465480" cy="4877593"/>
          </a:xfrm>
          <a:prstGeom prst="rect">
            <a:avLst/>
          </a:prstGeom>
          <a:noFill/>
          <a:ln>
            <a:noFill/>
          </a:ln>
          <a:effectLst>
            <a:outerShdw blurRad="63500" sx="102000" sy="102000" algn="ctr" rotWithShape="0">
              <a:srgbClr val="000000">
                <a:alpha val="40000"/>
              </a:srgbClr>
            </a:outerShdw>
          </a:effectLst>
        </p:spPr>
      </p:pic>
      <p:sp>
        <p:nvSpPr>
          <p:cNvPr id="578" name="Google Shape;578;p42"/>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579" name="Google Shape;579;p42"/>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580" name="Google Shape;580;p42"/>
          <p:cNvSpPr/>
          <p:nvPr/>
        </p:nvSpPr>
        <p:spPr>
          <a:xfrm>
            <a:off x="6085149" y="3648025"/>
            <a:ext cx="1413332" cy="289281"/>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42"/>
          <p:cNvSpPr/>
          <p:nvPr/>
        </p:nvSpPr>
        <p:spPr>
          <a:xfrm>
            <a:off x="4751864" y="4574613"/>
            <a:ext cx="2746617" cy="375095"/>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588" name="Google Shape;588;p42"/>
          <p:cNvGrpSpPr/>
          <p:nvPr/>
        </p:nvGrpSpPr>
        <p:grpSpPr>
          <a:xfrm>
            <a:off x="6710073" y="2337496"/>
            <a:ext cx="3858667" cy="1510517"/>
            <a:chOff x="-4777198" y="3581463"/>
            <a:chExt cx="3474795" cy="1510517"/>
          </a:xfrm>
        </p:grpSpPr>
        <p:sp>
          <p:nvSpPr>
            <p:cNvPr id="589" name="Google Shape;589;p42"/>
            <p:cNvSpPr/>
            <p:nvPr/>
          </p:nvSpPr>
          <p:spPr>
            <a:xfrm rot="-9092521">
              <a:off x="-4161582" y="4333123"/>
              <a:ext cx="421425" cy="700789"/>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0" name="Google Shape;590;p42"/>
            <p:cNvSpPr/>
            <p:nvPr/>
          </p:nvSpPr>
          <p:spPr>
            <a:xfrm>
              <a:off x="-4777198" y="3581463"/>
              <a:ext cx="3474795" cy="1083551"/>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rgbClr val="3F3F3F"/>
                  </a:solidFill>
                  <a:latin typeface="Arial"/>
                  <a:ea typeface="Arial"/>
                  <a:cs typeface="Arial"/>
                  <a:sym typeface="Arial"/>
                </a:rPr>
                <a:t>給与収入以外に年金などの雑所得を</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rgbClr val="3F3F3F"/>
                  </a:solidFill>
                  <a:latin typeface="Arial"/>
                  <a:ea typeface="Arial"/>
                  <a:cs typeface="Arial"/>
                  <a:sym typeface="Arial"/>
                </a:rPr>
                <a:t>受け取っている場合は［いいえ］を選択し、</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rgbClr val="3F3F3F"/>
                  </a:solidFill>
                  <a:latin typeface="Arial"/>
                  <a:ea typeface="Arial"/>
                  <a:cs typeface="Arial"/>
                  <a:sym typeface="Arial"/>
                </a:rPr>
                <a:t>給与以外の所得欄に</a:t>
              </a:r>
              <a:r>
                <a:rPr lang="ja-JP" sz="1400" b="1" i="0" u="none" strike="noStrike" cap="none">
                  <a:solidFill>
                    <a:srgbClr val="FF0000"/>
                  </a:solidFill>
                  <a:latin typeface="Arial"/>
                  <a:ea typeface="Arial"/>
                  <a:cs typeface="Arial"/>
                  <a:sym typeface="Arial"/>
                </a:rPr>
                <a:t>所得</a:t>
              </a:r>
              <a:r>
                <a:rPr lang="ja-JP" sz="1400" b="0" i="0" u="none" strike="noStrike" cap="none">
                  <a:solidFill>
                    <a:srgbClr val="3F3F3F"/>
                  </a:solidFill>
                  <a:latin typeface="Arial"/>
                  <a:ea typeface="Arial"/>
                  <a:cs typeface="Arial"/>
                  <a:sym typeface="Arial"/>
                </a:rPr>
                <a:t>を入力します。</a:t>
              </a:r>
              <a:endParaRPr/>
            </a:p>
          </p:txBody>
        </p:sp>
      </p:grpSp>
      <p:sp>
        <p:nvSpPr>
          <p:cNvPr id="591" name="Google Shape;591;p42"/>
          <p:cNvSpPr/>
          <p:nvPr/>
        </p:nvSpPr>
        <p:spPr>
          <a:xfrm>
            <a:off x="10851" y="898773"/>
            <a:ext cx="12191999" cy="252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2" name="Google Shape;592;p42"/>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収入情報</a:t>
            </a:r>
            <a:endParaRPr/>
          </a:p>
        </p:txBody>
      </p:sp>
      <p:sp>
        <p:nvSpPr>
          <p:cNvPr id="593" name="Google Shape;593;p42"/>
          <p:cNvSpPr/>
          <p:nvPr/>
        </p:nvSpPr>
        <p:spPr>
          <a:xfrm rot="-3178256">
            <a:off x="6522654" y="5013212"/>
            <a:ext cx="467981" cy="700789"/>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4" name="Google Shape;594;p42"/>
          <p:cNvSpPr/>
          <p:nvPr/>
        </p:nvSpPr>
        <p:spPr>
          <a:xfrm>
            <a:off x="5304951" y="5209476"/>
            <a:ext cx="5263789" cy="1083551"/>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給与収入は2025年に受け取った収入をすべて入力します。</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202</a:t>
            </a:r>
            <a:r>
              <a:rPr lang="ja-JP">
                <a:solidFill>
                  <a:schemeClr val="dk1"/>
                </a:solidFill>
              </a:rPr>
              <a:t>5</a:t>
            </a:r>
            <a:r>
              <a:rPr lang="ja-JP" sz="1400" b="0" i="0" u="none" strike="noStrike" cap="none">
                <a:solidFill>
                  <a:schemeClr val="dk1"/>
                </a:solidFill>
                <a:latin typeface="Arial"/>
                <a:ea typeface="Arial"/>
                <a:cs typeface="Arial"/>
                <a:sym typeface="Arial"/>
              </a:rPr>
              <a:t>年に前職を退職している場合は前職の収入と</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現職の収入の合算の金額を入力します。</a:t>
            </a:r>
            <a:endParaRPr sz="1400" b="0" i="0" u="none" strike="noStrike" cap="none">
              <a:solidFill>
                <a:schemeClr val="dk1"/>
              </a:solidFill>
              <a:latin typeface="Arial"/>
              <a:ea typeface="Arial"/>
              <a:cs typeface="Arial"/>
              <a:sym typeface="Arial"/>
            </a:endParaRPr>
          </a:p>
        </p:txBody>
      </p:sp>
      <p:grpSp>
        <p:nvGrpSpPr>
          <p:cNvPr id="2" name="Google Shape;499;p38">
            <a:extLst>
              <a:ext uri="{FF2B5EF4-FFF2-40B4-BE49-F238E27FC236}">
                <a16:creationId xmlns:a16="http://schemas.microsoft.com/office/drawing/2014/main" id="{7F7C5394-86C2-9015-0B54-3AC3BFEC16FF}"/>
              </a:ext>
            </a:extLst>
          </p:cNvPr>
          <p:cNvGrpSpPr/>
          <p:nvPr/>
        </p:nvGrpSpPr>
        <p:grpSpPr>
          <a:xfrm>
            <a:off x="7584131" y="3735059"/>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00E645C7-2028-5853-3C57-0B6A9C39E549}"/>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7615C2AB-D974-A4C3-56BC-344BDCA980D1}"/>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430C3F9A-3AAC-0AE2-EB3A-BA05A10205F6}"/>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A0155F6C-AC4C-A8BB-1E3D-1FF4E5C945BE}"/>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500611AA-57CB-564A-0408-BD82452723C5}"/>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grpSp>
        <p:nvGrpSpPr>
          <p:cNvPr id="8" name="Google Shape;499;p38">
            <a:extLst>
              <a:ext uri="{FF2B5EF4-FFF2-40B4-BE49-F238E27FC236}">
                <a16:creationId xmlns:a16="http://schemas.microsoft.com/office/drawing/2014/main" id="{2A38A66F-9A49-1C8E-AB36-38C2EA511F33}"/>
              </a:ext>
            </a:extLst>
          </p:cNvPr>
          <p:cNvGrpSpPr/>
          <p:nvPr/>
        </p:nvGrpSpPr>
        <p:grpSpPr>
          <a:xfrm>
            <a:off x="7422012" y="4854894"/>
            <a:ext cx="321470" cy="288094"/>
            <a:chOff x="7147743" y="5334455"/>
            <a:chExt cx="321470" cy="288094"/>
          </a:xfrm>
        </p:grpSpPr>
        <p:sp>
          <p:nvSpPr>
            <p:cNvPr id="9" name="Google Shape;500;p38" descr="カーソル 単色塗りつぶし">
              <a:extLst>
                <a:ext uri="{FF2B5EF4-FFF2-40B4-BE49-F238E27FC236}">
                  <a16:creationId xmlns:a16="http://schemas.microsoft.com/office/drawing/2014/main" id="{896A6934-66DA-2293-178C-C9AB08AD669A}"/>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10" name="Google Shape;501;p38">
              <a:extLst>
                <a:ext uri="{FF2B5EF4-FFF2-40B4-BE49-F238E27FC236}">
                  <a16:creationId xmlns:a16="http://schemas.microsoft.com/office/drawing/2014/main" id="{43704562-90DD-E0E2-4DD2-E3A2A64CA7EC}"/>
                </a:ext>
              </a:extLst>
            </p:cNvPr>
            <p:cNvGrpSpPr/>
            <p:nvPr/>
          </p:nvGrpSpPr>
          <p:grpSpPr>
            <a:xfrm rot="2075396">
              <a:off x="7175328" y="5334455"/>
              <a:ext cx="293885" cy="160057"/>
              <a:chOff x="7079603" y="4310467"/>
              <a:chExt cx="411998" cy="160057"/>
            </a:xfrm>
          </p:grpSpPr>
          <p:cxnSp>
            <p:nvCxnSpPr>
              <p:cNvPr id="11" name="Google Shape;502;p38">
                <a:extLst>
                  <a:ext uri="{FF2B5EF4-FFF2-40B4-BE49-F238E27FC236}">
                    <a16:creationId xmlns:a16="http://schemas.microsoft.com/office/drawing/2014/main" id="{E644C5D2-741F-393D-D327-E040FC0B9762}"/>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12" name="Google Shape;503;p38">
                <a:extLst>
                  <a:ext uri="{FF2B5EF4-FFF2-40B4-BE49-F238E27FC236}">
                    <a16:creationId xmlns:a16="http://schemas.microsoft.com/office/drawing/2014/main" id="{EB5801CE-FE51-DA8D-B758-ABB87E6CDDCA}"/>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13" name="Google Shape;504;p38">
                <a:extLst>
                  <a:ext uri="{FF2B5EF4-FFF2-40B4-BE49-F238E27FC236}">
                    <a16:creationId xmlns:a16="http://schemas.microsoft.com/office/drawing/2014/main" id="{9641B20D-F733-FA86-FCCE-56DA289C2EEB}"/>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43"/>
          <p:cNvPicPr preferRelativeResize="0"/>
          <p:nvPr/>
        </p:nvPicPr>
        <p:blipFill rotWithShape="1">
          <a:blip r:embed="rId3">
            <a:alphaModFix/>
          </a:blip>
          <a:srcRect b="3153"/>
          <a:stretch/>
        </p:blipFill>
        <p:spPr>
          <a:xfrm>
            <a:off x="2090438" y="2185793"/>
            <a:ext cx="8491123" cy="4502821"/>
          </a:xfrm>
          <a:prstGeom prst="rect">
            <a:avLst/>
          </a:prstGeom>
          <a:noFill/>
          <a:ln>
            <a:noFill/>
          </a:ln>
          <a:effectLst>
            <a:outerShdw blurRad="63500" sx="102000" sy="102000" algn="ctr" rotWithShape="0">
              <a:srgbClr val="000000">
                <a:alpha val="40000"/>
              </a:srgbClr>
            </a:outerShdw>
          </a:effectLst>
        </p:spPr>
      </p:pic>
      <p:sp>
        <p:nvSpPr>
          <p:cNvPr id="601" name="Google Shape;601;p43"/>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a:t>
            </a:r>
            <a:endParaRPr/>
          </a:p>
        </p:txBody>
      </p:sp>
      <p:sp>
        <p:nvSpPr>
          <p:cNvPr id="602" name="Google Shape;602;p43"/>
          <p:cNvSpPr txBox="1">
            <a:spLocks noGrp="1"/>
          </p:cNvSpPr>
          <p:nvPr>
            <p:ph type="body" idx="2"/>
          </p:nvPr>
        </p:nvSpPr>
        <p:spPr>
          <a:xfrm>
            <a:off x="1149423" y="1546094"/>
            <a:ext cx="10620375" cy="3286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950"/>
              <a:buNone/>
            </a:pPr>
            <a:r>
              <a:rPr lang="ja-JP">
                <a:solidFill>
                  <a:schemeClr val="dk1"/>
                </a:solidFill>
              </a:rPr>
              <a:t>1つ前の収入情報にて850万円より多い収入金額を入力した方に表示される回答項目です。</a:t>
            </a:r>
            <a:endParaRPr/>
          </a:p>
        </p:txBody>
      </p:sp>
      <p:sp>
        <p:nvSpPr>
          <p:cNvPr id="603" name="Google Shape;603;p43"/>
          <p:cNvSpPr/>
          <p:nvPr/>
        </p:nvSpPr>
        <p:spPr>
          <a:xfrm>
            <a:off x="6094210" y="5260645"/>
            <a:ext cx="1454205" cy="252396"/>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04" name="Google Shape;604;p43"/>
          <p:cNvGrpSpPr/>
          <p:nvPr/>
        </p:nvGrpSpPr>
        <p:grpSpPr>
          <a:xfrm>
            <a:off x="6397901" y="4064789"/>
            <a:ext cx="4183660" cy="1298872"/>
            <a:chOff x="-118116" y="2458643"/>
            <a:chExt cx="3012141" cy="1298872"/>
          </a:xfrm>
        </p:grpSpPr>
        <p:sp>
          <p:nvSpPr>
            <p:cNvPr id="605" name="Google Shape;605;p43"/>
            <p:cNvSpPr/>
            <p:nvPr/>
          </p:nvSpPr>
          <p:spPr>
            <a:xfrm rot="-9335179">
              <a:off x="291258" y="3205264"/>
              <a:ext cx="214428" cy="531708"/>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06" name="Google Shape;606;p43"/>
            <p:cNvSpPr/>
            <p:nvPr/>
          </p:nvSpPr>
          <p:spPr>
            <a:xfrm>
              <a:off x="-118116" y="2458643"/>
              <a:ext cx="3012141" cy="958464"/>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記載の条件を満たし、所得金額調整控除申告書の提出をする方は［はい］と選択します。</a:t>
              </a:r>
              <a:endParaRPr/>
            </a:p>
          </p:txBody>
        </p:sp>
      </p:grpSp>
      <p:sp>
        <p:nvSpPr>
          <p:cNvPr id="613" name="Google Shape;613;p43"/>
          <p:cNvSpPr txBo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marR="0" lvl="0" indent="0" algn="l" rtl="0">
              <a:lnSpc>
                <a:spcPct val="90000"/>
              </a:lnSpc>
              <a:spcBef>
                <a:spcPts val="1000"/>
              </a:spcBef>
              <a:spcAft>
                <a:spcPts val="0"/>
              </a:spcAft>
              <a:buClr>
                <a:schemeClr val="dk1"/>
              </a:buClr>
              <a:buSzPts val="2800"/>
              <a:buFont typeface="Arial"/>
              <a:buNone/>
            </a:pPr>
            <a:r>
              <a:rPr lang="ja-JP" sz="2800" b="1" i="0" u="none" strike="noStrike" cap="none">
                <a:solidFill>
                  <a:srgbClr val="171C61"/>
                </a:solidFill>
                <a:latin typeface="Arial"/>
                <a:ea typeface="Arial"/>
                <a:cs typeface="Arial"/>
                <a:sym typeface="Arial"/>
              </a:rPr>
              <a:t>　　　　　必要項目を入力する</a:t>
            </a:r>
            <a:endParaRPr/>
          </a:p>
        </p:txBody>
      </p:sp>
      <p:sp>
        <p:nvSpPr>
          <p:cNvPr id="614" name="Google Shape;614;p43"/>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615" name="Google Shape;615;p43"/>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所得金額調整控除</a:t>
            </a:r>
            <a:endParaRPr/>
          </a:p>
        </p:txBody>
      </p:sp>
      <p:grpSp>
        <p:nvGrpSpPr>
          <p:cNvPr id="2" name="Google Shape;499;p38">
            <a:extLst>
              <a:ext uri="{FF2B5EF4-FFF2-40B4-BE49-F238E27FC236}">
                <a16:creationId xmlns:a16="http://schemas.microsoft.com/office/drawing/2014/main" id="{0604BF70-D3DA-9DE3-A07E-F6EEEF127AEC}"/>
              </a:ext>
            </a:extLst>
          </p:cNvPr>
          <p:cNvGrpSpPr/>
          <p:nvPr/>
        </p:nvGrpSpPr>
        <p:grpSpPr>
          <a:xfrm>
            <a:off x="7511443" y="5322945"/>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DCF9C8F0-8DE0-67C9-6F9A-552A2C0DCCA2}"/>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72BD59C7-B195-5C4B-791E-F83C5D5BBC96}"/>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639218C7-0C3E-0FFC-8292-9FB93CF8CFDA}"/>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F79390ED-919A-8401-F091-ECDDABF64318}"/>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1A032BFF-E6A8-53C6-1CA4-785B0BAA9BFB}"/>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620" name="Google Shape;620;p44"/>
          <p:cNvPicPr preferRelativeResize="0"/>
          <p:nvPr/>
        </p:nvPicPr>
        <p:blipFill rotWithShape="1">
          <a:blip r:embed="rId3">
            <a:alphaModFix/>
          </a:blip>
          <a:srcRect b="13583"/>
          <a:stretch/>
        </p:blipFill>
        <p:spPr>
          <a:xfrm>
            <a:off x="2103260" y="2478399"/>
            <a:ext cx="8477225" cy="4210215"/>
          </a:xfrm>
          <a:prstGeom prst="rect">
            <a:avLst/>
          </a:prstGeom>
          <a:noFill/>
          <a:ln>
            <a:noFill/>
          </a:ln>
          <a:effectLst>
            <a:outerShdw blurRad="63500" sx="102000" sy="102000" algn="ctr" rotWithShape="0">
              <a:srgbClr val="000000">
                <a:alpha val="40000"/>
              </a:srgbClr>
            </a:outerShdw>
          </a:effectLst>
        </p:spPr>
      </p:pic>
      <p:sp>
        <p:nvSpPr>
          <p:cNvPr id="621" name="Google Shape;621;p44"/>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a:t>
            </a:r>
            <a:endParaRPr/>
          </a:p>
        </p:txBody>
      </p:sp>
      <p:sp>
        <p:nvSpPr>
          <p:cNvPr id="622" name="Google Shape;622;p44"/>
          <p:cNvSpPr txBox="1">
            <a:spLocks noGrp="1"/>
          </p:cNvSpPr>
          <p:nvPr>
            <p:ph type="body" idx="2"/>
          </p:nvPr>
        </p:nvSpPr>
        <p:spPr>
          <a:xfrm>
            <a:off x="1127745" y="1547763"/>
            <a:ext cx="10620375" cy="6786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50"/>
              <a:buFont typeface="Arial"/>
              <a:buNone/>
            </a:pPr>
            <a:r>
              <a:rPr lang="ja-JP" dirty="0">
                <a:solidFill>
                  <a:schemeClr val="dk1"/>
                </a:solidFill>
                <a:highlight>
                  <a:srgbClr val="FFFFFF"/>
                </a:highlight>
              </a:rPr>
              <a:t>勤労学生控除の対象となる方は、その年の12月31日時点で3つの要件すべてに該当する方です。</a:t>
            </a:r>
            <a:endParaRPr dirty="0">
              <a:solidFill>
                <a:schemeClr val="dk1"/>
              </a:solidFill>
              <a:highlight>
                <a:srgbClr val="FFFFFF"/>
              </a:highlight>
            </a:endParaRPr>
          </a:p>
          <a:p>
            <a:pPr marL="0" marR="0" lvl="0" indent="0" algn="l" rtl="0">
              <a:lnSpc>
                <a:spcPct val="100000"/>
              </a:lnSpc>
              <a:spcBef>
                <a:spcPts val="0"/>
              </a:spcBef>
              <a:spcAft>
                <a:spcPts val="0"/>
              </a:spcAft>
              <a:buClr>
                <a:srgbClr val="000000"/>
              </a:buClr>
              <a:buSzPts val="950"/>
              <a:buFont typeface="Arial"/>
              <a:buNone/>
            </a:pPr>
            <a:r>
              <a:rPr lang="ja-JP" dirty="0">
                <a:solidFill>
                  <a:schemeClr val="dk1"/>
                </a:solidFill>
                <a:highlight>
                  <a:srgbClr val="FFFFFF"/>
                </a:highlight>
              </a:rPr>
              <a:t>要件などの詳細は</a:t>
            </a:r>
            <a:r>
              <a:rPr lang="ja-JP" u="sng" dirty="0">
                <a:solidFill>
                  <a:schemeClr val="dk1"/>
                </a:solidFill>
                <a:highlight>
                  <a:srgbClr val="FFFFFF"/>
                </a:highlight>
                <a:hlinkClick r:id="rId4"/>
              </a:rPr>
              <a:t>こちら</a:t>
            </a:r>
            <a:r>
              <a:rPr lang="ja-JP" dirty="0">
                <a:solidFill>
                  <a:schemeClr val="dk1"/>
                </a:solidFill>
                <a:highlight>
                  <a:srgbClr val="FFFFFF"/>
                </a:highlight>
              </a:rPr>
              <a:t>の国税庁Webサイトを確認してください。</a:t>
            </a:r>
            <a:endParaRPr dirty="0">
              <a:solidFill>
                <a:schemeClr val="dk1"/>
              </a:solidFill>
            </a:endParaRPr>
          </a:p>
        </p:txBody>
      </p:sp>
      <p:sp>
        <p:nvSpPr>
          <p:cNvPr id="623" name="Google Shape;623;p44"/>
          <p:cNvSpPr/>
          <p:nvPr/>
        </p:nvSpPr>
        <p:spPr>
          <a:xfrm>
            <a:off x="6007939" y="4237191"/>
            <a:ext cx="1536700" cy="276844"/>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24" name="Google Shape;624;p44"/>
          <p:cNvGrpSpPr/>
          <p:nvPr/>
        </p:nvGrpSpPr>
        <p:grpSpPr>
          <a:xfrm>
            <a:off x="6312407" y="3013990"/>
            <a:ext cx="4268078" cy="1293949"/>
            <a:chOff x="-118116" y="2398306"/>
            <a:chExt cx="3072920" cy="1293949"/>
          </a:xfrm>
        </p:grpSpPr>
        <p:sp>
          <p:nvSpPr>
            <p:cNvPr id="625" name="Google Shape;625;p44"/>
            <p:cNvSpPr/>
            <p:nvPr/>
          </p:nvSpPr>
          <p:spPr>
            <a:xfrm rot="-9497722">
              <a:off x="204338" y="3139745"/>
              <a:ext cx="214428" cy="531708"/>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26" name="Google Shape;626;p44"/>
            <p:cNvSpPr/>
            <p:nvPr/>
          </p:nvSpPr>
          <p:spPr>
            <a:xfrm>
              <a:off x="-118116" y="2398306"/>
              <a:ext cx="3072920" cy="958464"/>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年末調整の回答者が勤労学生に該当する場合のみ</a:t>
              </a:r>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［はい］を選択し、必要な情報を入力します。</a:t>
              </a:r>
              <a:endParaRPr/>
            </a:p>
          </p:txBody>
        </p:sp>
      </p:grpSp>
      <p:sp>
        <p:nvSpPr>
          <p:cNvPr id="633" name="Google Shape;633;p44"/>
          <p:cNvSpPr txBo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marR="0" lvl="0" indent="0" algn="l" rtl="0">
              <a:lnSpc>
                <a:spcPct val="90000"/>
              </a:lnSpc>
              <a:spcBef>
                <a:spcPts val="1000"/>
              </a:spcBef>
              <a:spcAft>
                <a:spcPts val="0"/>
              </a:spcAft>
              <a:buClr>
                <a:schemeClr val="dk1"/>
              </a:buClr>
              <a:buSzPts val="2800"/>
              <a:buFont typeface="Arial"/>
              <a:buNone/>
            </a:pPr>
            <a:r>
              <a:rPr lang="ja-JP" sz="2800" b="1" i="0" u="none" strike="noStrike" cap="none">
                <a:solidFill>
                  <a:srgbClr val="171C61"/>
                </a:solidFill>
                <a:latin typeface="Arial"/>
                <a:ea typeface="Arial"/>
                <a:cs typeface="Arial"/>
                <a:sym typeface="Arial"/>
              </a:rPr>
              <a:t>　　　　　必要項目を入力する</a:t>
            </a:r>
            <a:endParaRPr/>
          </a:p>
        </p:txBody>
      </p:sp>
      <p:sp>
        <p:nvSpPr>
          <p:cNvPr id="634" name="Google Shape;634;p44"/>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635" name="Google Shape;635;p44"/>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勤労学生控除（①）</a:t>
            </a:r>
            <a:endParaRPr/>
          </a:p>
        </p:txBody>
      </p:sp>
      <p:grpSp>
        <p:nvGrpSpPr>
          <p:cNvPr id="2" name="Google Shape;499;p38">
            <a:extLst>
              <a:ext uri="{FF2B5EF4-FFF2-40B4-BE49-F238E27FC236}">
                <a16:creationId xmlns:a16="http://schemas.microsoft.com/office/drawing/2014/main" id="{9A64A94C-235C-C60B-26F9-0E294C8B98AC}"/>
              </a:ext>
            </a:extLst>
          </p:cNvPr>
          <p:cNvGrpSpPr/>
          <p:nvPr/>
        </p:nvGrpSpPr>
        <p:grpSpPr>
          <a:xfrm>
            <a:off x="7544639" y="4375613"/>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88387A64-10EF-D71D-7323-877A5ED0A437}"/>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D6B7B4D6-2FAE-549E-BF57-3E545A8B328F}"/>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A05A215A-6D74-FBF1-BE30-E42F5A5CCC44}"/>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2CD64278-37CB-5D3A-7583-1FA073C7E606}"/>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36AFA582-1388-2135-3112-6DEAAC8EDB5C}"/>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p:nvPr/>
        </p:nvSpPr>
        <p:spPr>
          <a:xfrm>
            <a:off x="1" y="0"/>
            <a:ext cx="2485618" cy="6858000"/>
          </a:xfrm>
          <a:prstGeom prst="rect">
            <a:avLst/>
          </a:prstGeom>
          <a:solidFill>
            <a:srgbClr val="171C6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1" name="Google Shape;101;p4"/>
          <p:cNvSpPr txBox="1"/>
          <p:nvPr/>
        </p:nvSpPr>
        <p:spPr>
          <a:xfrm>
            <a:off x="781171" y="2988907"/>
            <a:ext cx="92327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2800" b="1" i="0" u="none" strike="noStrike" cap="none">
                <a:solidFill>
                  <a:schemeClr val="lt1"/>
                </a:solidFill>
                <a:latin typeface="Arial"/>
                <a:ea typeface="Arial"/>
                <a:cs typeface="Arial"/>
                <a:sym typeface="Arial"/>
              </a:rPr>
              <a:t>目次</a:t>
            </a:r>
            <a:endParaRPr/>
          </a:p>
        </p:txBody>
      </p:sp>
      <p:grpSp>
        <p:nvGrpSpPr>
          <p:cNvPr id="102" name="Google Shape;102;p4"/>
          <p:cNvGrpSpPr/>
          <p:nvPr/>
        </p:nvGrpSpPr>
        <p:grpSpPr>
          <a:xfrm>
            <a:off x="4209100" y="1433776"/>
            <a:ext cx="5896096" cy="1658856"/>
            <a:chOff x="504396" y="2523670"/>
            <a:chExt cx="5896096" cy="1658856"/>
          </a:xfrm>
        </p:grpSpPr>
        <p:sp>
          <p:nvSpPr>
            <p:cNvPr id="103" name="Google Shape;103;p4"/>
            <p:cNvSpPr/>
            <p:nvPr/>
          </p:nvSpPr>
          <p:spPr>
            <a:xfrm rot="-5400000">
              <a:off x="758065" y="3244323"/>
              <a:ext cx="377067" cy="155981"/>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04" name="Google Shape;104;p4"/>
            <p:cNvGrpSpPr/>
            <p:nvPr/>
          </p:nvGrpSpPr>
          <p:grpSpPr>
            <a:xfrm>
              <a:off x="504396" y="2543309"/>
              <a:ext cx="502100" cy="325457"/>
              <a:chOff x="566678" y="2980178"/>
              <a:chExt cx="502100" cy="325457"/>
            </a:xfrm>
          </p:grpSpPr>
          <p:sp>
            <p:nvSpPr>
              <p:cNvPr id="105" name="Google Shape;105;p4"/>
              <p:cNvSpPr/>
              <p:nvPr/>
            </p:nvSpPr>
            <p:spPr>
              <a:xfrm>
                <a:off x="566678" y="2980178"/>
                <a:ext cx="502100" cy="325457"/>
              </a:xfrm>
              <a:prstGeom prst="rect">
                <a:avLst/>
              </a:prstGeom>
              <a:solidFill>
                <a:srgbClr val="171C61"/>
              </a:solidFill>
              <a:ln>
                <a:noFill/>
              </a:ln>
            </p:spPr>
            <p:txBody>
              <a:bodyPr spcFirstLastPara="1" wrap="square" lIns="91425" tIns="45700" rIns="91425" bIns="45700" anchor="ctr" anchorCtr="0">
                <a:noAutofit/>
              </a:bodyPr>
              <a:lstStyle/>
              <a:p>
                <a:pPr marL="0" marR="0" lvl="0" indent="0" algn="l" rtl="0">
                  <a:lnSpc>
                    <a:spcPct val="0"/>
                  </a:lnSpc>
                  <a:spcBef>
                    <a:spcPts val="0"/>
                  </a:spcBef>
                  <a:spcAft>
                    <a:spcPts val="0"/>
                  </a:spcAft>
                  <a:buNone/>
                </a:pPr>
                <a:endParaRPr sz="300" b="1" i="0" u="none" strike="noStrike" cap="none">
                  <a:solidFill>
                    <a:schemeClr val="lt1"/>
                  </a:solidFill>
                  <a:latin typeface="Arial"/>
                  <a:ea typeface="Arial"/>
                  <a:cs typeface="Arial"/>
                  <a:sym typeface="Arial"/>
                </a:endParaRPr>
              </a:p>
            </p:txBody>
          </p:sp>
          <p:sp>
            <p:nvSpPr>
              <p:cNvPr id="106" name="Google Shape;106;p4"/>
              <p:cNvSpPr txBox="1"/>
              <p:nvPr/>
            </p:nvSpPr>
            <p:spPr>
              <a:xfrm>
                <a:off x="597897" y="3002218"/>
                <a:ext cx="382936" cy="1384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ja-JP" sz="300" b="1" i="0" u="none" strike="noStrike" cap="none">
                    <a:solidFill>
                      <a:schemeClr val="lt1"/>
                    </a:solidFill>
                    <a:latin typeface="Arial"/>
                    <a:ea typeface="Arial"/>
                    <a:cs typeface="Arial"/>
                    <a:sym typeface="Arial"/>
                  </a:rPr>
                  <a:t>PART</a:t>
                </a:r>
                <a:endParaRPr sz="300" b="1" i="0" u="none" strike="noStrike" cap="none">
                  <a:solidFill>
                    <a:schemeClr val="lt1"/>
                  </a:solidFill>
                  <a:latin typeface="Arial"/>
                  <a:ea typeface="Arial"/>
                  <a:cs typeface="Arial"/>
                  <a:sym typeface="Arial"/>
                </a:endParaRPr>
              </a:p>
            </p:txBody>
          </p:sp>
        </p:grpSp>
        <p:sp>
          <p:nvSpPr>
            <p:cNvPr id="107" name="Google Shape;107;p4"/>
            <p:cNvSpPr txBox="1"/>
            <p:nvPr/>
          </p:nvSpPr>
          <p:spPr>
            <a:xfrm>
              <a:off x="668032" y="2677587"/>
              <a:ext cx="124631" cy="1538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000" b="1" i="0" u="none" strike="noStrike" cap="none">
                  <a:solidFill>
                    <a:schemeClr val="lt1"/>
                  </a:solidFill>
                  <a:latin typeface="Arial"/>
                  <a:ea typeface="Arial"/>
                  <a:cs typeface="Arial"/>
                  <a:sym typeface="Arial"/>
                </a:rPr>
                <a:t>2</a:t>
              </a:r>
              <a:endParaRPr sz="1000" b="1" i="0" u="none" strike="noStrike" cap="none">
                <a:solidFill>
                  <a:schemeClr val="lt1"/>
                </a:solidFill>
                <a:latin typeface="Arial"/>
                <a:ea typeface="Arial"/>
                <a:cs typeface="Arial"/>
                <a:sym typeface="Arial"/>
              </a:endParaRPr>
            </a:p>
          </p:txBody>
        </p:sp>
        <p:sp>
          <p:nvSpPr>
            <p:cNvPr id="108" name="Google Shape;108;p4"/>
            <p:cNvSpPr/>
            <p:nvPr/>
          </p:nvSpPr>
          <p:spPr>
            <a:xfrm rot="-5400000">
              <a:off x="760468" y="2634213"/>
              <a:ext cx="377067" cy="155981"/>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9" name="Google Shape;109;p4"/>
            <p:cNvSpPr txBox="1"/>
            <p:nvPr/>
          </p:nvSpPr>
          <p:spPr>
            <a:xfrm>
              <a:off x="996899" y="2593174"/>
              <a:ext cx="2819400" cy="246221"/>
            </a:xfrm>
            <a:prstGeom prst="rect">
              <a:avLst/>
            </a:prstGeom>
            <a:noFill/>
            <a:ln>
              <a:noFill/>
            </a:ln>
          </p:spPr>
          <p:txBody>
            <a:bodyPr spcFirstLastPara="1" wrap="square" lIns="0" tIns="0" rIns="0" bIns="0" anchor="ctr" anchorCtr="0">
              <a:spAutoFit/>
            </a:bodyPr>
            <a:lstStyle/>
            <a:p>
              <a:pPr marL="457200" marR="0" lvl="0" indent="-228600" algn="l" rtl="0">
                <a:lnSpc>
                  <a:spcPct val="100000"/>
                </a:lnSpc>
                <a:spcBef>
                  <a:spcPts val="0"/>
                </a:spcBef>
                <a:spcAft>
                  <a:spcPts val="0"/>
                </a:spcAft>
                <a:buClr>
                  <a:srgbClr val="000000"/>
                </a:buClr>
                <a:buSzPts val="1400"/>
                <a:buFont typeface="Arial"/>
                <a:buNone/>
              </a:pPr>
              <a:r>
                <a:rPr lang="ja-JP" sz="1600" b="1" i="0" u="sng" strike="noStrike" cap="none" dirty="0">
                  <a:solidFill>
                    <a:schemeClr val="dk1"/>
                  </a:solidFill>
                  <a:latin typeface="Arial"/>
                  <a:ea typeface="Arial"/>
                  <a:cs typeface="Arial"/>
                  <a:sym typeface="Arial"/>
                  <a:hlinkClick r:id="rId3" action="ppaction://hlinksldjump"/>
                </a:rPr>
                <a:t>回答までの流れ</a:t>
              </a:r>
              <a:endParaRPr sz="1600" b="1" i="0" u="none" strike="noStrike" cap="none" dirty="0">
                <a:solidFill>
                  <a:schemeClr val="dk1"/>
                </a:solidFill>
                <a:latin typeface="Arial"/>
                <a:ea typeface="Arial"/>
                <a:cs typeface="Arial"/>
                <a:sym typeface="Arial"/>
              </a:endParaRPr>
            </a:p>
          </p:txBody>
        </p:sp>
        <p:sp>
          <p:nvSpPr>
            <p:cNvPr id="110" name="Google Shape;110;p4"/>
            <p:cNvSpPr txBox="1"/>
            <p:nvPr/>
          </p:nvSpPr>
          <p:spPr>
            <a:xfrm>
              <a:off x="779092" y="2951420"/>
              <a:ext cx="562140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dirty="0">
                  <a:solidFill>
                    <a:srgbClr val="171C61"/>
                  </a:solidFill>
                  <a:latin typeface="Arial"/>
                  <a:ea typeface="Arial"/>
                  <a:cs typeface="Arial"/>
                  <a:sym typeface="Arial"/>
                </a:rPr>
                <a:t>1</a:t>
              </a:r>
              <a:r>
                <a:rPr lang="ja-JP" sz="1200" b="0" i="0" u="none" strike="noStrike" cap="none" dirty="0">
                  <a:solidFill>
                    <a:schemeClr val="dk1"/>
                  </a:solidFill>
                  <a:latin typeface="Arial"/>
                  <a:ea typeface="Arial"/>
                  <a:cs typeface="Arial"/>
                  <a:sym typeface="Arial"/>
                </a:rPr>
                <a:t>　回答までの流れ	…… P.  7</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ja-JP" sz="1200" b="0" i="0" u="none" strike="noStrike" cap="none" dirty="0">
                  <a:solidFill>
                    <a:schemeClr val="dk1"/>
                  </a:solidFill>
                  <a:latin typeface="Arial"/>
                  <a:ea typeface="Arial"/>
                  <a:cs typeface="Arial"/>
                  <a:sym typeface="Arial"/>
                </a:rPr>
                <a:t>　- STEP1 : 必要書類の準備</a:t>
              </a:r>
              <a:r>
                <a:rPr lang="ja-JP" sz="1200" dirty="0">
                  <a:solidFill>
                    <a:schemeClr val="dk1"/>
                  </a:solidFill>
                </a:rPr>
                <a:t>をする</a:t>
              </a:r>
              <a:r>
                <a:rPr lang="ja-JP" sz="1200" b="0" i="0" u="none" strike="noStrike" cap="none" dirty="0">
                  <a:solidFill>
                    <a:schemeClr val="dk1"/>
                  </a:solidFill>
                  <a:latin typeface="Arial"/>
                  <a:ea typeface="Arial"/>
                  <a:cs typeface="Arial"/>
                  <a:sym typeface="Arial"/>
                </a:rPr>
                <a:t>	…… P.  8</a:t>
              </a:r>
              <a:endParaRPr sz="1200" b="1" i="0" u="none" strike="noStrike" cap="none" dirty="0">
                <a:solidFill>
                  <a:srgbClr val="F2E425"/>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ja-JP" sz="1200" b="0" i="0" u="none" strike="noStrike" cap="none" dirty="0">
                  <a:solidFill>
                    <a:schemeClr val="dk1"/>
                  </a:solidFill>
                  <a:latin typeface="Arial"/>
                  <a:ea typeface="Arial"/>
                  <a:cs typeface="Arial"/>
                  <a:sym typeface="Arial"/>
                </a:rPr>
                <a:t>　- STEP2 : </a:t>
              </a:r>
              <a:r>
                <a:rPr lang="ja-JP" sz="1200" dirty="0">
                  <a:solidFill>
                    <a:schemeClr val="dk1"/>
                  </a:solidFill>
                </a:rPr>
                <a:t>メールにて［年末調整回答ページ］を開く</a:t>
              </a:r>
              <a:r>
                <a:rPr lang="ja-JP" altLang="en-US" sz="1200" dirty="0">
                  <a:solidFill>
                    <a:schemeClr val="dk1"/>
                  </a:solidFill>
                </a:rPr>
                <a:t>　　</a:t>
              </a:r>
              <a:r>
                <a:rPr lang="ja-JP" sz="1200" b="0" i="0" u="none" strike="noStrike" cap="none" dirty="0">
                  <a:solidFill>
                    <a:schemeClr val="dk1"/>
                  </a:solidFill>
                  <a:latin typeface="Arial"/>
                  <a:ea typeface="Arial"/>
                  <a:cs typeface="Arial"/>
                  <a:sym typeface="Arial"/>
                </a:rPr>
                <a:t>…… P.  9</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ja-JP" sz="1200" b="0" i="0" u="none" strike="noStrike" cap="none" dirty="0">
                  <a:solidFill>
                    <a:schemeClr val="dk1"/>
                  </a:solidFill>
                  <a:latin typeface="Arial"/>
                  <a:ea typeface="Arial"/>
                  <a:cs typeface="Arial"/>
                  <a:sym typeface="Arial"/>
                </a:rPr>
                <a:t>　- STEP3 : ジンジャーにログインする	…… P.10 </a:t>
              </a:r>
              <a:endParaRPr dirty="0"/>
            </a:p>
            <a:p>
              <a:pPr marL="0" marR="0" lvl="0" indent="0" algn="l" rtl="0">
                <a:lnSpc>
                  <a:spcPct val="100000"/>
                </a:lnSpc>
                <a:spcBef>
                  <a:spcPts val="600"/>
                </a:spcBef>
                <a:spcAft>
                  <a:spcPts val="0"/>
                </a:spcAft>
                <a:buClr>
                  <a:srgbClr val="000000"/>
                </a:buClr>
                <a:buSzPts val="1400"/>
                <a:buFont typeface="Arial"/>
                <a:buNone/>
              </a:pPr>
              <a:r>
                <a:rPr lang="ja-JP" sz="1200" b="0" i="0" u="none" strike="noStrike" cap="none" dirty="0">
                  <a:solidFill>
                    <a:schemeClr val="dk1"/>
                  </a:solidFill>
                  <a:latin typeface="Arial"/>
                  <a:ea typeface="Arial"/>
                  <a:cs typeface="Arial"/>
                  <a:sym typeface="Arial"/>
                </a:rPr>
                <a:t>　- STEP4 :</a:t>
              </a:r>
              <a:r>
                <a:rPr lang="ja-JP" sz="1200" dirty="0">
                  <a:solidFill>
                    <a:schemeClr val="dk1"/>
                  </a:solidFill>
                </a:rPr>
                <a:t>年末調整の回答を開始する</a:t>
              </a:r>
              <a:r>
                <a:rPr lang="ja-JP" sz="1200" b="0" i="0" u="none" strike="noStrike" cap="none" dirty="0">
                  <a:solidFill>
                    <a:schemeClr val="dk1"/>
                  </a:solidFill>
                  <a:latin typeface="Arial"/>
                  <a:ea typeface="Arial"/>
                  <a:cs typeface="Arial"/>
                  <a:sym typeface="Arial"/>
                </a:rPr>
                <a:t>…… P.11	</a:t>
              </a:r>
              <a:endParaRPr sz="1200" b="0" i="0" u="none" strike="noStrike" cap="none" dirty="0">
                <a:solidFill>
                  <a:schemeClr val="dk1"/>
                </a:solidFill>
                <a:latin typeface="Arial"/>
                <a:ea typeface="Arial"/>
                <a:cs typeface="Arial"/>
                <a:sym typeface="Arial"/>
              </a:endParaRPr>
            </a:p>
          </p:txBody>
        </p:sp>
      </p:grpSp>
      <p:grpSp>
        <p:nvGrpSpPr>
          <p:cNvPr id="111" name="Google Shape;111;p4"/>
          <p:cNvGrpSpPr/>
          <p:nvPr/>
        </p:nvGrpSpPr>
        <p:grpSpPr>
          <a:xfrm>
            <a:off x="4209100" y="315219"/>
            <a:ext cx="5896150" cy="939004"/>
            <a:chOff x="504396" y="1415120"/>
            <a:chExt cx="5896150" cy="939004"/>
          </a:xfrm>
        </p:grpSpPr>
        <p:grpSp>
          <p:nvGrpSpPr>
            <p:cNvPr id="112" name="Google Shape;112;p4"/>
            <p:cNvGrpSpPr/>
            <p:nvPr/>
          </p:nvGrpSpPr>
          <p:grpSpPr>
            <a:xfrm>
              <a:off x="504396" y="1434759"/>
              <a:ext cx="502100" cy="325457"/>
              <a:chOff x="566678" y="2980178"/>
              <a:chExt cx="502100" cy="325457"/>
            </a:xfrm>
          </p:grpSpPr>
          <p:sp>
            <p:nvSpPr>
              <p:cNvPr id="113" name="Google Shape;113;p4"/>
              <p:cNvSpPr/>
              <p:nvPr/>
            </p:nvSpPr>
            <p:spPr>
              <a:xfrm>
                <a:off x="566678" y="2980178"/>
                <a:ext cx="502100" cy="325457"/>
              </a:xfrm>
              <a:prstGeom prst="rect">
                <a:avLst/>
              </a:prstGeom>
              <a:solidFill>
                <a:srgbClr val="171C61"/>
              </a:solidFill>
              <a:ln>
                <a:noFill/>
              </a:ln>
            </p:spPr>
            <p:txBody>
              <a:bodyPr spcFirstLastPara="1" wrap="square" lIns="91425" tIns="45700" rIns="91425" bIns="45700" anchor="ctr" anchorCtr="0">
                <a:noAutofit/>
              </a:bodyPr>
              <a:lstStyle/>
              <a:p>
                <a:pPr marL="0" marR="0" lvl="0" indent="0" algn="l" rtl="0">
                  <a:lnSpc>
                    <a:spcPct val="0"/>
                  </a:lnSpc>
                  <a:spcBef>
                    <a:spcPts val="0"/>
                  </a:spcBef>
                  <a:spcAft>
                    <a:spcPts val="0"/>
                  </a:spcAft>
                  <a:buNone/>
                </a:pPr>
                <a:endParaRPr sz="300" b="1" i="0" u="none" strike="noStrike" cap="none">
                  <a:solidFill>
                    <a:schemeClr val="lt1"/>
                  </a:solidFill>
                  <a:latin typeface="Arial"/>
                  <a:ea typeface="Arial"/>
                  <a:cs typeface="Arial"/>
                  <a:sym typeface="Arial"/>
                </a:endParaRPr>
              </a:p>
            </p:txBody>
          </p:sp>
          <p:sp>
            <p:nvSpPr>
              <p:cNvPr id="114" name="Google Shape;114;p4"/>
              <p:cNvSpPr txBox="1"/>
              <p:nvPr/>
            </p:nvSpPr>
            <p:spPr>
              <a:xfrm>
                <a:off x="597897" y="3002218"/>
                <a:ext cx="382936" cy="1384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ja-JP" sz="300" b="1" i="0" u="none" strike="noStrike" cap="none">
                    <a:solidFill>
                      <a:schemeClr val="lt1"/>
                    </a:solidFill>
                    <a:latin typeface="Arial"/>
                    <a:ea typeface="Arial"/>
                    <a:cs typeface="Arial"/>
                    <a:sym typeface="Arial"/>
                  </a:rPr>
                  <a:t>PART</a:t>
                </a:r>
                <a:endParaRPr sz="300" b="1" i="0" u="none" strike="noStrike" cap="none">
                  <a:solidFill>
                    <a:schemeClr val="lt1"/>
                  </a:solidFill>
                  <a:latin typeface="Arial"/>
                  <a:ea typeface="Arial"/>
                  <a:cs typeface="Arial"/>
                  <a:sym typeface="Arial"/>
                </a:endParaRPr>
              </a:p>
            </p:txBody>
          </p:sp>
        </p:grpSp>
        <p:sp>
          <p:nvSpPr>
            <p:cNvPr id="115" name="Google Shape;115;p4"/>
            <p:cNvSpPr txBox="1"/>
            <p:nvPr/>
          </p:nvSpPr>
          <p:spPr>
            <a:xfrm>
              <a:off x="668032" y="1569037"/>
              <a:ext cx="124631" cy="1538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000" b="1" i="0" u="none" strike="noStrike" cap="none">
                  <a:solidFill>
                    <a:schemeClr val="lt1"/>
                  </a:solidFill>
                  <a:latin typeface="Arial"/>
                  <a:ea typeface="Arial"/>
                  <a:cs typeface="Arial"/>
                  <a:sym typeface="Arial"/>
                </a:rPr>
                <a:t>１</a:t>
              </a:r>
              <a:endParaRPr/>
            </a:p>
          </p:txBody>
        </p:sp>
        <p:sp>
          <p:nvSpPr>
            <p:cNvPr id="116" name="Google Shape;116;p4"/>
            <p:cNvSpPr/>
            <p:nvPr/>
          </p:nvSpPr>
          <p:spPr>
            <a:xfrm rot="-5400000">
              <a:off x="760468" y="1525663"/>
              <a:ext cx="377067" cy="155981"/>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 name="Google Shape;117;p4"/>
            <p:cNvSpPr txBox="1"/>
            <p:nvPr/>
          </p:nvSpPr>
          <p:spPr>
            <a:xfrm>
              <a:off x="996899" y="1483678"/>
              <a:ext cx="2819400" cy="246221"/>
            </a:xfrm>
            <a:prstGeom prst="rect">
              <a:avLst/>
            </a:prstGeom>
            <a:noFill/>
            <a:ln>
              <a:noFill/>
            </a:ln>
          </p:spPr>
          <p:txBody>
            <a:bodyPr spcFirstLastPara="1" wrap="square" lIns="0" tIns="0" rIns="0" bIns="0" anchor="ctr" anchorCtr="0">
              <a:spAutoFit/>
            </a:bodyPr>
            <a:lstStyle/>
            <a:p>
              <a:pPr marL="457200" marR="0" lvl="0" indent="-228600" algn="l" rtl="0">
                <a:lnSpc>
                  <a:spcPct val="100000"/>
                </a:lnSpc>
                <a:spcBef>
                  <a:spcPts val="0"/>
                </a:spcBef>
                <a:spcAft>
                  <a:spcPts val="0"/>
                </a:spcAft>
                <a:buClr>
                  <a:srgbClr val="000000"/>
                </a:buClr>
                <a:buSzPts val="1400"/>
                <a:buFont typeface="Arial"/>
                <a:buNone/>
              </a:pPr>
              <a:r>
                <a:rPr lang="ja-JP" sz="1600" b="1" i="0" u="sng" strike="noStrike" cap="none" dirty="0">
                  <a:solidFill>
                    <a:schemeClr val="tx1"/>
                  </a:solidFill>
                  <a:latin typeface="Arial"/>
                  <a:ea typeface="Arial"/>
                  <a:cs typeface="Arial"/>
                  <a:sym typeface="Arial"/>
                  <a:hlinkClick r:id="rId4" action="ppaction://hlinksldjump"/>
                </a:rPr>
                <a:t>年末調整とは</a:t>
              </a:r>
              <a:endParaRPr sz="1600" b="1" i="0" u="none" strike="noStrike" cap="none" dirty="0">
                <a:solidFill>
                  <a:schemeClr val="tx1"/>
                </a:solidFill>
                <a:latin typeface="Arial"/>
                <a:ea typeface="Arial"/>
                <a:cs typeface="Arial"/>
                <a:sym typeface="Arial"/>
              </a:endParaRPr>
            </a:p>
          </p:txBody>
        </p:sp>
        <p:sp>
          <p:nvSpPr>
            <p:cNvPr id="118" name="Google Shape;118;p4"/>
            <p:cNvSpPr txBox="1"/>
            <p:nvPr/>
          </p:nvSpPr>
          <p:spPr>
            <a:xfrm>
              <a:off x="779092" y="1830904"/>
              <a:ext cx="5621454" cy="52322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dirty="0">
                  <a:solidFill>
                    <a:srgbClr val="171C61"/>
                  </a:solidFill>
                  <a:latin typeface="Arial"/>
                  <a:ea typeface="Arial"/>
                  <a:cs typeface="Arial"/>
                  <a:sym typeface="Arial"/>
                </a:rPr>
                <a:t>1</a:t>
              </a:r>
              <a:r>
                <a:rPr lang="ja-JP" sz="1200" b="1" i="0" u="none" strike="noStrike" cap="none" dirty="0">
                  <a:solidFill>
                    <a:srgbClr val="F2E425"/>
                  </a:solidFill>
                  <a:latin typeface="Arial"/>
                  <a:ea typeface="Arial"/>
                  <a:cs typeface="Arial"/>
                  <a:sym typeface="Arial"/>
                </a:rPr>
                <a:t>　</a:t>
              </a:r>
              <a:r>
                <a:rPr lang="ja-JP" sz="1200" b="0" i="0" u="none" strike="noStrike" cap="none" dirty="0">
                  <a:solidFill>
                    <a:schemeClr val="dk1"/>
                  </a:solidFill>
                  <a:latin typeface="Arial"/>
                  <a:ea typeface="Arial"/>
                  <a:cs typeface="Arial"/>
                  <a:sym typeface="Arial"/>
                </a:rPr>
                <a:t>年末調整とは	…… P.  4</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600"/>
                </a:spcBef>
                <a:spcAft>
                  <a:spcPts val="600"/>
                </a:spcAft>
                <a:buClr>
                  <a:srgbClr val="000000"/>
                </a:buClr>
                <a:buSzPts val="1400"/>
                <a:buFont typeface="Arial"/>
                <a:buNone/>
              </a:pPr>
              <a:r>
                <a:rPr lang="ja-JP" sz="1200" b="1" i="0" u="none" strike="noStrike" cap="none" dirty="0">
                  <a:solidFill>
                    <a:srgbClr val="171C61"/>
                  </a:solidFill>
                  <a:latin typeface="Arial"/>
                  <a:ea typeface="Arial"/>
                  <a:cs typeface="Arial"/>
                  <a:sym typeface="Arial"/>
                </a:rPr>
                <a:t>2</a:t>
              </a:r>
              <a:r>
                <a:rPr lang="ja-JP" sz="1200" b="1" i="0" u="none" strike="noStrike" cap="none" dirty="0">
                  <a:solidFill>
                    <a:srgbClr val="F2E425"/>
                  </a:solidFill>
                  <a:latin typeface="Arial"/>
                  <a:ea typeface="Arial"/>
                  <a:cs typeface="Arial"/>
                  <a:sym typeface="Arial"/>
                </a:rPr>
                <a:t>　</a:t>
              </a:r>
              <a:r>
                <a:rPr lang="ja-JP" sz="1200" b="0" i="0" u="none" strike="noStrike" cap="none" dirty="0">
                  <a:solidFill>
                    <a:schemeClr val="dk1"/>
                  </a:solidFill>
                  <a:latin typeface="Arial"/>
                  <a:ea typeface="Arial"/>
                  <a:cs typeface="Arial"/>
                  <a:sym typeface="Arial"/>
                </a:rPr>
                <a:t>年末調整が不要なケース	…… P.  5</a:t>
              </a:r>
              <a:endParaRPr sz="1200" b="0" i="0" u="none" strike="noStrike" cap="none" dirty="0">
                <a:solidFill>
                  <a:schemeClr val="dk1"/>
                </a:solidFill>
                <a:latin typeface="Arial"/>
                <a:ea typeface="Arial"/>
                <a:cs typeface="Arial"/>
                <a:sym typeface="Arial"/>
              </a:endParaRPr>
            </a:p>
          </p:txBody>
        </p:sp>
      </p:grpSp>
      <p:grpSp>
        <p:nvGrpSpPr>
          <p:cNvPr id="119" name="Google Shape;119;p4"/>
          <p:cNvGrpSpPr/>
          <p:nvPr/>
        </p:nvGrpSpPr>
        <p:grpSpPr>
          <a:xfrm>
            <a:off x="4209100" y="3290570"/>
            <a:ext cx="5896096" cy="2120521"/>
            <a:chOff x="504396" y="2523670"/>
            <a:chExt cx="5896096" cy="2120521"/>
          </a:xfrm>
        </p:grpSpPr>
        <p:sp>
          <p:nvSpPr>
            <p:cNvPr id="120" name="Google Shape;120;p4"/>
            <p:cNvSpPr/>
            <p:nvPr/>
          </p:nvSpPr>
          <p:spPr>
            <a:xfrm rot="-5400000">
              <a:off x="758065" y="3244323"/>
              <a:ext cx="377067" cy="155981"/>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21" name="Google Shape;121;p4"/>
            <p:cNvGrpSpPr/>
            <p:nvPr/>
          </p:nvGrpSpPr>
          <p:grpSpPr>
            <a:xfrm>
              <a:off x="504396" y="2543309"/>
              <a:ext cx="502100" cy="325457"/>
              <a:chOff x="566678" y="2980178"/>
              <a:chExt cx="502100" cy="325457"/>
            </a:xfrm>
          </p:grpSpPr>
          <p:sp>
            <p:nvSpPr>
              <p:cNvPr id="122" name="Google Shape;122;p4"/>
              <p:cNvSpPr/>
              <p:nvPr/>
            </p:nvSpPr>
            <p:spPr>
              <a:xfrm>
                <a:off x="566678" y="2980178"/>
                <a:ext cx="502100" cy="325457"/>
              </a:xfrm>
              <a:prstGeom prst="rect">
                <a:avLst/>
              </a:prstGeom>
              <a:solidFill>
                <a:srgbClr val="171C61"/>
              </a:solidFill>
              <a:ln>
                <a:noFill/>
              </a:ln>
            </p:spPr>
            <p:txBody>
              <a:bodyPr spcFirstLastPara="1" wrap="square" lIns="91425" tIns="45700" rIns="91425" bIns="45700" anchor="ctr" anchorCtr="0">
                <a:noAutofit/>
              </a:bodyPr>
              <a:lstStyle/>
              <a:p>
                <a:pPr marL="0" marR="0" lvl="0" indent="0" algn="l" rtl="0">
                  <a:lnSpc>
                    <a:spcPct val="0"/>
                  </a:lnSpc>
                  <a:spcBef>
                    <a:spcPts val="0"/>
                  </a:spcBef>
                  <a:spcAft>
                    <a:spcPts val="0"/>
                  </a:spcAft>
                  <a:buNone/>
                </a:pPr>
                <a:endParaRPr sz="300" b="1" i="0" u="none" strike="noStrike" cap="none">
                  <a:solidFill>
                    <a:schemeClr val="lt1"/>
                  </a:solidFill>
                  <a:latin typeface="Arial"/>
                  <a:ea typeface="Arial"/>
                  <a:cs typeface="Arial"/>
                  <a:sym typeface="Arial"/>
                </a:endParaRPr>
              </a:p>
            </p:txBody>
          </p:sp>
          <p:sp>
            <p:nvSpPr>
              <p:cNvPr id="123" name="Google Shape;123;p4"/>
              <p:cNvSpPr txBox="1"/>
              <p:nvPr/>
            </p:nvSpPr>
            <p:spPr>
              <a:xfrm>
                <a:off x="597897" y="3002218"/>
                <a:ext cx="382936" cy="1384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ja-JP" sz="300" b="1" i="0" u="none" strike="noStrike" cap="none">
                    <a:solidFill>
                      <a:schemeClr val="lt1"/>
                    </a:solidFill>
                    <a:latin typeface="Arial"/>
                    <a:ea typeface="Arial"/>
                    <a:cs typeface="Arial"/>
                    <a:sym typeface="Arial"/>
                  </a:rPr>
                  <a:t>PART</a:t>
                </a:r>
                <a:endParaRPr sz="300" b="1" i="0" u="none" strike="noStrike" cap="none">
                  <a:solidFill>
                    <a:schemeClr val="lt1"/>
                  </a:solidFill>
                  <a:latin typeface="Arial"/>
                  <a:ea typeface="Arial"/>
                  <a:cs typeface="Arial"/>
                  <a:sym typeface="Arial"/>
                </a:endParaRPr>
              </a:p>
            </p:txBody>
          </p:sp>
        </p:grpSp>
        <p:sp>
          <p:nvSpPr>
            <p:cNvPr id="124" name="Google Shape;124;p4"/>
            <p:cNvSpPr txBox="1"/>
            <p:nvPr/>
          </p:nvSpPr>
          <p:spPr>
            <a:xfrm>
              <a:off x="668032" y="2677587"/>
              <a:ext cx="124631" cy="1538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000" b="1" i="0" u="none" strike="noStrike" cap="none">
                  <a:solidFill>
                    <a:schemeClr val="lt1"/>
                  </a:solidFill>
                  <a:latin typeface="Arial"/>
                  <a:ea typeface="Arial"/>
                  <a:cs typeface="Arial"/>
                  <a:sym typeface="Arial"/>
                </a:rPr>
                <a:t>3</a:t>
              </a:r>
              <a:endParaRPr sz="1000" b="1" i="0" u="none" strike="noStrike" cap="none">
                <a:solidFill>
                  <a:schemeClr val="lt1"/>
                </a:solidFill>
                <a:latin typeface="Arial"/>
                <a:ea typeface="Arial"/>
                <a:cs typeface="Arial"/>
                <a:sym typeface="Arial"/>
              </a:endParaRPr>
            </a:p>
          </p:txBody>
        </p:sp>
        <p:sp>
          <p:nvSpPr>
            <p:cNvPr id="125" name="Google Shape;125;p4"/>
            <p:cNvSpPr/>
            <p:nvPr/>
          </p:nvSpPr>
          <p:spPr>
            <a:xfrm rot="-5400000">
              <a:off x="760468" y="2634213"/>
              <a:ext cx="377067" cy="155981"/>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6" name="Google Shape;126;p4"/>
            <p:cNvSpPr txBox="1"/>
            <p:nvPr/>
          </p:nvSpPr>
          <p:spPr>
            <a:xfrm>
              <a:off x="996899" y="2593174"/>
              <a:ext cx="2819400" cy="246221"/>
            </a:xfrm>
            <a:prstGeom prst="rect">
              <a:avLst/>
            </a:prstGeom>
            <a:noFill/>
            <a:ln>
              <a:noFill/>
            </a:ln>
          </p:spPr>
          <p:txBody>
            <a:bodyPr spcFirstLastPara="1" wrap="square" lIns="0" tIns="0" rIns="0" bIns="0" anchor="ctr" anchorCtr="0">
              <a:spAutoFit/>
            </a:bodyPr>
            <a:lstStyle/>
            <a:p>
              <a:pPr marL="457200" marR="0" lvl="0" indent="-228600" algn="l" rtl="0">
                <a:lnSpc>
                  <a:spcPct val="100000"/>
                </a:lnSpc>
                <a:spcBef>
                  <a:spcPts val="0"/>
                </a:spcBef>
                <a:spcAft>
                  <a:spcPts val="0"/>
                </a:spcAft>
                <a:buClr>
                  <a:srgbClr val="000000"/>
                </a:buClr>
                <a:buSzPts val="1400"/>
                <a:buFont typeface="Arial"/>
                <a:buNone/>
              </a:pPr>
              <a:r>
                <a:rPr lang="ja-JP" sz="1600" b="1" i="0" u="none" strike="noStrike" cap="none" dirty="0">
                  <a:solidFill>
                    <a:schemeClr val="dk1"/>
                  </a:solidFill>
                  <a:sym typeface="Arial"/>
                  <a:hlinkClick r:id="rId5" action="ppaction://hlinksldjump"/>
                </a:rPr>
                <a:t>回答を</a:t>
              </a:r>
              <a:r>
                <a:rPr lang="ja-JP" sz="1600" b="1" dirty="0">
                  <a:solidFill>
                    <a:schemeClr val="dk1"/>
                  </a:solidFill>
                  <a:hlinkClick r:id="rId5" action="ppaction://hlinksldjump"/>
                </a:rPr>
                <a:t>する</a:t>
              </a:r>
              <a:endParaRPr sz="1600" b="1" i="0" u="none" strike="noStrike" cap="none" dirty="0">
                <a:solidFill>
                  <a:schemeClr val="dk1"/>
                </a:solidFill>
                <a:latin typeface="Arial"/>
                <a:ea typeface="Arial"/>
                <a:cs typeface="Arial"/>
                <a:sym typeface="Arial"/>
              </a:endParaRPr>
            </a:p>
          </p:txBody>
        </p:sp>
        <p:sp>
          <p:nvSpPr>
            <p:cNvPr id="127" name="Google Shape;127;p4"/>
            <p:cNvSpPr txBox="1"/>
            <p:nvPr/>
          </p:nvSpPr>
          <p:spPr>
            <a:xfrm>
              <a:off x="779092" y="2951420"/>
              <a:ext cx="5621400" cy="1692771"/>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ja-JP" sz="1200" b="1" i="0" u="none" strike="noStrike" cap="none" dirty="0">
                  <a:solidFill>
                    <a:srgbClr val="171C61"/>
                  </a:solidFill>
                  <a:latin typeface="Arial"/>
                  <a:ea typeface="Arial"/>
                  <a:cs typeface="Arial"/>
                  <a:sym typeface="Arial"/>
                </a:rPr>
                <a:t>1</a:t>
              </a:r>
              <a:r>
                <a:rPr lang="ja-JP" sz="1200" b="0" i="0" u="none" strike="noStrike" cap="none" dirty="0">
                  <a:solidFill>
                    <a:schemeClr val="dk1"/>
                  </a:solidFill>
                  <a:latin typeface="Arial"/>
                  <a:ea typeface="Arial"/>
                  <a:cs typeface="Arial"/>
                  <a:sym typeface="Arial"/>
                </a:rPr>
                <a:t>　回答時の流れ	…… P.</a:t>
              </a:r>
              <a:r>
                <a:rPr lang="ja-JP" sz="1200" dirty="0">
                  <a:solidFill>
                    <a:schemeClr val="dk1"/>
                  </a:solidFill>
                </a:rPr>
                <a:t>19</a:t>
              </a:r>
              <a:br>
                <a:rPr lang="en-US" altLang="ja-JP" sz="1200" dirty="0">
                  <a:solidFill>
                    <a:schemeClr val="dk1"/>
                  </a:solidFill>
                </a:rPr>
              </a:br>
              <a:r>
                <a:rPr lang="en-US" altLang="ja-JP" sz="1200" b="1" dirty="0">
                  <a:solidFill>
                    <a:srgbClr val="171C61"/>
                  </a:solidFill>
                </a:rPr>
                <a:t>2</a:t>
              </a:r>
              <a:r>
                <a:rPr lang="ja-JP" altLang="ja-JP" sz="1200" dirty="0">
                  <a:solidFill>
                    <a:schemeClr val="dk1"/>
                  </a:solidFill>
                </a:rPr>
                <a:t>　回答時の</a:t>
              </a:r>
              <a:r>
                <a:rPr lang="ja-JP" altLang="en-US" sz="1200" dirty="0">
                  <a:solidFill>
                    <a:schemeClr val="dk1"/>
                  </a:solidFill>
                </a:rPr>
                <a:t>注意事項</a:t>
              </a:r>
              <a:r>
                <a:rPr lang="ja-JP" altLang="ja-JP" sz="1200" dirty="0">
                  <a:solidFill>
                    <a:schemeClr val="dk1"/>
                  </a:solidFill>
                </a:rPr>
                <a:t>	…… P.</a:t>
              </a:r>
              <a:r>
                <a:rPr lang="en-US" altLang="ja-JP" sz="1200" dirty="0">
                  <a:solidFill>
                    <a:schemeClr val="dk1"/>
                  </a:solidFill>
                </a:rPr>
                <a:t>20</a:t>
              </a:r>
              <a:br>
                <a:rPr lang="en-US" altLang="ja-JP" sz="1200" b="1" dirty="0">
                  <a:solidFill>
                    <a:srgbClr val="171C61"/>
                  </a:solidFill>
                </a:rPr>
              </a:br>
              <a:r>
                <a:rPr lang="ja-JP" sz="1200" b="1" dirty="0">
                  <a:solidFill>
                    <a:srgbClr val="171C61"/>
                  </a:solidFill>
                </a:rPr>
                <a:t>3</a:t>
              </a:r>
              <a:r>
                <a:rPr lang="ja-JP" sz="1200" b="1" i="0" u="none" strike="noStrike" cap="none" dirty="0">
                  <a:solidFill>
                    <a:srgbClr val="F2E425"/>
                  </a:solidFill>
                  <a:latin typeface="Arial"/>
                  <a:ea typeface="Arial"/>
                  <a:cs typeface="Arial"/>
                  <a:sym typeface="Arial"/>
                </a:rPr>
                <a:t>　</a:t>
              </a:r>
              <a:r>
                <a:rPr lang="ja-JP" sz="1200" b="0" i="0" u="none" strike="noStrike" cap="none" dirty="0">
                  <a:solidFill>
                    <a:schemeClr val="dk1"/>
                  </a:solidFill>
                  <a:latin typeface="Arial"/>
                  <a:ea typeface="Arial"/>
                  <a:cs typeface="Arial"/>
                  <a:sym typeface="Arial"/>
                </a:rPr>
                <a:t>各項目解説ページ(P.</a:t>
              </a:r>
              <a:r>
                <a:rPr lang="en-US" altLang="ja-JP" sz="1200" b="0" i="0" u="none" strike="noStrike" cap="none" dirty="0">
                  <a:solidFill>
                    <a:schemeClr val="dk1"/>
                  </a:solidFill>
                  <a:latin typeface="Arial"/>
                  <a:ea typeface="Arial"/>
                  <a:cs typeface="Arial"/>
                  <a:sym typeface="Arial"/>
                </a:rPr>
                <a:t>22</a:t>
              </a:r>
              <a:r>
                <a:rPr lang="ja-JP" sz="1200" b="0" i="0" u="none" strike="noStrike" cap="none" dirty="0">
                  <a:solidFill>
                    <a:schemeClr val="dk1"/>
                  </a:solidFill>
                  <a:latin typeface="Arial"/>
                  <a:ea typeface="Arial"/>
                  <a:cs typeface="Arial"/>
                  <a:sym typeface="Arial"/>
                </a:rPr>
                <a:t>～)の見方</a:t>
              </a:r>
              <a:r>
                <a:rPr lang="ja-JP" sz="1100" b="0" i="0" u="none" strike="noStrike" cap="none" dirty="0">
                  <a:solidFill>
                    <a:schemeClr val="dk1"/>
                  </a:solidFill>
                  <a:latin typeface="Arial"/>
                  <a:ea typeface="Arial"/>
                  <a:cs typeface="Arial"/>
                  <a:sym typeface="Arial"/>
                </a:rPr>
                <a:t>	……</a:t>
              </a:r>
              <a:r>
                <a:rPr lang="ja-JP" sz="1200" b="0" i="0" u="none" strike="noStrike" cap="none" dirty="0">
                  <a:solidFill>
                    <a:schemeClr val="dk1"/>
                  </a:solidFill>
                  <a:latin typeface="Arial"/>
                  <a:ea typeface="Arial"/>
                  <a:cs typeface="Arial"/>
                  <a:sym typeface="Arial"/>
                </a:rPr>
                <a:t> P. </a:t>
              </a:r>
              <a:r>
                <a:rPr lang="ja-JP" sz="1200" dirty="0">
                  <a:solidFill>
                    <a:schemeClr val="dk1"/>
                  </a:solidFill>
                </a:rPr>
                <a:t>21</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ja-JP" sz="1200" b="0" i="0" u="none" strike="noStrike" cap="none" dirty="0">
                  <a:solidFill>
                    <a:schemeClr val="dk1"/>
                  </a:solidFill>
                  <a:latin typeface="Arial"/>
                  <a:ea typeface="Arial"/>
                  <a:cs typeface="Arial"/>
                  <a:sym typeface="Arial"/>
                </a:rPr>
                <a:t>　- STEP1 : 必要項目を入力する	…… P. </a:t>
              </a:r>
              <a:r>
                <a:rPr lang="ja-JP" sz="1200" dirty="0">
                  <a:solidFill>
                    <a:schemeClr val="dk1"/>
                  </a:solidFill>
                </a:rPr>
                <a:t>22</a:t>
              </a:r>
              <a:endParaRPr sz="1200" b="1" i="0" u="none" strike="noStrike" cap="none" dirty="0">
                <a:solidFill>
                  <a:srgbClr val="F2E425"/>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400"/>
                <a:buFont typeface="Arial"/>
                <a:buNone/>
              </a:pPr>
              <a:r>
                <a:rPr lang="ja-JP" sz="1200" b="0" i="0" u="none" strike="noStrike" cap="none" dirty="0">
                  <a:solidFill>
                    <a:schemeClr val="dk1"/>
                  </a:solidFill>
                  <a:latin typeface="Arial"/>
                  <a:ea typeface="Arial"/>
                  <a:cs typeface="Arial"/>
                  <a:sym typeface="Arial"/>
                </a:rPr>
                <a:t>　- STEP2 : 書類確認を</a:t>
              </a:r>
              <a:r>
                <a:rPr lang="ja-JP" sz="1200" dirty="0">
                  <a:solidFill>
                    <a:schemeClr val="dk1"/>
                  </a:solidFill>
                </a:rPr>
                <a:t>する</a:t>
              </a:r>
              <a:r>
                <a:rPr lang="ja-JP" sz="1200" b="0" i="0" u="none" strike="noStrike" cap="none" dirty="0">
                  <a:solidFill>
                    <a:schemeClr val="dk1"/>
                  </a:solidFill>
                  <a:latin typeface="Arial"/>
                  <a:ea typeface="Arial"/>
                  <a:cs typeface="Arial"/>
                  <a:sym typeface="Arial"/>
                </a:rPr>
                <a:t>	…… P. </a:t>
              </a:r>
              <a:r>
                <a:rPr lang="en-US" altLang="ja-JP" sz="1200" dirty="0">
                  <a:solidFill>
                    <a:schemeClr val="dk1"/>
                  </a:solidFill>
                </a:rPr>
                <a:t>58</a:t>
              </a: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600"/>
                </a:spcBef>
                <a:spcAft>
                  <a:spcPts val="600"/>
                </a:spcAft>
                <a:buClr>
                  <a:srgbClr val="000000"/>
                </a:buClr>
                <a:buSzPts val="1400"/>
                <a:buFont typeface="Arial"/>
                <a:buNone/>
              </a:pPr>
              <a:r>
                <a:rPr lang="ja-JP" sz="1200" b="0" i="0" u="none" strike="noStrike" cap="none" dirty="0">
                  <a:solidFill>
                    <a:schemeClr val="dk1"/>
                  </a:solidFill>
                  <a:latin typeface="Arial"/>
                  <a:ea typeface="Arial"/>
                  <a:cs typeface="Arial"/>
                  <a:sym typeface="Arial"/>
                </a:rPr>
                <a:t>　- STEP3 : 回答内容を確定する	…… P. </a:t>
              </a:r>
              <a:r>
                <a:rPr lang="en-US" altLang="ja-JP" sz="1200" dirty="0">
                  <a:solidFill>
                    <a:schemeClr val="dk1"/>
                  </a:solidFill>
                </a:rPr>
                <a:t>60</a:t>
              </a:r>
              <a:endParaRPr sz="1200" b="0" i="0" u="none" strike="noStrike" cap="none" dirty="0">
                <a:solidFill>
                  <a:schemeClr val="dk1"/>
                </a:solidFill>
                <a:latin typeface="Arial"/>
                <a:ea typeface="Arial"/>
                <a:cs typeface="Arial"/>
                <a:sym typeface="Arial"/>
              </a:endParaRPr>
            </a:p>
          </p:txBody>
        </p:sp>
      </p:grpSp>
      <p:grpSp>
        <p:nvGrpSpPr>
          <p:cNvPr id="128" name="Google Shape;128;p4"/>
          <p:cNvGrpSpPr/>
          <p:nvPr/>
        </p:nvGrpSpPr>
        <p:grpSpPr>
          <a:xfrm>
            <a:off x="4209100" y="5526092"/>
            <a:ext cx="3311903" cy="377067"/>
            <a:chOff x="504396" y="1415120"/>
            <a:chExt cx="3311903" cy="377067"/>
          </a:xfrm>
        </p:grpSpPr>
        <p:grpSp>
          <p:nvGrpSpPr>
            <p:cNvPr id="129" name="Google Shape;129;p4"/>
            <p:cNvGrpSpPr/>
            <p:nvPr/>
          </p:nvGrpSpPr>
          <p:grpSpPr>
            <a:xfrm>
              <a:off x="504396" y="1434759"/>
              <a:ext cx="502100" cy="325457"/>
              <a:chOff x="566678" y="2980178"/>
              <a:chExt cx="502100" cy="325457"/>
            </a:xfrm>
          </p:grpSpPr>
          <p:sp>
            <p:nvSpPr>
              <p:cNvPr id="130" name="Google Shape;130;p4"/>
              <p:cNvSpPr/>
              <p:nvPr/>
            </p:nvSpPr>
            <p:spPr>
              <a:xfrm>
                <a:off x="566678" y="2980178"/>
                <a:ext cx="502100" cy="325457"/>
              </a:xfrm>
              <a:prstGeom prst="rect">
                <a:avLst/>
              </a:prstGeom>
              <a:solidFill>
                <a:srgbClr val="171C61"/>
              </a:solidFill>
              <a:ln>
                <a:noFill/>
              </a:ln>
            </p:spPr>
            <p:txBody>
              <a:bodyPr spcFirstLastPara="1" wrap="square" lIns="91425" tIns="45700" rIns="91425" bIns="45700" anchor="ctr" anchorCtr="0">
                <a:noAutofit/>
              </a:bodyPr>
              <a:lstStyle/>
              <a:p>
                <a:pPr marL="0" marR="0" lvl="0" indent="0" algn="l" rtl="0">
                  <a:lnSpc>
                    <a:spcPct val="0"/>
                  </a:lnSpc>
                  <a:spcBef>
                    <a:spcPts val="0"/>
                  </a:spcBef>
                  <a:spcAft>
                    <a:spcPts val="0"/>
                  </a:spcAft>
                  <a:buNone/>
                </a:pPr>
                <a:endParaRPr sz="300" b="1" i="0" u="none" strike="noStrike" cap="none">
                  <a:solidFill>
                    <a:schemeClr val="lt1"/>
                  </a:solidFill>
                  <a:latin typeface="Arial"/>
                  <a:ea typeface="Arial"/>
                  <a:cs typeface="Arial"/>
                  <a:sym typeface="Arial"/>
                </a:endParaRPr>
              </a:p>
            </p:txBody>
          </p:sp>
          <p:sp>
            <p:nvSpPr>
              <p:cNvPr id="131" name="Google Shape;131;p4"/>
              <p:cNvSpPr txBox="1"/>
              <p:nvPr/>
            </p:nvSpPr>
            <p:spPr>
              <a:xfrm>
                <a:off x="597897" y="3002218"/>
                <a:ext cx="382936" cy="1384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ja-JP" sz="300" b="1" i="0" u="none" strike="noStrike" cap="none">
                    <a:solidFill>
                      <a:schemeClr val="lt1"/>
                    </a:solidFill>
                    <a:latin typeface="Arial"/>
                    <a:ea typeface="Arial"/>
                    <a:cs typeface="Arial"/>
                    <a:sym typeface="Arial"/>
                  </a:rPr>
                  <a:t>PART</a:t>
                </a:r>
                <a:endParaRPr sz="300" b="1" i="0" u="none" strike="noStrike" cap="none">
                  <a:solidFill>
                    <a:schemeClr val="lt1"/>
                  </a:solidFill>
                  <a:latin typeface="Arial"/>
                  <a:ea typeface="Arial"/>
                  <a:cs typeface="Arial"/>
                  <a:sym typeface="Arial"/>
                </a:endParaRPr>
              </a:p>
            </p:txBody>
          </p:sp>
        </p:grpSp>
        <p:sp>
          <p:nvSpPr>
            <p:cNvPr id="132" name="Google Shape;132;p4"/>
            <p:cNvSpPr txBox="1"/>
            <p:nvPr/>
          </p:nvSpPr>
          <p:spPr>
            <a:xfrm>
              <a:off x="668032" y="1569037"/>
              <a:ext cx="124631" cy="1538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000" b="1" i="0" u="none" strike="noStrike" cap="none">
                  <a:solidFill>
                    <a:schemeClr val="lt1"/>
                  </a:solidFill>
                  <a:latin typeface="Arial"/>
                  <a:ea typeface="Arial"/>
                  <a:cs typeface="Arial"/>
                  <a:sym typeface="Arial"/>
                </a:rPr>
                <a:t>4</a:t>
              </a:r>
              <a:endParaRPr sz="1000" b="1" i="0" u="none" strike="noStrike" cap="none">
                <a:solidFill>
                  <a:schemeClr val="lt1"/>
                </a:solidFill>
                <a:latin typeface="Arial"/>
                <a:ea typeface="Arial"/>
                <a:cs typeface="Arial"/>
                <a:sym typeface="Arial"/>
              </a:endParaRPr>
            </a:p>
          </p:txBody>
        </p:sp>
        <p:sp>
          <p:nvSpPr>
            <p:cNvPr id="133" name="Google Shape;133;p4"/>
            <p:cNvSpPr/>
            <p:nvPr/>
          </p:nvSpPr>
          <p:spPr>
            <a:xfrm rot="-5400000">
              <a:off x="760468" y="1525663"/>
              <a:ext cx="377067" cy="155981"/>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4" name="Google Shape;134;p4"/>
            <p:cNvSpPr txBox="1"/>
            <p:nvPr/>
          </p:nvSpPr>
          <p:spPr>
            <a:xfrm>
              <a:off x="996899" y="1483678"/>
              <a:ext cx="2819400" cy="246221"/>
            </a:xfrm>
            <a:prstGeom prst="rect">
              <a:avLst/>
            </a:prstGeom>
            <a:noFill/>
            <a:ln>
              <a:noFill/>
            </a:ln>
          </p:spPr>
          <p:txBody>
            <a:bodyPr spcFirstLastPara="1" wrap="square" lIns="0" tIns="0" rIns="0" bIns="0" anchor="ctr" anchorCtr="0">
              <a:spAutoFit/>
            </a:bodyPr>
            <a:lstStyle/>
            <a:p>
              <a:pPr marL="457200" marR="0" lvl="0" indent="-228600" algn="l" rtl="0">
                <a:lnSpc>
                  <a:spcPct val="100000"/>
                </a:lnSpc>
                <a:spcBef>
                  <a:spcPts val="0"/>
                </a:spcBef>
                <a:spcAft>
                  <a:spcPts val="0"/>
                </a:spcAft>
                <a:buClr>
                  <a:srgbClr val="000000"/>
                </a:buClr>
                <a:buSzPts val="1400"/>
                <a:buFont typeface="Arial"/>
                <a:buNone/>
              </a:pPr>
              <a:r>
                <a:rPr lang="ja-JP" sz="1600" b="1" i="0" u="sng" strike="noStrike" cap="none" dirty="0">
                  <a:solidFill>
                    <a:schemeClr val="dk1"/>
                  </a:solidFill>
                  <a:latin typeface="Arial"/>
                  <a:ea typeface="Arial"/>
                  <a:cs typeface="Arial"/>
                  <a:sym typeface="Arial"/>
                  <a:hlinkClick r:id="rId6" action="ppaction://hlinksldjump"/>
                </a:rPr>
                <a:t>原本の提出</a:t>
              </a:r>
              <a:endParaRPr sz="1600" b="1" i="0" u="none" strike="noStrike" cap="none" dirty="0">
                <a:solidFill>
                  <a:schemeClr val="dk1"/>
                </a:solidFill>
                <a:latin typeface="Arial"/>
                <a:ea typeface="Arial"/>
                <a:cs typeface="Arial"/>
                <a:sym typeface="Arial"/>
              </a:endParaRPr>
            </a:p>
          </p:txBody>
        </p:sp>
      </p:grpSp>
      <p:grpSp>
        <p:nvGrpSpPr>
          <p:cNvPr id="135" name="Google Shape;135;p4"/>
          <p:cNvGrpSpPr/>
          <p:nvPr/>
        </p:nvGrpSpPr>
        <p:grpSpPr>
          <a:xfrm>
            <a:off x="4209100" y="6082713"/>
            <a:ext cx="3311903" cy="377067"/>
            <a:chOff x="504396" y="1415120"/>
            <a:chExt cx="3311903" cy="377067"/>
          </a:xfrm>
        </p:grpSpPr>
        <p:grpSp>
          <p:nvGrpSpPr>
            <p:cNvPr id="136" name="Google Shape;136;p4"/>
            <p:cNvGrpSpPr/>
            <p:nvPr/>
          </p:nvGrpSpPr>
          <p:grpSpPr>
            <a:xfrm>
              <a:off x="504396" y="1434759"/>
              <a:ext cx="502100" cy="325457"/>
              <a:chOff x="566678" y="2980178"/>
              <a:chExt cx="502100" cy="325457"/>
            </a:xfrm>
          </p:grpSpPr>
          <p:sp>
            <p:nvSpPr>
              <p:cNvPr id="137" name="Google Shape;137;p4"/>
              <p:cNvSpPr/>
              <p:nvPr/>
            </p:nvSpPr>
            <p:spPr>
              <a:xfrm>
                <a:off x="566678" y="2980178"/>
                <a:ext cx="502100" cy="325457"/>
              </a:xfrm>
              <a:prstGeom prst="rect">
                <a:avLst/>
              </a:prstGeom>
              <a:solidFill>
                <a:srgbClr val="171C61"/>
              </a:solidFill>
              <a:ln>
                <a:noFill/>
              </a:ln>
            </p:spPr>
            <p:txBody>
              <a:bodyPr spcFirstLastPara="1" wrap="square" lIns="91425" tIns="45700" rIns="91425" bIns="45700" anchor="ctr" anchorCtr="0">
                <a:noAutofit/>
              </a:bodyPr>
              <a:lstStyle/>
              <a:p>
                <a:pPr marL="0" marR="0" lvl="0" indent="0" algn="l" rtl="0">
                  <a:lnSpc>
                    <a:spcPct val="0"/>
                  </a:lnSpc>
                  <a:spcBef>
                    <a:spcPts val="0"/>
                  </a:spcBef>
                  <a:spcAft>
                    <a:spcPts val="0"/>
                  </a:spcAft>
                  <a:buNone/>
                </a:pPr>
                <a:endParaRPr sz="300" b="1" i="0" u="none" strike="noStrike" cap="none">
                  <a:solidFill>
                    <a:schemeClr val="lt1"/>
                  </a:solidFill>
                  <a:latin typeface="Arial"/>
                  <a:ea typeface="Arial"/>
                  <a:cs typeface="Arial"/>
                  <a:sym typeface="Arial"/>
                </a:endParaRPr>
              </a:p>
            </p:txBody>
          </p:sp>
          <p:sp>
            <p:nvSpPr>
              <p:cNvPr id="138" name="Google Shape;138;p4"/>
              <p:cNvSpPr txBox="1"/>
              <p:nvPr/>
            </p:nvSpPr>
            <p:spPr>
              <a:xfrm>
                <a:off x="597897" y="3002218"/>
                <a:ext cx="382936" cy="1384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ja-JP" sz="300" b="1" i="0" u="none" strike="noStrike" cap="none">
                    <a:solidFill>
                      <a:schemeClr val="lt1"/>
                    </a:solidFill>
                    <a:latin typeface="Arial"/>
                    <a:ea typeface="Arial"/>
                    <a:cs typeface="Arial"/>
                    <a:sym typeface="Arial"/>
                  </a:rPr>
                  <a:t>PART</a:t>
                </a:r>
                <a:endParaRPr sz="300" b="1" i="0" u="none" strike="noStrike" cap="none">
                  <a:solidFill>
                    <a:schemeClr val="lt1"/>
                  </a:solidFill>
                  <a:latin typeface="Arial"/>
                  <a:ea typeface="Arial"/>
                  <a:cs typeface="Arial"/>
                  <a:sym typeface="Arial"/>
                </a:endParaRPr>
              </a:p>
            </p:txBody>
          </p:sp>
        </p:grpSp>
        <p:sp>
          <p:nvSpPr>
            <p:cNvPr id="139" name="Google Shape;139;p4"/>
            <p:cNvSpPr txBox="1"/>
            <p:nvPr/>
          </p:nvSpPr>
          <p:spPr>
            <a:xfrm>
              <a:off x="668032" y="1569037"/>
              <a:ext cx="124631" cy="15388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000" b="1" i="0" u="none" strike="noStrike" cap="none">
                  <a:solidFill>
                    <a:schemeClr val="lt1"/>
                  </a:solidFill>
                  <a:latin typeface="Arial"/>
                  <a:ea typeface="Arial"/>
                  <a:cs typeface="Arial"/>
                  <a:sym typeface="Arial"/>
                </a:rPr>
                <a:t>5</a:t>
              </a:r>
              <a:endParaRPr sz="1000" b="1" i="0" u="none" strike="noStrike" cap="none">
                <a:solidFill>
                  <a:schemeClr val="lt1"/>
                </a:solidFill>
                <a:latin typeface="Arial"/>
                <a:ea typeface="Arial"/>
                <a:cs typeface="Arial"/>
                <a:sym typeface="Arial"/>
              </a:endParaRPr>
            </a:p>
          </p:txBody>
        </p:sp>
        <p:sp>
          <p:nvSpPr>
            <p:cNvPr id="140" name="Google Shape;140;p4"/>
            <p:cNvSpPr/>
            <p:nvPr/>
          </p:nvSpPr>
          <p:spPr>
            <a:xfrm rot="-5400000">
              <a:off x="760468" y="1525663"/>
              <a:ext cx="377067" cy="155981"/>
            </a:xfrm>
            <a:prstGeom prst="triangle">
              <a:avLst>
                <a:gd name="adj" fmla="val 5000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1" name="Google Shape;141;p4"/>
            <p:cNvSpPr txBox="1"/>
            <p:nvPr/>
          </p:nvSpPr>
          <p:spPr>
            <a:xfrm>
              <a:off x="996899" y="1483678"/>
              <a:ext cx="2819400" cy="246221"/>
            </a:xfrm>
            <a:prstGeom prst="rect">
              <a:avLst/>
            </a:prstGeom>
            <a:noFill/>
            <a:ln>
              <a:noFill/>
            </a:ln>
          </p:spPr>
          <p:txBody>
            <a:bodyPr spcFirstLastPara="1" wrap="square" lIns="0" tIns="0" rIns="0" bIns="0" anchor="ctr" anchorCtr="0">
              <a:spAutoFit/>
            </a:bodyPr>
            <a:lstStyle/>
            <a:p>
              <a:pPr marL="457200" marR="0" lvl="0" indent="-228600" algn="l" rtl="0">
                <a:lnSpc>
                  <a:spcPct val="100000"/>
                </a:lnSpc>
                <a:spcBef>
                  <a:spcPts val="0"/>
                </a:spcBef>
                <a:spcAft>
                  <a:spcPts val="0"/>
                </a:spcAft>
                <a:buClr>
                  <a:srgbClr val="000000"/>
                </a:buClr>
                <a:buSzPts val="1400"/>
                <a:buFont typeface="Arial"/>
                <a:buNone/>
              </a:pPr>
              <a:r>
                <a:rPr lang="ja-JP" sz="1600" b="1" i="0" u="sng" strike="noStrike" cap="none" dirty="0">
                  <a:solidFill>
                    <a:schemeClr val="dk1"/>
                  </a:solidFill>
                  <a:latin typeface="Arial"/>
                  <a:ea typeface="Arial"/>
                  <a:cs typeface="Arial"/>
                  <a:sym typeface="Arial"/>
                  <a:hlinkClick r:id="rId7" action="ppaction://hlinksldjump"/>
                </a:rPr>
                <a:t>差し戻し後の対応</a:t>
              </a:r>
              <a:endParaRPr sz="1600" b="1" i="0" u="none" strike="noStrike" cap="none" dirty="0">
                <a:solidFill>
                  <a:schemeClr val="dk1"/>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grpSp>
        <p:nvGrpSpPr>
          <p:cNvPr id="641" name="Google Shape;641;p45"/>
          <p:cNvGrpSpPr/>
          <p:nvPr/>
        </p:nvGrpSpPr>
        <p:grpSpPr>
          <a:xfrm>
            <a:off x="1026000" y="2226399"/>
            <a:ext cx="10360241" cy="4251416"/>
            <a:chOff x="1026000" y="1125652"/>
            <a:chExt cx="10360241" cy="5327042"/>
          </a:xfrm>
        </p:grpSpPr>
        <p:sp>
          <p:nvSpPr>
            <p:cNvPr id="642" name="Google Shape;642;p45"/>
            <p:cNvSpPr/>
            <p:nvPr/>
          </p:nvSpPr>
          <p:spPr>
            <a:xfrm>
              <a:off x="1026000" y="1255734"/>
              <a:ext cx="10360241" cy="5196960"/>
            </a:xfrm>
            <a:prstGeom prst="roundRect">
              <a:avLst>
                <a:gd name="adj" fmla="val 3872"/>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44" name="Google Shape;644;p45"/>
            <p:cNvSpPr/>
            <p:nvPr/>
          </p:nvSpPr>
          <p:spPr>
            <a:xfrm>
              <a:off x="1409701" y="1125652"/>
              <a:ext cx="2771683" cy="328409"/>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1" i="0" u="none" strike="noStrike" cap="none">
                  <a:solidFill>
                    <a:srgbClr val="FF0000"/>
                  </a:solidFill>
                  <a:latin typeface="Arial"/>
                  <a:ea typeface="Arial"/>
                  <a:cs typeface="Arial"/>
                  <a:sym typeface="Arial"/>
                </a:rPr>
                <a:t>　　 </a:t>
              </a:r>
              <a:r>
                <a:rPr lang="ja-JP" sz="1800" b="1" i="0" u="none" strike="noStrike" cap="none">
                  <a:solidFill>
                    <a:srgbClr val="FF0000"/>
                  </a:solidFill>
                  <a:latin typeface="Arial"/>
                  <a:ea typeface="Arial"/>
                  <a:cs typeface="Arial"/>
                  <a:sym typeface="Arial"/>
                </a:rPr>
                <a:t>回答時の注意事項 </a:t>
              </a:r>
              <a:endParaRPr sz="1400" b="1" i="0" u="none" strike="noStrike" cap="none">
                <a:solidFill>
                  <a:srgbClr val="FF0000"/>
                </a:solidFill>
                <a:latin typeface="Arial"/>
                <a:ea typeface="Arial"/>
                <a:cs typeface="Arial"/>
                <a:sym typeface="Arial"/>
              </a:endParaRPr>
            </a:p>
          </p:txBody>
        </p:sp>
      </p:grpSp>
      <p:sp>
        <p:nvSpPr>
          <p:cNvPr id="646" name="Google Shape;646;p45"/>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a:t>
            </a:r>
            <a:endParaRPr/>
          </a:p>
        </p:txBody>
      </p:sp>
      <p:sp>
        <p:nvSpPr>
          <p:cNvPr id="647" name="Google Shape;647;p45"/>
          <p:cNvSpPr txBox="1">
            <a:spLocks noGrp="1"/>
          </p:cNvSpPr>
          <p:nvPr>
            <p:ph type="body" idx="2"/>
          </p:nvPr>
        </p:nvSpPr>
        <p:spPr>
          <a:xfrm>
            <a:off x="1127745" y="1547763"/>
            <a:ext cx="10620375" cy="70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ja-JP" dirty="0">
                <a:solidFill>
                  <a:schemeClr val="dk1"/>
                </a:solidFill>
              </a:rPr>
              <a:t>管理者にてジンジャーにすでに登録されている学歴情報がすべて表示されます。</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ja-JP" dirty="0">
                <a:solidFill>
                  <a:schemeClr val="dk1"/>
                </a:solidFill>
              </a:rPr>
              <a:t>勤労学生控除を適用したい学歴情報の記載があり、内容が正しいか確認してください。</a:t>
            </a:r>
            <a:endParaRPr dirty="0">
              <a:solidFill>
                <a:schemeClr val="dk1"/>
              </a:solidFill>
            </a:endParaRPr>
          </a:p>
          <a:p>
            <a:pPr marL="0" marR="0" lvl="0" indent="0" algn="l" rtl="0">
              <a:lnSpc>
                <a:spcPct val="100000"/>
              </a:lnSpc>
              <a:spcBef>
                <a:spcPts val="0"/>
              </a:spcBef>
              <a:spcAft>
                <a:spcPts val="0"/>
              </a:spcAft>
              <a:buClr>
                <a:srgbClr val="000000"/>
              </a:buClr>
              <a:buSzPts val="950"/>
              <a:buFont typeface="Arial"/>
              <a:buNone/>
            </a:pPr>
            <a:endParaRPr dirty="0">
              <a:solidFill>
                <a:schemeClr val="dk1"/>
              </a:solidFill>
            </a:endParaRPr>
          </a:p>
        </p:txBody>
      </p:sp>
      <p:sp>
        <p:nvSpPr>
          <p:cNvPr id="648" name="Google Shape;648;p45"/>
          <p:cNvSpPr txBo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marR="0" lvl="0" indent="0" algn="l" rtl="0">
              <a:lnSpc>
                <a:spcPct val="90000"/>
              </a:lnSpc>
              <a:spcBef>
                <a:spcPts val="1000"/>
              </a:spcBef>
              <a:spcAft>
                <a:spcPts val="0"/>
              </a:spcAft>
              <a:buClr>
                <a:schemeClr val="dk1"/>
              </a:buClr>
              <a:buSzPts val="2800"/>
              <a:buFont typeface="Arial"/>
              <a:buNone/>
            </a:pPr>
            <a:r>
              <a:rPr lang="ja-JP" sz="2800" b="1" i="0" u="none" strike="noStrike" cap="none">
                <a:solidFill>
                  <a:srgbClr val="171C61"/>
                </a:solidFill>
                <a:latin typeface="Arial"/>
                <a:ea typeface="Arial"/>
                <a:cs typeface="Arial"/>
                <a:sym typeface="Arial"/>
              </a:rPr>
              <a:t>　　　　　必要項目を入力する</a:t>
            </a:r>
            <a:endParaRPr/>
          </a:p>
        </p:txBody>
      </p:sp>
      <p:sp>
        <p:nvSpPr>
          <p:cNvPr id="649" name="Google Shape;649;p45"/>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650" name="Google Shape;650;p45"/>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勤労学生控除（②）</a:t>
            </a:r>
            <a:endParaRPr/>
          </a:p>
        </p:txBody>
      </p:sp>
      <p:sp>
        <p:nvSpPr>
          <p:cNvPr id="651" name="Google Shape;651;p45"/>
          <p:cNvSpPr txBox="1"/>
          <p:nvPr/>
        </p:nvSpPr>
        <p:spPr>
          <a:xfrm>
            <a:off x="1149423" y="2493819"/>
            <a:ext cx="10620375" cy="949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50"/>
              <a:buFont typeface="Arial"/>
              <a:buNone/>
            </a:pPr>
            <a:r>
              <a:rPr lang="ja-JP" sz="1800" b="0" i="0" u="none" strike="noStrike" cap="none">
                <a:solidFill>
                  <a:schemeClr val="dk1"/>
                </a:solidFill>
                <a:latin typeface="Arial"/>
                <a:ea typeface="Arial"/>
                <a:cs typeface="Arial"/>
                <a:sym typeface="Arial"/>
              </a:rPr>
              <a:t>管理者によって年調収集の回答が確定した際にジンジャー内の情報が書き換わります。</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50"/>
              <a:buFont typeface="Arial"/>
              <a:buNone/>
            </a:pPr>
            <a:r>
              <a:rPr lang="ja-JP" sz="1800" b="0" i="0" u="none" strike="noStrike" cap="none">
                <a:solidFill>
                  <a:schemeClr val="dk1"/>
                </a:solidFill>
                <a:latin typeface="Arial"/>
                <a:ea typeface="Arial"/>
                <a:cs typeface="Arial"/>
                <a:sym typeface="Arial"/>
              </a:rPr>
              <a:t>勤労学生控除の適用の有無を問わず、表示された学歴情報が正しい場合は</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50"/>
              <a:buFont typeface="Arial"/>
              <a:buNone/>
            </a:pPr>
            <a:r>
              <a:rPr lang="ja-JP" sz="1800" b="0" i="0" u="none" strike="noStrike" cap="none">
                <a:solidFill>
                  <a:srgbClr val="FF0000"/>
                </a:solidFill>
                <a:latin typeface="Arial"/>
                <a:ea typeface="Arial"/>
                <a:cs typeface="Arial"/>
                <a:sym typeface="Arial"/>
              </a:rPr>
              <a:t>編集/削除の対応はしないでください。</a:t>
            </a:r>
            <a:endParaRPr sz="1800" b="0" i="0" u="none" strike="noStrike" cap="none">
              <a:solidFill>
                <a:srgbClr val="FF0000"/>
              </a:solidFill>
              <a:latin typeface="Arial"/>
              <a:ea typeface="Arial"/>
              <a:cs typeface="Arial"/>
              <a:sym typeface="Arial"/>
            </a:endParaRPr>
          </a:p>
        </p:txBody>
      </p:sp>
      <p:grpSp>
        <p:nvGrpSpPr>
          <p:cNvPr id="652" name="Google Shape;652;p45"/>
          <p:cNvGrpSpPr/>
          <p:nvPr/>
        </p:nvGrpSpPr>
        <p:grpSpPr>
          <a:xfrm>
            <a:off x="2207211" y="3679264"/>
            <a:ext cx="4441372" cy="2510762"/>
            <a:chOff x="1660948" y="3548634"/>
            <a:chExt cx="4441372" cy="2510762"/>
          </a:xfrm>
        </p:grpSpPr>
        <p:pic>
          <p:nvPicPr>
            <p:cNvPr id="653" name="Google Shape;653;p45"/>
            <p:cNvPicPr preferRelativeResize="0"/>
            <p:nvPr/>
          </p:nvPicPr>
          <p:blipFill rotWithShape="1">
            <a:blip r:embed="rId3">
              <a:alphaModFix/>
            </a:blip>
            <a:srcRect l="29181" t="17043" r="18318" b="58775"/>
            <a:stretch/>
          </p:blipFill>
          <p:spPr>
            <a:xfrm>
              <a:off x="1660948" y="3548634"/>
              <a:ext cx="4441372" cy="1179441"/>
            </a:xfrm>
            <a:prstGeom prst="rect">
              <a:avLst/>
            </a:prstGeom>
            <a:noFill/>
            <a:ln>
              <a:noFill/>
            </a:ln>
            <a:effectLst>
              <a:outerShdw blurRad="63500" sx="102000" sy="102000" algn="ctr" rotWithShape="0">
                <a:srgbClr val="000000">
                  <a:alpha val="40000"/>
                </a:srgbClr>
              </a:outerShdw>
            </a:effectLst>
          </p:spPr>
        </p:pic>
        <p:pic>
          <p:nvPicPr>
            <p:cNvPr id="654" name="Google Shape;654;p45"/>
            <p:cNvPicPr preferRelativeResize="0"/>
            <p:nvPr/>
          </p:nvPicPr>
          <p:blipFill rotWithShape="1">
            <a:blip r:embed="rId3">
              <a:alphaModFix/>
            </a:blip>
            <a:srcRect l="29181" t="67820" r="18318" b="8734"/>
            <a:stretch/>
          </p:blipFill>
          <p:spPr>
            <a:xfrm>
              <a:off x="1660948" y="4915808"/>
              <a:ext cx="4441372" cy="1143588"/>
            </a:xfrm>
            <a:prstGeom prst="rect">
              <a:avLst/>
            </a:prstGeom>
            <a:noFill/>
            <a:ln>
              <a:noFill/>
            </a:ln>
            <a:effectLst>
              <a:outerShdw blurRad="63500" sx="102000" sy="102000" algn="ctr" rotWithShape="0">
                <a:srgbClr val="000000">
                  <a:alpha val="40000"/>
                </a:srgbClr>
              </a:outerShdw>
            </a:effectLst>
          </p:spPr>
        </p:pic>
      </p:grpSp>
      <p:sp>
        <p:nvSpPr>
          <p:cNvPr id="655" name="Google Shape;655;p45"/>
          <p:cNvSpPr/>
          <p:nvPr/>
        </p:nvSpPr>
        <p:spPr>
          <a:xfrm>
            <a:off x="2164075" y="3651294"/>
            <a:ext cx="4551300" cy="25200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45"/>
          <p:cNvSpPr/>
          <p:nvPr/>
        </p:nvSpPr>
        <p:spPr>
          <a:xfrm rot="5400000">
            <a:off x="6779716" y="4105327"/>
            <a:ext cx="497290" cy="233265"/>
          </a:xfrm>
          <a:prstGeom prst="triangle">
            <a:avLst>
              <a:gd name="adj" fmla="val 50000"/>
            </a:avLst>
          </a:prstGeom>
          <a:solidFill>
            <a:srgbClr val="F1E70D"/>
          </a:solidFill>
          <a:ln w="25400" cap="flat" cmpd="sng">
            <a:solidFill>
              <a:srgbClr val="F1E70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7" name="Google Shape;657;p45"/>
          <p:cNvSpPr txBox="1"/>
          <p:nvPr/>
        </p:nvSpPr>
        <p:spPr>
          <a:xfrm>
            <a:off x="7398329" y="4020646"/>
            <a:ext cx="363939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No.1に勤労学生控除を適用したい</a:t>
            </a:r>
            <a:endParaRPr/>
          </a:p>
        </p:txBody>
      </p:sp>
      <p:sp>
        <p:nvSpPr>
          <p:cNvPr id="658" name="Google Shape;658;p45"/>
          <p:cNvSpPr/>
          <p:nvPr/>
        </p:nvSpPr>
        <p:spPr>
          <a:xfrm>
            <a:off x="2207211" y="4724645"/>
            <a:ext cx="4452222" cy="350024"/>
          </a:xfrm>
          <a:prstGeom prst="doubleWave">
            <a:avLst>
              <a:gd name="adj1" fmla="val 6250"/>
              <a:gd name="adj2" fmla="val 0"/>
            </a:avLst>
          </a:prstGeom>
          <a:solidFill>
            <a:srgbClr val="A5A5A5"/>
          </a:solidFill>
          <a:ln w="2540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59" name="Google Shape;659;p45"/>
          <p:cNvSpPr txBox="1"/>
          <p:nvPr/>
        </p:nvSpPr>
        <p:spPr>
          <a:xfrm>
            <a:off x="7398329" y="5361041"/>
            <a:ext cx="393355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400" b="0" i="0" u="none" strike="noStrike" cap="none">
                <a:solidFill>
                  <a:srgbClr val="000000"/>
                </a:solidFill>
                <a:latin typeface="Arial"/>
                <a:ea typeface="Arial"/>
                <a:cs typeface="Arial"/>
                <a:sym typeface="Arial"/>
              </a:rPr>
              <a:t>No.2は勤労学生控除を適用しない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rgbClr val="FF0000"/>
                </a:solidFill>
                <a:latin typeface="Arial"/>
                <a:ea typeface="Arial"/>
                <a:cs typeface="Arial"/>
                <a:sym typeface="Arial"/>
              </a:rPr>
              <a:t>適用しない場合でも削除はしないでください</a:t>
            </a:r>
            <a:endParaRPr sz="1400" b="0" i="0" u="none" strike="noStrike" cap="none">
              <a:solidFill>
                <a:srgbClr val="FF0000"/>
              </a:solidFill>
              <a:latin typeface="Arial"/>
              <a:ea typeface="Arial"/>
              <a:cs typeface="Arial"/>
              <a:sym typeface="Arial"/>
            </a:endParaRPr>
          </a:p>
        </p:txBody>
      </p:sp>
      <p:sp>
        <p:nvSpPr>
          <p:cNvPr id="660" name="Google Shape;660;p45"/>
          <p:cNvSpPr/>
          <p:nvPr/>
        </p:nvSpPr>
        <p:spPr>
          <a:xfrm>
            <a:off x="2175125" y="5021326"/>
            <a:ext cx="4551300" cy="252000"/>
          </a:xfrm>
          <a:prstGeom prst="roundRect">
            <a:avLst>
              <a:gd name="adj" fmla="val 8477"/>
            </a:avLst>
          </a:prstGeom>
          <a:noFill/>
          <a:ln w="57150" cap="flat" cmpd="sng">
            <a:solidFill>
              <a:srgbClr val="41457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45"/>
          <p:cNvSpPr/>
          <p:nvPr/>
        </p:nvSpPr>
        <p:spPr>
          <a:xfrm rot="5400000">
            <a:off x="6769860" y="5422893"/>
            <a:ext cx="497290" cy="233265"/>
          </a:xfrm>
          <a:prstGeom prst="triangle">
            <a:avLst>
              <a:gd name="adj" fmla="val 50000"/>
            </a:avLst>
          </a:prstGeom>
          <a:solidFill>
            <a:srgbClr val="41457E"/>
          </a:solidFill>
          <a:ln w="25400" cap="flat" cmpd="sng">
            <a:solidFill>
              <a:srgbClr val="4145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 name="Google Shape;348;p30" descr="警告 単色塗りつぶし">
            <a:extLst>
              <a:ext uri="{FF2B5EF4-FFF2-40B4-BE49-F238E27FC236}">
                <a16:creationId xmlns:a16="http://schemas.microsoft.com/office/drawing/2014/main" id="{28056191-ADC4-7F94-D7E4-EB25FA04CD29}"/>
              </a:ext>
            </a:extLst>
          </p:cNvPr>
          <p:cNvPicPr preferRelativeResize="0"/>
          <p:nvPr/>
        </p:nvPicPr>
        <p:blipFill rotWithShape="1">
          <a:blip r:embed="rId4">
            <a:alphaModFix/>
          </a:blip>
          <a:srcRect/>
          <a:stretch/>
        </p:blipFill>
        <p:spPr>
          <a:xfrm>
            <a:off x="1517745" y="2217332"/>
            <a:ext cx="335655" cy="28319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p46"/>
          <p:cNvPicPr preferRelativeResize="0"/>
          <p:nvPr/>
        </p:nvPicPr>
        <p:blipFill rotWithShape="1">
          <a:blip r:embed="rId3">
            <a:alphaModFix/>
          </a:blip>
          <a:srcRect/>
          <a:stretch/>
        </p:blipFill>
        <p:spPr>
          <a:xfrm>
            <a:off x="2103260" y="1815208"/>
            <a:ext cx="8465480" cy="4866877"/>
          </a:xfrm>
          <a:prstGeom prst="rect">
            <a:avLst/>
          </a:prstGeom>
          <a:noFill/>
          <a:ln>
            <a:noFill/>
          </a:ln>
          <a:effectLst>
            <a:outerShdw blurRad="63500" sx="102000" sy="102000" algn="ctr" rotWithShape="0">
              <a:srgbClr val="000000">
                <a:alpha val="40000"/>
              </a:srgbClr>
            </a:outerShdw>
          </a:effectLst>
        </p:spPr>
      </p:pic>
      <p:sp>
        <p:nvSpPr>
          <p:cNvPr id="667" name="Google Shape;667;p46"/>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668" name="Google Shape;668;p46"/>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669" name="Google Shape;669;p46"/>
          <p:cNvSpPr/>
          <p:nvPr/>
        </p:nvSpPr>
        <p:spPr>
          <a:xfrm>
            <a:off x="6059608" y="4519639"/>
            <a:ext cx="1637513" cy="33951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670" name="Google Shape;670;p46"/>
          <p:cNvGrpSpPr/>
          <p:nvPr/>
        </p:nvGrpSpPr>
        <p:grpSpPr>
          <a:xfrm>
            <a:off x="5446258" y="2857500"/>
            <a:ext cx="5122396" cy="1765557"/>
            <a:chOff x="1334762" y="2435740"/>
            <a:chExt cx="5689500" cy="1765557"/>
          </a:xfrm>
        </p:grpSpPr>
        <p:sp>
          <p:nvSpPr>
            <p:cNvPr id="671" name="Google Shape;671;p46"/>
            <p:cNvSpPr/>
            <p:nvPr/>
          </p:nvSpPr>
          <p:spPr>
            <a:xfrm rot="-9502029">
              <a:off x="3392043" y="3587408"/>
              <a:ext cx="356581" cy="568170"/>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2" name="Google Shape;672;p46"/>
            <p:cNvSpPr/>
            <p:nvPr/>
          </p:nvSpPr>
          <p:spPr>
            <a:xfrm>
              <a:off x="1334762" y="2435740"/>
              <a:ext cx="5689500" cy="1347000"/>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該当する方は［はい］を選択後、下記の対応をしてください。</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　</a:t>
              </a:r>
              <a:r>
                <a:rPr lang="ja-JP" sz="1200" b="0" i="0" u="none" strike="noStrike" cap="none">
                  <a:solidFill>
                    <a:schemeClr val="dk1"/>
                  </a:solidFill>
                  <a:latin typeface="Arial"/>
                  <a:ea typeface="Arial"/>
                  <a:cs typeface="Arial"/>
                  <a:sym typeface="Arial"/>
                </a:rPr>
                <a:t>・障害者区分の入力</a:t>
              </a:r>
              <a:endParaRPr/>
            </a:p>
            <a:p>
              <a:pPr marL="0" marR="0" lvl="0" indent="0" algn="l" rtl="0">
                <a:lnSpc>
                  <a:spcPct val="100000"/>
                </a:lnSpc>
                <a:spcBef>
                  <a:spcPts val="0"/>
                </a:spcBef>
                <a:spcAft>
                  <a:spcPts val="0"/>
                </a:spcAft>
                <a:buNone/>
              </a:pPr>
              <a:r>
                <a:rPr lang="ja-JP" sz="1200" b="0" i="0" u="none" strike="noStrike" cap="none">
                  <a:solidFill>
                    <a:schemeClr val="dk1"/>
                  </a:solidFill>
                  <a:latin typeface="Arial"/>
                  <a:ea typeface="Arial"/>
                  <a:cs typeface="Arial"/>
                  <a:sym typeface="Arial"/>
                </a:rPr>
                <a:t>　・障害者手帳区分の入力</a:t>
              </a:r>
              <a:endParaRPr/>
            </a:p>
            <a:p>
              <a:pPr marL="0" marR="0" lvl="0" indent="0" algn="l" rtl="0">
                <a:lnSpc>
                  <a:spcPct val="100000"/>
                </a:lnSpc>
                <a:spcBef>
                  <a:spcPts val="0"/>
                </a:spcBef>
                <a:spcAft>
                  <a:spcPts val="0"/>
                </a:spcAft>
                <a:buNone/>
              </a:pPr>
              <a:r>
                <a:rPr lang="ja-JP" sz="1200" b="0" i="0" u="none" strike="noStrike" cap="none">
                  <a:solidFill>
                    <a:schemeClr val="dk1"/>
                  </a:solidFill>
                  <a:latin typeface="Arial"/>
                  <a:ea typeface="Arial"/>
                  <a:cs typeface="Arial"/>
                  <a:sym typeface="Arial"/>
                </a:rPr>
                <a:t>　・交付年月日の入力</a:t>
              </a:r>
              <a:endParaRPr/>
            </a:p>
          </p:txBody>
        </p:sp>
      </p:grpSp>
      <p:sp>
        <p:nvSpPr>
          <p:cNvPr id="679" name="Google Shape;679;p46"/>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障害者控除</a:t>
            </a:r>
            <a:endParaRPr/>
          </a:p>
        </p:txBody>
      </p:sp>
      <p:grpSp>
        <p:nvGrpSpPr>
          <p:cNvPr id="3" name="Google Shape;499;p38">
            <a:extLst>
              <a:ext uri="{FF2B5EF4-FFF2-40B4-BE49-F238E27FC236}">
                <a16:creationId xmlns:a16="http://schemas.microsoft.com/office/drawing/2014/main" id="{AA28CCE5-51C1-FE46-53B0-7ECEB0736C7F}"/>
              </a:ext>
            </a:extLst>
          </p:cNvPr>
          <p:cNvGrpSpPr/>
          <p:nvPr/>
        </p:nvGrpSpPr>
        <p:grpSpPr>
          <a:xfrm>
            <a:off x="7552206" y="4683827"/>
            <a:ext cx="321470" cy="288094"/>
            <a:chOff x="7147743" y="5334455"/>
            <a:chExt cx="321470" cy="288094"/>
          </a:xfrm>
        </p:grpSpPr>
        <p:sp>
          <p:nvSpPr>
            <p:cNvPr id="4" name="Google Shape;500;p38" descr="カーソル 単色塗りつぶし">
              <a:extLst>
                <a:ext uri="{FF2B5EF4-FFF2-40B4-BE49-F238E27FC236}">
                  <a16:creationId xmlns:a16="http://schemas.microsoft.com/office/drawing/2014/main" id="{B4C148D5-F738-3769-9522-D7AE208AACD5}"/>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5" name="Google Shape;501;p38">
              <a:extLst>
                <a:ext uri="{FF2B5EF4-FFF2-40B4-BE49-F238E27FC236}">
                  <a16:creationId xmlns:a16="http://schemas.microsoft.com/office/drawing/2014/main" id="{EE9D884C-B1D9-DE73-9129-1BF88F7B7CC8}"/>
                </a:ext>
              </a:extLst>
            </p:cNvPr>
            <p:cNvGrpSpPr/>
            <p:nvPr/>
          </p:nvGrpSpPr>
          <p:grpSpPr>
            <a:xfrm rot="2075396">
              <a:off x="7175328" y="5334455"/>
              <a:ext cx="293885" cy="160057"/>
              <a:chOff x="7079603" y="4310467"/>
              <a:chExt cx="411998" cy="160057"/>
            </a:xfrm>
          </p:grpSpPr>
          <p:cxnSp>
            <p:nvCxnSpPr>
              <p:cNvPr id="6" name="Google Shape;502;p38">
                <a:extLst>
                  <a:ext uri="{FF2B5EF4-FFF2-40B4-BE49-F238E27FC236}">
                    <a16:creationId xmlns:a16="http://schemas.microsoft.com/office/drawing/2014/main" id="{48348AD1-3B8D-E26C-64C2-436F670250AB}"/>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7" name="Google Shape;503;p38">
                <a:extLst>
                  <a:ext uri="{FF2B5EF4-FFF2-40B4-BE49-F238E27FC236}">
                    <a16:creationId xmlns:a16="http://schemas.microsoft.com/office/drawing/2014/main" id="{3B302934-91EF-6DD2-6AE8-E9EAEC07F412}"/>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8" name="Google Shape;504;p38">
                <a:extLst>
                  <a:ext uri="{FF2B5EF4-FFF2-40B4-BE49-F238E27FC236}">
                    <a16:creationId xmlns:a16="http://schemas.microsoft.com/office/drawing/2014/main" id="{A3B50C46-97D4-086F-6425-89FD7B87E9F6}"/>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47"/>
          <p:cNvPicPr preferRelativeResize="0"/>
          <p:nvPr/>
        </p:nvPicPr>
        <p:blipFill rotWithShape="1">
          <a:blip r:embed="rId3">
            <a:alphaModFix/>
          </a:blip>
          <a:srcRect b="8401"/>
          <a:stretch/>
        </p:blipFill>
        <p:spPr>
          <a:xfrm>
            <a:off x="2103260" y="2453044"/>
            <a:ext cx="8465480" cy="4220130"/>
          </a:xfrm>
          <a:prstGeom prst="rect">
            <a:avLst/>
          </a:prstGeom>
          <a:noFill/>
          <a:ln>
            <a:noFill/>
          </a:ln>
          <a:effectLst>
            <a:outerShdw blurRad="63500" sx="102000" sy="102000" algn="ctr" rotWithShape="0">
              <a:srgbClr val="000000">
                <a:alpha val="40000"/>
              </a:srgbClr>
            </a:outerShdw>
          </a:effectLst>
        </p:spPr>
      </p:pic>
      <p:sp>
        <p:nvSpPr>
          <p:cNvPr id="685" name="Google Shape;685;p47"/>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686" name="Google Shape;686;p47"/>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687" name="Google Shape;687;p47"/>
          <p:cNvSpPr txBox="1">
            <a:spLocks noGrp="1"/>
          </p:cNvSpPr>
          <p:nvPr>
            <p:ph type="body" idx="2"/>
          </p:nvPr>
        </p:nvSpPr>
        <p:spPr>
          <a:xfrm>
            <a:off x="1127745" y="1557064"/>
            <a:ext cx="10620375" cy="3286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50"/>
              <a:buFont typeface="Arial"/>
              <a:buNone/>
            </a:pPr>
            <a:r>
              <a:rPr lang="ja-JP" dirty="0">
                <a:solidFill>
                  <a:schemeClr val="dk1"/>
                </a:solidFill>
                <a:highlight>
                  <a:srgbClr val="FFFFFF"/>
                </a:highlight>
              </a:rPr>
              <a:t>災害減免法とは、「</a:t>
            </a:r>
            <a:r>
              <a:rPr lang="ja-JP" b="0" i="0" dirty="0">
                <a:solidFill>
                  <a:srgbClr val="333333"/>
                </a:solidFill>
                <a:latin typeface="Arial"/>
                <a:ea typeface="Arial"/>
                <a:cs typeface="Arial"/>
                <a:sym typeface="Arial"/>
              </a:rPr>
              <a:t>災害によって受けた住宅や家財の損害金が控除の適応を受けない場合に、所得税が軽減される」というものです。要件などの</a:t>
            </a:r>
            <a:r>
              <a:rPr lang="ja-JP" dirty="0">
                <a:solidFill>
                  <a:schemeClr val="dk1"/>
                </a:solidFill>
                <a:highlight>
                  <a:srgbClr val="FFFFFF"/>
                </a:highlight>
              </a:rPr>
              <a:t>詳細は</a:t>
            </a:r>
            <a:r>
              <a:rPr lang="ja-JP" u="sng" dirty="0">
                <a:solidFill>
                  <a:srgbClr val="FF00FF"/>
                </a:solidFill>
                <a:highlight>
                  <a:srgbClr val="FFFFFF"/>
                </a:highlight>
                <a:hlinkClick r:id="rId4"/>
              </a:rPr>
              <a:t>こちら</a:t>
            </a:r>
            <a:r>
              <a:rPr lang="ja-JP" dirty="0">
                <a:solidFill>
                  <a:schemeClr val="dk1"/>
                </a:solidFill>
                <a:highlight>
                  <a:srgbClr val="FFFFFF"/>
                </a:highlight>
              </a:rPr>
              <a:t>の国税庁Webサイトを確認してください。</a:t>
            </a:r>
            <a:endParaRPr dirty="0">
              <a:solidFill>
                <a:schemeClr val="dk1"/>
              </a:solidFill>
              <a:highlight>
                <a:srgbClr val="FFFFFF"/>
              </a:highlight>
            </a:endParaRPr>
          </a:p>
          <a:p>
            <a:pPr marL="0" marR="0" lvl="0" indent="0" algn="l" rtl="0">
              <a:lnSpc>
                <a:spcPct val="100000"/>
              </a:lnSpc>
              <a:spcBef>
                <a:spcPts val="0"/>
              </a:spcBef>
              <a:spcAft>
                <a:spcPts val="0"/>
              </a:spcAft>
              <a:buClr>
                <a:srgbClr val="000000"/>
              </a:buClr>
              <a:buSzPts val="950"/>
              <a:buFont typeface="Arial"/>
              <a:buNone/>
            </a:pPr>
            <a:endParaRPr dirty="0">
              <a:solidFill>
                <a:schemeClr val="dk1"/>
              </a:solidFill>
            </a:endParaRPr>
          </a:p>
        </p:txBody>
      </p:sp>
      <p:sp>
        <p:nvSpPr>
          <p:cNvPr id="688" name="Google Shape;688;p47"/>
          <p:cNvSpPr/>
          <p:nvPr/>
        </p:nvSpPr>
        <p:spPr>
          <a:xfrm>
            <a:off x="5341481" y="2832427"/>
            <a:ext cx="5227259" cy="1048835"/>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50"/>
              <a:buFont typeface="Arial"/>
              <a:buNone/>
            </a:pPr>
            <a:r>
              <a:rPr lang="ja-JP" sz="1400" b="0" i="0" u="none" strike="noStrike" cap="none">
                <a:solidFill>
                  <a:schemeClr val="dk1"/>
                </a:solidFill>
                <a:latin typeface="Arial"/>
                <a:ea typeface="Arial"/>
                <a:cs typeface="Arial"/>
                <a:sym typeface="Arial"/>
              </a:rPr>
              <a:t>災害減免法による所得税の軽減免除を受けた場合は</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50"/>
              <a:buFont typeface="Arial"/>
              <a:buNone/>
            </a:pPr>
            <a:r>
              <a:rPr lang="ja-JP" sz="1400" b="0" i="0" u="none" strike="noStrike" cap="none">
                <a:solidFill>
                  <a:schemeClr val="dk1"/>
                </a:solidFill>
                <a:latin typeface="Arial"/>
                <a:ea typeface="Arial"/>
                <a:cs typeface="Arial"/>
                <a:sym typeface="Arial"/>
              </a:rPr>
              <a:t>［はい］を選択します。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50"/>
              <a:buFont typeface="Arial"/>
              <a:buNone/>
            </a:pPr>
            <a:r>
              <a:rPr lang="ja-JP" sz="1400" b="0" i="0" u="none" strike="noStrike" cap="none">
                <a:solidFill>
                  <a:schemeClr val="dk1"/>
                </a:solidFill>
                <a:latin typeface="Arial"/>
                <a:ea typeface="Arial"/>
                <a:cs typeface="Arial"/>
                <a:sym typeface="Arial"/>
              </a:rPr>
              <a:t>なお、回答は継続しますが、年末調整の対象外候補となります。</a:t>
            </a:r>
            <a:endParaRPr sz="1400" b="0" i="0" u="none" strike="noStrike" cap="none">
              <a:solidFill>
                <a:schemeClr val="dk1"/>
              </a:solidFill>
              <a:latin typeface="Arial"/>
              <a:ea typeface="Arial"/>
              <a:cs typeface="Arial"/>
              <a:sym typeface="Arial"/>
            </a:endParaRPr>
          </a:p>
        </p:txBody>
      </p:sp>
      <p:sp>
        <p:nvSpPr>
          <p:cNvPr id="689" name="Google Shape;689;p47"/>
          <p:cNvSpPr/>
          <p:nvPr/>
        </p:nvSpPr>
        <p:spPr>
          <a:xfrm>
            <a:off x="6082979" y="4169881"/>
            <a:ext cx="1365693" cy="23037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6" name="Google Shape;696;p47"/>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災害について</a:t>
            </a:r>
            <a:endParaRPr/>
          </a:p>
        </p:txBody>
      </p:sp>
      <p:sp>
        <p:nvSpPr>
          <p:cNvPr id="697" name="Google Shape;697;p47"/>
          <p:cNvSpPr/>
          <p:nvPr/>
        </p:nvSpPr>
        <p:spPr>
          <a:xfrm rot="-9497722">
            <a:off x="6760274" y="3755429"/>
            <a:ext cx="297826" cy="531708"/>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 name="Google Shape;499;p38">
            <a:extLst>
              <a:ext uri="{FF2B5EF4-FFF2-40B4-BE49-F238E27FC236}">
                <a16:creationId xmlns:a16="http://schemas.microsoft.com/office/drawing/2014/main" id="{1C5CBFC4-3C94-E1EB-1AE8-E12856974AB3}"/>
              </a:ext>
            </a:extLst>
          </p:cNvPr>
          <p:cNvGrpSpPr/>
          <p:nvPr/>
        </p:nvGrpSpPr>
        <p:grpSpPr>
          <a:xfrm>
            <a:off x="7448672" y="4331175"/>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D746D2CF-24A9-321F-3365-070875F52E8B}"/>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5A9F52B8-BB67-D3BE-3A6B-4A1790FE2294}"/>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2B21E1C0-814D-E441-A5FB-F96339950F46}"/>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1C74546C-7707-BD68-862D-A77D8D2A4514}"/>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5428D702-3067-D621-1E13-35FC8A75D9B2}"/>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2" name="Google Shape;702;p48"/>
          <p:cNvPicPr preferRelativeResize="0"/>
          <p:nvPr/>
        </p:nvPicPr>
        <p:blipFill rotWithShape="1">
          <a:blip r:embed="rId3">
            <a:alphaModFix/>
          </a:blip>
          <a:srcRect/>
          <a:stretch/>
        </p:blipFill>
        <p:spPr>
          <a:xfrm>
            <a:off x="2110314" y="1815208"/>
            <a:ext cx="8451371" cy="4866877"/>
          </a:xfrm>
          <a:prstGeom prst="rect">
            <a:avLst/>
          </a:prstGeom>
          <a:noFill/>
          <a:ln>
            <a:noFill/>
          </a:ln>
          <a:effectLst>
            <a:outerShdw blurRad="63500" sx="102000" sy="102000" algn="ctr" rotWithShape="0">
              <a:srgbClr val="000000">
                <a:alpha val="40000"/>
              </a:srgbClr>
            </a:outerShdw>
          </a:effectLst>
        </p:spPr>
      </p:pic>
      <p:sp>
        <p:nvSpPr>
          <p:cNvPr id="703" name="Google Shape;703;p48"/>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704" name="Google Shape;704;p48"/>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705" name="Google Shape;705;p48"/>
          <p:cNvSpPr/>
          <p:nvPr/>
        </p:nvSpPr>
        <p:spPr>
          <a:xfrm>
            <a:off x="6508700" y="1918425"/>
            <a:ext cx="4053000" cy="1352400"/>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lvl="0" indent="0" algn="l" rtl="0">
              <a:spcBef>
                <a:spcPts val="0"/>
              </a:spcBef>
              <a:spcAft>
                <a:spcPts val="0"/>
              </a:spcAft>
              <a:buSzPts val="1100"/>
              <a:buNone/>
            </a:pPr>
            <a:r>
              <a:rPr lang="ja-JP">
                <a:solidFill>
                  <a:schemeClr val="dk1"/>
                </a:solidFill>
              </a:rPr>
              <a:t>配偶者がいる場合は［はい］を選択し、</a:t>
            </a:r>
            <a:endParaRPr>
              <a:solidFill>
                <a:schemeClr val="dk1"/>
              </a:solidFill>
            </a:endParaRPr>
          </a:p>
          <a:p>
            <a:pPr marL="0" lvl="0" indent="0" algn="l" rtl="0">
              <a:spcBef>
                <a:spcPts val="0"/>
              </a:spcBef>
              <a:spcAft>
                <a:spcPts val="0"/>
              </a:spcAft>
              <a:buClr>
                <a:schemeClr val="dk1"/>
              </a:buClr>
              <a:buSzPts val="1100"/>
              <a:buFont typeface="Arial"/>
              <a:buNone/>
            </a:pPr>
            <a:r>
              <a:rPr lang="ja-JP">
                <a:solidFill>
                  <a:schemeClr val="dk1"/>
                </a:solidFill>
              </a:rPr>
              <a:t>情報を入力します。</a:t>
            </a:r>
            <a:endParaRPr>
              <a:solidFill>
                <a:schemeClr val="dk1"/>
              </a:solidFill>
            </a:endParaRPr>
          </a:p>
          <a:p>
            <a:pPr marL="0" lvl="0" indent="0" algn="l" rtl="0">
              <a:spcBef>
                <a:spcPts val="0"/>
              </a:spcBef>
              <a:spcAft>
                <a:spcPts val="0"/>
              </a:spcAft>
              <a:buSzPts val="1100"/>
              <a:buNone/>
            </a:pPr>
            <a:r>
              <a:rPr lang="ja-JP">
                <a:solidFill>
                  <a:schemeClr val="dk1"/>
                </a:solidFill>
              </a:rPr>
              <a:t>当年に死別した配偶者がいる場合は</a:t>
            </a:r>
            <a:endParaRPr>
              <a:solidFill>
                <a:schemeClr val="dk1"/>
              </a:solidFill>
            </a:endParaRPr>
          </a:p>
          <a:p>
            <a:pPr marL="0" lvl="0" indent="0" algn="l" rtl="0">
              <a:spcBef>
                <a:spcPts val="0"/>
              </a:spcBef>
              <a:spcAft>
                <a:spcPts val="0"/>
              </a:spcAft>
              <a:buSzPts val="1100"/>
              <a:buNone/>
            </a:pPr>
            <a:r>
              <a:rPr lang="ja-JP">
                <a:solidFill>
                  <a:schemeClr val="dk1"/>
                </a:solidFill>
              </a:rPr>
              <a:t>「2025年1月1日以降に死別」を選択し、</a:t>
            </a:r>
            <a:endParaRPr>
              <a:solidFill>
                <a:schemeClr val="dk1"/>
              </a:solidFill>
            </a:endParaRPr>
          </a:p>
          <a:p>
            <a:pPr marL="0" lvl="0" indent="0" algn="l" rtl="0">
              <a:spcBef>
                <a:spcPts val="0"/>
              </a:spcBef>
              <a:spcAft>
                <a:spcPts val="0"/>
              </a:spcAft>
              <a:buSzPts val="1100"/>
              <a:buNone/>
            </a:pPr>
            <a:r>
              <a:rPr lang="ja-JP">
                <a:solidFill>
                  <a:schemeClr val="dk1"/>
                </a:solidFill>
              </a:rPr>
              <a:t>情報を入力します。</a:t>
            </a:r>
            <a:endParaRPr>
              <a:solidFill>
                <a:schemeClr val="dk1"/>
              </a:solidFill>
            </a:endParaRPr>
          </a:p>
        </p:txBody>
      </p:sp>
      <p:sp>
        <p:nvSpPr>
          <p:cNvPr id="706" name="Google Shape;706;p48"/>
          <p:cNvSpPr/>
          <p:nvPr/>
        </p:nvSpPr>
        <p:spPr>
          <a:xfrm>
            <a:off x="5393300" y="3445746"/>
            <a:ext cx="1115400" cy="95010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3" name="Google Shape;713;p48"/>
          <p:cNvSpPr/>
          <p:nvPr/>
        </p:nvSpPr>
        <p:spPr>
          <a:xfrm>
            <a:off x="1790" y="-7402"/>
            <a:ext cx="284424" cy="6856901"/>
          </a:xfrm>
          <a:prstGeom prst="rect">
            <a:avLst/>
          </a:prstGeom>
          <a:solidFill>
            <a:srgbClr val="5B9BD5">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14" name="Google Shape;714;p48"/>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配偶者情報（①）</a:t>
            </a:r>
            <a:endParaRPr/>
          </a:p>
        </p:txBody>
      </p:sp>
      <p:sp>
        <p:nvSpPr>
          <p:cNvPr id="715" name="Google Shape;715;p48"/>
          <p:cNvSpPr/>
          <p:nvPr/>
        </p:nvSpPr>
        <p:spPr>
          <a:xfrm rot="-9497705">
            <a:off x="6596393" y="3155187"/>
            <a:ext cx="297707" cy="531740"/>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 name="Google Shape;499;p38">
            <a:extLst>
              <a:ext uri="{FF2B5EF4-FFF2-40B4-BE49-F238E27FC236}">
                <a16:creationId xmlns:a16="http://schemas.microsoft.com/office/drawing/2014/main" id="{9D0DE78C-6025-C23C-375E-80EDADE58C09}"/>
              </a:ext>
            </a:extLst>
          </p:cNvPr>
          <p:cNvGrpSpPr/>
          <p:nvPr/>
        </p:nvGrpSpPr>
        <p:grpSpPr>
          <a:xfrm>
            <a:off x="6510029" y="4172024"/>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74F98B13-4463-AA9F-2A24-35A255FF34B7}"/>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9E042C0C-C121-460F-83B0-C55B130F43BF}"/>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9BEB2837-1DA5-77A0-0B91-BEAD6077A199}"/>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430FC275-8299-BDFE-B976-DC46F7B1E653}"/>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59692188-C366-2AFF-0F37-0F4E94F2610A}"/>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g384d536d4c3_0_10"/>
          <p:cNvPicPr preferRelativeResize="0"/>
          <p:nvPr/>
        </p:nvPicPr>
        <p:blipFill rotWithShape="1">
          <a:blip r:embed="rId3">
            <a:alphaModFix/>
          </a:blip>
          <a:srcRect/>
          <a:stretch/>
        </p:blipFill>
        <p:spPr>
          <a:xfrm>
            <a:off x="2110314" y="1815208"/>
            <a:ext cx="8451372" cy="4866878"/>
          </a:xfrm>
          <a:prstGeom prst="rect">
            <a:avLst/>
          </a:prstGeom>
          <a:noFill/>
          <a:ln>
            <a:noFill/>
          </a:ln>
          <a:effectLst>
            <a:outerShdw blurRad="63500" sx="102000" sy="102000" algn="ctr" rotWithShape="0">
              <a:srgbClr val="000000">
                <a:alpha val="40000"/>
              </a:srgbClr>
            </a:outerShdw>
          </a:effectLst>
        </p:spPr>
      </p:pic>
      <p:sp>
        <p:nvSpPr>
          <p:cNvPr id="721" name="Google Shape;721;g384d536d4c3_0_10"/>
          <p:cNvSpPr txBox="1">
            <a:spLocks noGrp="1"/>
          </p:cNvSpPr>
          <p:nvPr>
            <p:ph type="body" idx="1"/>
          </p:nvPr>
        </p:nvSpPr>
        <p:spPr>
          <a:xfrm>
            <a:off x="936000" y="314325"/>
            <a:ext cx="10800000" cy="601500"/>
          </a:xfrm>
          <a:prstGeom prst="rect">
            <a:avLst/>
          </a:prstGeom>
          <a:solidFill>
            <a:srgbClr val="F2F2F2"/>
          </a:solidFill>
          <a:ln>
            <a:noFill/>
          </a:ln>
        </p:spPr>
        <p:txBody>
          <a:bodyPr spcFirstLastPara="1" wrap="square" lIns="91425" tIns="45700" rIns="91425" bIns="45700" anchor="t" anchorCtr="0">
            <a:normAutofit lnSpcReduction="10000"/>
          </a:bodyPr>
          <a:lstStyle/>
          <a:p>
            <a:pPr marL="50798" lvl="0" indent="0" algn="l" rtl="0">
              <a:lnSpc>
                <a:spcPct val="90000"/>
              </a:lnSpc>
              <a:spcBef>
                <a:spcPts val="1000"/>
              </a:spcBef>
              <a:spcAft>
                <a:spcPts val="0"/>
              </a:spcAft>
              <a:buSzPts val="2800"/>
              <a:buNone/>
            </a:pPr>
            <a:r>
              <a:rPr lang="ja-JP"/>
              <a:t>　　　　　必要項目を入力する</a:t>
            </a:r>
            <a:endParaRPr/>
          </a:p>
        </p:txBody>
      </p:sp>
      <p:sp>
        <p:nvSpPr>
          <p:cNvPr id="722" name="Google Shape;722;g384d536d4c3_0_10"/>
          <p:cNvSpPr/>
          <p:nvPr/>
        </p:nvSpPr>
        <p:spPr>
          <a:xfrm>
            <a:off x="1127745" y="443865"/>
            <a:ext cx="1485300" cy="342300"/>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723" name="Google Shape;723;g384d536d4c3_0_10"/>
          <p:cNvSpPr/>
          <p:nvPr/>
        </p:nvSpPr>
        <p:spPr>
          <a:xfrm>
            <a:off x="6549584" y="3607216"/>
            <a:ext cx="4017600" cy="1110900"/>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dirty="0">
                <a:solidFill>
                  <a:schemeClr val="dk1"/>
                </a:solidFill>
                <a:latin typeface="Arial"/>
                <a:ea typeface="Arial"/>
                <a:cs typeface="Arial"/>
                <a:sym typeface="Arial"/>
              </a:rPr>
              <a:t>配偶者について［いる］を選択されたうち、 </a:t>
            </a:r>
            <a:r>
              <a:rPr lang="ja-JP" dirty="0">
                <a:solidFill>
                  <a:schemeClr val="dk1"/>
                </a:solidFill>
              </a:rPr>
              <a:t>所得見込額が133万円を超え</a:t>
            </a:r>
            <a:r>
              <a:rPr lang="ja-JP" altLang="en-US" dirty="0">
                <a:solidFill>
                  <a:schemeClr val="dk1"/>
                </a:solidFill>
              </a:rPr>
              <a:t>ない</a:t>
            </a:r>
            <a:r>
              <a:rPr lang="ja-JP" dirty="0">
                <a:solidFill>
                  <a:schemeClr val="dk1"/>
                </a:solidFill>
              </a:rPr>
              <a:t>場合</a:t>
            </a:r>
            <a:endParaRPr dirty="0">
              <a:solidFill>
                <a:schemeClr val="dk1"/>
              </a:solidFill>
            </a:endParaRPr>
          </a:p>
          <a:p>
            <a:pPr marL="0" marR="0" lvl="0" indent="0" algn="l" rtl="0">
              <a:lnSpc>
                <a:spcPct val="100000"/>
              </a:lnSpc>
              <a:spcBef>
                <a:spcPts val="0"/>
              </a:spcBef>
              <a:spcAft>
                <a:spcPts val="0"/>
              </a:spcAft>
              <a:buNone/>
            </a:pPr>
            <a:r>
              <a:rPr lang="ja-JP" dirty="0">
                <a:solidFill>
                  <a:schemeClr val="dk1"/>
                </a:solidFill>
              </a:rPr>
              <a:t>（年収が201万円を超え</a:t>
            </a:r>
            <a:r>
              <a:rPr lang="ja-JP" altLang="en-US" dirty="0">
                <a:solidFill>
                  <a:schemeClr val="dk1"/>
                </a:solidFill>
              </a:rPr>
              <a:t>ない</a:t>
            </a:r>
            <a:r>
              <a:rPr lang="ja-JP" dirty="0">
                <a:solidFill>
                  <a:schemeClr val="dk1"/>
                </a:solidFill>
              </a:rPr>
              <a:t>場合）</a:t>
            </a:r>
            <a:r>
              <a:rPr lang="ja-JP" sz="1400" b="0" i="0" u="none" strike="noStrike" cap="none" dirty="0">
                <a:solidFill>
                  <a:schemeClr val="dk1"/>
                </a:solidFill>
                <a:latin typeface="Arial"/>
                <a:ea typeface="Arial"/>
                <a:cs typeface="Arial"/>
                <a:sym typeface="Arial"/>
              </a:rPr>
              <a:t>は［</a:t>
            </a:r>
            <a:r>
              <a:rPr lang="ja-JP" altLang="en-US" sz="1400" b="0" i="0" u="none" strike="noStrike" cap="none" dirty="0">
                <a:solidFill>
                  <a:schemeClr val="dk1"/>
                </a:solidFill>
                <a:latin typeface="Arial"/>
                <a:ea typeface="Arial"/>
                <a:cs typeface="Arial"/>
                <a:sym typeface="Arial"/>
              </a:rPr>
              <a:t>いいえ</a:t>
            </a:r>
            <a:r>
              <a:rPr lang="ja-JP" sz="1400" b="0" i="0" u="none" strike="noStrike" cap="none" dirty="0">
                <a:solidFill>
                  <a:schemeClr val="dk1"/>
                </a:solidFill>
                <a:latin typeface="Arial"/>
                <a:ea typeface="Arial"/>
                <a:cs typeface="Arial"/>
                <a:sym typeface="Arial"/>
              </a:rPr>
              <a:t>］を選択します。</a:t>
            </a:r>
            <a:endParaRPr dirty="0"/>
          </a:p>
        </p:txBody>
      </p:sp>
      <p:sp>
        <p:nvSpPr>
          <p:cNvPr id="724" name="Google Shape;724;g384d536d4c3_0_10"/>
          <p:cNvSpPr/>
          <p:nvPr/>
        </p:nvSpPr>
        <p:spPr>
          <a:xfrm>
            <a:off x="6087800" y="5048463"/>
            <a:ext cx="1465200" cy="31830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1" name="Google Shape;731;g384d536d4c3_0_10"/>
          <p:cNvSpPr/>
          <p:nvPr/>
        </p:nvSpPr>
        <p:spPr>
          <a:xfrm>
            <a:off x="1790" y="-7402"/>
            <a:ext cx="284400" cy="6856800"/>
          </a:xfrm>
          <a:prstGeom prst="rect">
            <a:avLst/>
          </a:prstGeom>
          <a:solidFill>
            <a:srgbClr val="5B9BD5">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32" name="Google Shape;732;g384d536d4c3_0_10"/>
          <p:cNvSpPr/>
          <p:nvPr/>
        </p:nvSpPr>
        <p:spPr>
          <a:xfrm>
            <a:off x="1127745" y="1145394"/>
            <a:ext cx="10440000" cy="406500"/>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配偶者情報（</a:t>
            </a:r>
            <a:r>
              <a:rPr lang="ja-JP" sz="1600" b="1">
                <a:solidFill>
                  <a:schemeClr val="lt1"/>
                </a:solidFill>
              </a:rPr>
              <a:t>②</a:t>
            </a:r>
            <a:r>
              <a:rPr lang="ja-JP" sz="1600" b="1" i="0" u="none" strike="noStrike" cap="none">
                <a:solidFill>
                  <a:schemeClr val="lt1"/>
                </a:solidFill>
                <a:latin typeface="Arial"/>
                <a:ea typeface="Arial"/>
                <a:cs typeface="Arial"/>
                <a:sym typeface="Arial"/>
              </a:rPr>
              <a:t>）</a:t>
            </a:r>
            <a:endParaRPr/>
          </a:p>
        </p:txBody>
      </p:sp>
      <p:sp>
        <p:nvSpPr>
          <p:cNvPr id="733" name="Google Shape;733;g384d536d4c3_0_10"/>
          <p:cNvSpPr/>
          <p:nvPr/>
        </p:nvSpPr>
        <p:spPr>
          <a:xfrm rot="-9497705">
            <a:off x="7167568" y="4576537"/>
            <a:ext cx="297707" cy="531740"/>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8" name="Google Shape;499;p38">
            <a:extLst>
              <a:ext uri="{FF2B5EF4-FFF2-40B4-BE49-F238E27FC236}">
                <a16:creationId xmlns:a16="http://schemas.microsoft.com/office/drawing/2014/main" id="{197FDE6A-0D4E-95B9-3FAB-99CC8F4E1F58}"/>
              </a:ext>
            </a:extLst>
          </p:cNvPr>
          <p:cNvGrpSpPr/>
          <p:nvPr/>
        </p:nvGrpSpPr>
        <p:grpSpPr>
          <a:xfrm>
            <a:off x="7553000" y="5207613"/>
            <a:ext cx="321470" cy="288094"/>
            <a:chOff x="7147743" y="5334455"/>
            <a:chExt cx="321470" cy="288094"/>
          </a:xfrm>
        </p:grpSpPr>
        <p:sp>
          <p:nvSpPr>
            <p:cNvPr id="9" name="Google Shape;500;p38" descr="カーソル 単色塗りつぶし">
              <a:extLst>
                <a:ext uri="{FF2B5EF4-FFF2-40B4-BE49-F238E27FC236}">
                  <a16:creationId xmlns:a16="http://schemas.microsoft.com/office/drawing/2014/main" id="{E68C902E-EC45-1E5B-C417-50EE6AF58C97}"/>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10" name="Google Shape;501;p38">
              <a:extLst>
                <a:ext uri="{FF2B5EF4-FFF2-40B4-BE49-F238E27FC236}">
                  <a16:creationId xmlns:a16="http://schemas.microsoft.com/office/drawing/2014/main" id="{ABCD7547-C077-DA84-337E-AF9D7D06EF09}"/>
                </a:ext>
              </a:extLst>
            </p:cNvPr>
            <p:cNvGrpSpPr/>
            <p:nvPr/>
          </p:nvGrpSpPr>
          <p:grpSpPr>
            <a:xfrm rot="2075396">
              <a:off x="7175328" y="5334455"/>
              <a:ext cx="293885" cy="160057"/>
              <a:chOff x="7079603" y="4310467"/>
              <a:chExt cx="411998" cy="160057"/>
            </a:xfrm>
          </p:grpSpPr>
          <p:cxnSp>
            <p:nvCxnSpPr>
              <p:cNvPr id="11" name="Google Shape;502;p38">
                <a:extLst>
                  <a:ext uri="{FF2B5EF4-FFF2-40B4-BE49-F238E27FC236}">
                    <a16:creationId xmlns:a16="http://schemas.microsoft.com/office/drawing/2014/main" id="{BF1476FD-CDE0-D321-2430-F8050802D5F3}"/>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12" name="Google Shape;503;p38">
                <a:extLst>
                  <a:ext uri="{FF2B5EF4-FFF2-40B4-BE49-F238E27FC236}">
                    <a16:creationId xmlns:a16="http://schemas.microsoft.com/office/drawing/2014/main" id="{41C46F58-29E4-8E49-DE6F-8C5E2D381B8C}"/>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13" name="Google Shape;504;p38">
                <a:extLst>
                  <a:ext uri="{FF2B5EF4-FFF2-40B4-BE49-F238E27FC236}">
                    <a16:creationId xmlns:a16="http://schemas.microsoft.com/office/drawing/2014/main" id="{E6EF8A43-458F-EC14-505C-556E5B82F790}"/>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pic>
        <p:nvPicPr>
          <p:cNvPr id="738" name="Google Shape;738;p49"/>
          <p:cNvPicPr preferRelativeResize="0"/>
          <p:nvPr/>
        </p:nvPicPr>
        <p:blipFill rotWithShape="1">
          <a:blip r:embed="rId3">
            <a:alphaModFix/>
          </a:blip>
          <a:srcRect/>
          <a:stretch/>
        </p:blipFill>
        <p:spPr>
          <a:xfrm>
            <a:off x="2114099" y="1815208"/>
            <a:ext cx="8443800" cy="4866877"/>
          </a:xfrm>
          <a:prstGeom prst="rect">
            <a:avLst/>
          </a:prstGeom>
          <a:noFill/>
          <a:ln>
            <a:noFill/>
          </a:ln>
          <a:effectLst>
            <a:outerShdw blurRad="63500" sx="102000" sy="102000" algn="ctr" rotWithShape="0">
              <a:srgbClr val="000000">
                <a:alpha val="40000"/>
              </a:srgbClr>
            </a:outerShdw>
          </a:effectLst>
        </p:spPr>
      </p:pic>
      <p:sp>
        <p:nvSpPr>
          <p:cNvPr id="739" name="Google Shape;739;p49"/>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740" name="Google Shape;740;p49"/>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741" name="Google Shape;741;p49"/>
          <p:cNvSpPr/>
          <p:nvPr/>
        </p:nvSpPr>
        <p:spPr>
          <a:xfrm>
            <a:off x="4804017" y="4551984"/>
            <a:ext cx="2897838" cy="27000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2" name="Google Shape;742;p49"/>
          <p:cNvSpPr/>
          <p:nvPr/>
        </p:nvSpPr>
        <p:spPr>
          <a:xfrm>
            <a:off x="6442307" y="2945621"/>
            <a:ext cx="4115592" cy="1247977"/>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dirty="0">
                <a:solidFill>
                  <a:schemeClr val="dk1"/>
                </a:solidFill>
                <a:latin typeface="Arial"/>
                <a:ea typeface="Arial"/>
                <a:cs typeface="Arial"/>
                <a:sym typeface="Arial"/>
              </a:rPr>
              <a:t>配偶者が本年度中に退職金を受け取り、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dirty="0">
                <a:solidFill>
                  <a:schemeClr val="dk1"/>
                </a:solidFill>
                <a:latin typeface="Arial"/>
                <a:ea typeface="Arial"/>
                <a:cs typeface="Arial"/>
                <a:sym typeface="Arial"/>
              </a:rPr>
              <a:t>退職所得が発生する場合は入力してください。 発生しない場合は「0」を入力してください。</a:t>
            </a:r>
            <a:endParaRPr sz="1400" b="0" i="0" u="none" strike="noStrike" cap="none" dirty="0">
              <a:solidFill>
                <a:schemeClr val="dk1"/>
              </a:solidFill>
              <a:latin typeface="Arial"/>
              <a:ea typeface="Arial"/>
              <a:cs typeface="Arial"/>
              <a:sym typeface="Arial"/>
            </a:endParaRPr>
          </a:p>
        </p:txBody>
      </p:sp>
      <p:sp>
        <p:nvSpPr>
          <p:cNvPr id="743" name="Google Shape;743;p49"/>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配偶者情報（</a:t>
            </a:r>
            <a:r>
              <a:rPr lang="ja-JP" sz="1600" b="1">
                <a:solidFill>
                  <a:schemeClr val="lt1"/>
                </a:solidFill>
              </a:rPr>
              <a:t>③</a:t>
            </a:r>
            <a:r>
              <a:rPr lang="ja-JP" sz="1600" b="1" i="0" u="none" strike="noStrike" cap="none">
                <a:solidFill>
                  <a:schemeClr val="lt1"/>
                </a:solidFill>
                <a:latin typeface="Arial"/>
                <a:ea typeface="Arial"/>
                <a:cs typeface="Arial"/>
                <a:sym typeface="Arial"/>
              </a:rPr>
              <a:t>）</a:t>
            </a:r>
            <a:endParaRPr/>
          </a:p>
        </p:txBody>
      </p:sp>
      <p:sp>
        <p:nvSpPr>
          <p:cNvPr id="744" name="Google Shape;744;p49"/>
          <p:cNvSpPr/>
          <p:nvPr/>
        </p:nvSpPr>
        <p:spPr>
          <a:xfrm rot="-9497722">
            <a:off x="6699181" y="4119054"/>
            <a:ext cx="297826" cy="531708"/>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 name="Google Shape;499;p38">
            <a:extLst>
              <a:ext uri="{FF2B5EF4-FFF2-40B4-BE49-F238E27FC236}">
                <a16:creationId xmlns:a16="http://schemas.microsoft.com/office/drawing/2014/main" id="{D787CD03-6BD8-CAC1-6BC4-6C42CA41D42C}"/>
              </a:ext>
            </a:extLst>
          </p:cNvPr>
          <p:cNvGrpSpPr/>
          <p:nvPr/>
        </p:nvGrpSpPr>
        <p:grpSpPr>
          <a:xfrm>
            <a:off x="7544639" y="4375613"/>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198CB7D2-6D23-9213-B2DF-5B9C156FB752}"/>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A6904371-9618-AEB2-17C3-0D7BD5088C23}"/>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625A25A0-AA73-0E67-25FC-8884DE562922}"/>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959CE191-8F49-ACEF-D719-BE602163BBD1}"/>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1A03A09D-0C0A-0D2F-5AC7-FBB0C6C78934}"/>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grpSp>
        <p:nvGrpSpPr>
          <p:cNvPr id="749" name="Google Shape;749;p50"/>
          <p:cNvGrpSpPr/>
          <p:nvPr/>
        </p:nvGrpSpPr>
        <p:grpSpPr>
          <a:xfrm>
            <a:off x="1026000" y="1809851"/>
            <a:ext cx="10360241" cy="4667964"/>
            <a:chOff x="1026000" y="1125652"/>
            <a:chExt cx="10360241" cy="5327042"/>
          </a:xfrm>
        </p:grpSpPr>
        <p:sp>
          <p:nvSpPr>
            <p:cNvPr id="750" name="Google Shape;750;p50"/>
            <p:cNvSpPr/>
            <p:nvPr/>
          </p:nvSpPr>
          <p:spPr>
            <a:xfrm>
              <a:off x="1026000" y="1255734"/>
              <a:ext cx="10360241" cy="5196960"/>
            </a:xfrm>
            <a:prstGeom prst="roundRect">
              <a:avLst>
                <a:gd name="adj" fmla="val 3872"/>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751" name="Google Shape;751;p50"/>
            <p:cNvGrpSpPr/>
            <p:nvPr/>
          </p:nvGrpSpPr>
          <p:grpSpPr>
            <a:xfrm>
              <a:off x="1409701" y="1125652"/>
              <a:ext cx="2771683" cy="328409"/>
              <a:chOff x="8814726" y="5067932"/>
              <a:chExt cx="2438425" cy="342441"/>
            </a:xfrm>
          </p:grpSpPr>
          <p:sp>
            <p:nvSpPr>
              <p:cNvPr id="752" name="Google Shape;752;p50"/>
              <p:cNvSpPr/>
              <p:nvPr/>
            </p:nvSpPr>
            <p:spPr>
              <a:xfrm>
                <a:off x="8814726" y="5067932"/>
                <a:ext cx="2438425" cy="342441"/>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1" i="0" u="none" strike="noStrike" cap="none">
                    <a:solidFill>
                      <a:srgbClr val="FF0000"/>
                    </a:solidFill>
                    <a:latin typeface="Arial"/>
                    <a:ea typeface="Arial"/>
                    <a:cs typeface="Arial"/>
                    <a:sym typeface="Arial"/>
                  </a:rPr>
                  <a:t>　　 </a:t>
                </a:r>
                <a:r>
                  <a:rPr lang="ja-JP" sz="1800" b="1" i="0" u="none" strike="noStrike" cap="none">
                    <a:solidFill>
                      <a:srgbClr val="FF0000"/>
                    </a:solidFill>
                    <a:latin typeface="Arial"/>
                    <a:ea typeface="Arial"/>
                    <a:cs typeface="Arial"/>
                    <a:sym typeface="Arial"/>
                  </a:rPr>
                  <a:t>注意 </a:t>
                </a:r>
                <a:endParaRPr sz="1400" b="1" i="0" u="none" strike="noStrike" cap="none">
                  <a:solidFill>
                    <a:srgbClr val="FF0000"/>
                  </a:solidFill>
                  <a:latin typeface="Arial"/>
                  <a:ea typeface="Arial"/>
                  <a:cs typeface="Arial"/>
                  <a:sym typeface="Arial"/>
                </a:endParaRPr>
              </a:p>
            </p:txBody>
          </p:sp>
          <p:pic>
            <p:nvPicPr>
              <p:cNvPr id="753" name="Google Shape;753;p50" descr="警告 単色塗りつぶし"/>
              <p:cNvPicPr preferRelativeResize="0"/>
              <p:nvPr/>
            </p:nvPicPr>
            <p:blipFill rotWithShape="1">
              <a:blip r:embed="rId3">
                <a:alphaModFix/>
              </a:blip>
              <a:srcRect/>
              <a:stretch/>
            </p:blipFill>
            <p:spPr>
              <a:xfrm>
                <a:off x="8909779" y="5079492"/>
                <a:ext cx="295297" cy="295297"/>
              </a:xfrm>
              <a:prstGeom prst="rect">
                <a:avLst/>
              </a:prstGeom>
              <a:noFill/>
              <a:ln>
                <a:noFill/>
              </a:ln>
            </p:spPr>
          </p:pic>
        </p:grpSp>
      </p:grpSp>
      <p:sp>
        <p:nvSpPr>
          <p:cNvPr id="754" name="Google Shape;754;p50"/>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755" name="Google Shape;755;p50"/>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756" name="Google Shape;756;p50"/>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配偶者情報（</a:t>
            </a:r>
            <a:r>
              <a:rPr lang="ja-JP" sz="1600" b="1">
                <a:solidFill>
                  <a:schemeClr val="lt1"/>
                </a:solidFill>
              </a:rPr>
              <a:t>④</a:t>
            </a:r>
            <a:r>
              <a:rPr lang="ja-JP" sz="1600" b="1" i="0" u="none" strike="noStrike" cap="none">
                <a:solidFill>
                  <a:schemeClr val="lt1"/>
                </a:solidFill>
                <a:latin typeface="Arial"/>
                <a:ea typeface="Arial"/>
                <a:cs typeface="Arial"/>
                <a:sym typeface="Arial"/>
              </a:rPr>
              <a:t>）</a:t>
            </a:r>
            <a:endParaRPr/>
          </a:p>
        </p:txBody>
      </p:sp>
      <p:sp>
        <p:nvSpPr>
          <p:cNvPr id="757" name="Google Shape;757;p50"/>
          <p:cNvSpPr txBox="1"/>
          <p:nvPr/>
        </p:nvSpPr>
        <p:spPr>
          <a:xfrm>
            <a:off x="1149423" y="2097628"/>
            <a:ext cx="10620375" cy="9494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50"/>
              <a:buFont typeface="Arial"/>
              <a:buNone/>
            </a:pPr>
            <a:r>
              <a:rPr lang="ja-JP" sz="1800" b="0" i="0" u="none" strike="noStrike" cap="none">
                <a:solidFill>
                  <a:schemeClr val="dk1"/>
                </a:solidFill>
                <a:latin typeface="Arial"/>
                <a:ea typeface="Arial"/>
                <a:cs typeface="Arial"/>
                <a:sym typeface="Arial"/>
              </a:rPr>
              <a:t>すでにジンジャー上に扶養家族の情報が登録されている場合、</a:t>
            </a:r>
            <a:r>
              <a:rPr lang="ja-JP" sz="1800">
                <a:solidFill>
                  <a:schemeClr val="dk1"/>
                </a:solidFill>
              </a:rPr>
              <a:t>配偶者、そのほかの親族情報に</a:t>
            </a:r>
            <a:endParaRPr sz="1800">
              <a:solidFill>
                <a:schemeClr val="dk1"/>
              </a:solidFill>
            </a:endParaRPr>
          </a:p>
          <a:p>
            <a:pPr marL="0" marR="0" lvl="0" indent="0" algn="l" rtl="0">
              <a:lnSpc>
                <a:spcPct val="100000"/>
              </a:lnSpc>
              <a:spcBef>
                <a:spcPts val="0"/>
              </a:spcBef>
              <a:spcAft>
                <a:spcPts val="0"/>
              </a:spcAft>
              <a:buClr>
                <a:srgbClr val="000000"/>
              </a:buClr>
              <a:buSzPts val="950"/>
              <a:buFont typeface="Arial"/>
              <a:buNone/>
            </a:pPr>
            <a:r>
              <a:rPr lang="ja-JP" sz="1800">
                <a:solidFill>
                  <a:schemeClr val="dk1"/>
                </a:solidFill>
              </a:rPr>
              <a:t>関する設問では</a:t>
            </a:r>
            <a:r>
              <a:rPr lang="ja-JP" sz="1800" b="0" i="0" u="none" strike="noStrike" cap="none">
                <a:solidFill>
                  <a:schemeClr val="dk1"/>
                </a:solidFill>
                <a:latin typeface="Arial"/>
                <a:ea typeface="Arial"/>
                <a:cs typeface="Arial"/>
                <a:sym typeface="Arial"/>
              </a:rPr>
              <a:t>登録内容に応じてデフォルトの値が表示されます。</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50"/>
              <a:buFont typeface="Arial"/>
              <a:buNone/>
            </a:pPr>
            <a:r>
              <a:rPr lang="ja-JP" sz="1800" b="0" i="0" u="none" strike="noStrike" cap="none">
                <a:solidFill>
                  <a:schemeClr val="dk1"/>
                </a:solidFill>
                <a:latin typeface="Arial"/>
                <a:ea typeface="Arial"/>
                <a:cs typeface="Arial"/>
                <a:sym typeface="Arial"/>
              </a:rPr>
              <a:t>そこから情報の更新または削除する場合は以下のアラートが表示されます。</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50"/>
              <a:buFont typeface="Arial"/>
              <a:buNone/>
            </a:pPr>
            <a:r>
              <a:rPr lang="ja-JP" sz="1800" b="0" i="0" u="none" strike="noStrike" cap="none">
                <a:solidFill>
                  <a:schemeClr val="dk1"/>
                </a:solidFill>
                <a:latin typeface="Arial"/>
                <a:ea typeface="Arial"/>
                <a:cs typeface="Arial"/>
                <a:sym typeface="Arial"/>
              </a:rPr>
              <a:t>更新/削除をした場合はジンジャー上の情報が上書かれるため、注意してください。</a:t>
            </a:r>
            <a:endParaRPr sz="1800" b="0" i="0" u="none" strike="noStrike" cap="none">
              <a:solidFill>
                <a:schemeClr val="dk1"/>
              </a:solidFill>
              <a:latin typeface="Arial"/>
              <a:ea typeface="Arial"/>
              <a:cs typeface="Arial"/>
              <a:sym typeface="Arial"/>
            </a:endParaRPr>
          </a:p>
        </p:txBody>
      </p:sp>
      <p:pic>
        <p:nvPicPr>
          <p:cNvPr id="758" name="Google Shape;758;p50"/>
          <p:cNvPicPr preferRelativeResize="0"/>
          <p:nvPr/>
        </p:nvPicPr>
        <p:blipFill rotWithShape="1">
          <a:blip r:embed="rId4">
            <a:alphaModFix/>
          </a:blip>
          <a:srcRect l="32292" t="33297" r="33779" b="34187"/>
          <a:stretch/>
        </p:blipFill>
        <p:spPr>
          <a:xfrm>
            <a:off x="3464375" y="3493699"/>
            <a:ext cx="5483476" cy="2937101"/>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3" name="Google Shape;763;p52"/>
          <p:cNvPicPr preferRelativeResize="0"/>
          <p:nvPr/>
        </p:nvPicPr>
        <p:blipFill rotWithShape="1">
          <a:blip r:embed="rId3">
            <a:alphaModFix/>
          </a:blip>
          <a:srcRect/>
          <a:stretch/>
        </p:blipFill>
        <p:spPr>
          <a:xfrm>
            <a:off x="2114099" y="1821825"/>
            <a:ext cx="8443800" cy="4853643"/>
          </a:xfrm>
          <a:prstGeom prst="rect">
            <a:avLst/>
          </a:prstGeom>
          <a:noFill/>
          <a:ln>
            <a:noFill/>
          </a:ln>
          <a:effectLst>
            <a:outerShdw blurRad="63500" sx="102000" sy="102000" algn="ctr" rotWithShape="0">
              <a:srgbClr val="000000">
                <a:alpha val="40000"/>
              </a:srgbClr>
            </a:outerShdw>
          </a:effectLst>
        </p:spPr>
      </p:pic>
      <p:sp>
        <p:nvSpPr>
          <p:cNvPr id="766" name="Google Shape;766;p52"/>
          <p:cNvSpPr/>
          <p:nvPr/>
        </p:nvSpPr>
        <p:spPr>
          <a:xfrm>
            <a:off x="2757714" y="4045143"/>
            <a:ext cx="7805610" cy="738491"/>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altLang="en-US" dirty="0">
                <a:solidFill>
                  <a:schemeClr val="tx1"/>
                </a:solidFill>
              </a:rPr>
              <a:t>配偶者以外</a:t>
            </a:r>
            <a:r>
              <a:rPr lang="ja-JP" sz="1400" b="0" i="0" u="none" strike="noStrike" cap="none" dirty="0">
                <a:solidFill>
                  <a:schemeClr val="dk1"/>
                </a:solidFill>
                <a:latin typeface="Arial"/>
                <a:ea typeface="Arial"/>
                <a:cs typeface="Arial"/>
                <a:sym typeface="Arial"/>
              </a:rPr>
              <a:t>の</a:t>
            </a:r>
            <a:r>
              <a:rPr lang="ja-JP" sz="14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扶養親族</a:t>
            </a:r>
            <a:r>
              <a:rPr lang="ja-JP" sz="1400" b="0" i="0" u="none" strike="noStrike" cap="none" dirty="0">
                <a:solidFill>
                  <a:schemeClr val="dk1"/>
                </a:solidFill>
                <a:latin typeface="Arial"/>
                <a:ea typeface="Arial"/>
                <a:cs typeface="Arial"/>
                <a:sym typeface="Arial"/>
              </a:rPr>
              <a:t>・源泉控除対象親族がいる場合は［はい］を選択し、情報を入力します。</a:t>
            </a:r>
            <a:endParaRPr sz="1400" b="0" i="0" u="none" strike="noStrike" cap="none" dirty="0">
              <a:solidFill>
                <a:schemeClr val="dk1"/>
              </a:solidFill>
              <a:latin typeface="Arial"/>
              <a:ea typeface="Arial"/>
              <a:cs typeface="Arial"/>
              <a:sym typeface="Arial"/>
            </a:endParaRPr>
          </a:p>
        </p:txBody>
      </p:sp>
      <p:sp>
        <p:nvSpPr>
          <p:cNvPr id="767" name="Google Shape;767;p52"/>
          <p:cNvSpPr/>
          <p:nvPr/>
        </p:nvSpPr>
        <p:spPr>
          <a:xfrm>
            <a:off x="5988002" y="3440989"/>
            <a:ext cx="1630888" cy="357021"/>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4" name="Google Shape;774;p52"/>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扶養控除情報（①）</a:t>
            </a:r>
            <a:endParaRPr/>
          </a:p>
        </p:txBody>
      </p:sp>
      <p:sp>
        <p:nvSpPr>
          <p:cNvPr id="775" name="Google Shape;775;p52"/>
          <p:cNvSpPr/>
          <p:nvPr/>
        </p:nvSpPr>
        <p:spPr>
          <a:xfrm rot="1785760">
            <a:off x="5585006" y="3644379"/>
            <a:ext cx="297826" cy="531708"/>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 name="Google Shape;499;p38">
            <a:extLst>
              <a:ext uri="{FF2B5EF4-FFF2-40B4-BE49-F238E27FC236}">
                <a16:creationId xmlns:a16="http://schemas.microsoft.com/office/drawing/2014/main" id="{D9603E7D-FF7C-3097-101E-41C6FEF55EC0}"/>
              </a:ext>
            </a:extLst>
          </p:cNvPr>
          <p:cNvGrpSpPr/>
          <p:nvPr/>
        </p:nvGrpSpPr>
        <p:grpSpPr>
          <a:xfrm>
            <a:off x="7618890" y="3605526"/>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63F5240C-1213-9A11-3ED4-44675AC5EEB3}"/>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5C062904-D75A-AF00-B758-43C53357E94B}"/>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99FC9A48-2429-449A-DAAF-162A9AA7C52D}"/>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85CA1A54-496B-426C-5C24-51D655EE19F5}"/>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91D692D4-EF7D-94F8-45D3-7DC754C0833F}"/>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
        <p:nvSpPr>
          <p:cNvPr id="10" name="Google Shape;703;p48">
            <a:extLst>
              <a:ext uri="{FF2B5EF4-FFF2-40B4-BE49-F238E27FC236}">
                <a16:creationId xmlns:a16="http://schemas.microsoft.com/office/drawing/2014/main" id="{427E8642-8DED-1B5E-FE57-96D84DDB4481}"/>
              </a:ext>
            </a:extLst>
          </p:cNvPr>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11" name="Google Shape;740;p49">
            <a:extLst>
              <a:ext uri="{FF2B5EF4-FFF2-40B4-BE49-F238E27FC236}">
                <a16:creationId xmlns:a16="http://schemas.microsoft.com/office/drawing/2014/main" id="{9131BEFE-3162-DD74-0F84-340069829D36}"/>
              </a:ext>
            </a:extLst>
          </p:cNvPr>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pic>
        <p:nvPicPr>
          <p:cNvPr id="780" name="Google Shape;780;p53"/>
          <p:cNvPicPr preferRelativeResize="0"/>
          <p:nvPr/>
        </p:nvPicPr>
        <p:blipFill rotWithShape="1">
          <a:blip r:embed="rId3">
            <a:alphaModFix/>
          </a:blip>
          <a:srcRect/>
          <a:stretch/>
        </p:blipFill>
        <p:spPr>
          <a:xfrm>
            <a:off x="2114099" y="1826582"/>
            <a:ext cx="8443800" cy="4844128"/>
          </a:xfrm>
          <a:prstGeom prst="rect">
            <a:avLst/>
          </a:prstGeom>
          <a:noFill/>
          <a:ln>
            <a:noFill/>
          </a:ln>
          <a:effectLst>
            <a:outerShdw blurRad="63500" sx="102000" sy="102000" algn="ctr" rotWithShape="0">
              <a:srgbClr val="000000">
                <a:alpha val="40000"/>
              </a:srgbClr>
            </a:outerShdw>
          </a:effectLst>
        </p:spPr>
      </p:pic>
      <p:sp>
        <p:nvSpPr>
          <p:cNvPr id="781" name="Google Shape;781;p53"/>
          <p:cNvSpPr/>
          <p:nvPr/>
        </p:nvSpPr>
        <p:spPr>
          <a:xfrm rot="-9064935">
            <a:off x="6841573" y="3317788"/>
            <a:ext cx="425578" cy="616108"/>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82" name="Google Shape;782;p53"/>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783" name="Google Shape;783;p53"/>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784" name="Google Shape;784;p53"/>
          <p:cNvSpPr/>
          <p:nvPr/>
        </p:nvSpPr>
        <p:spPr>
          <a:xfrm>
            <a:off x="5282442" y="3767097"/>
            <a:ext cx="2232783" cy="226361"/>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785" name="Google Shape;785;p53"/>
          <p:cNvGrpSpPr/>
          <p:nvPr/>
        </p:nvGrpSpPr>
        <p:grpSpPr>
          <a:xfrm>
            <a:off x="5124450" y="4416553"/>
            <a:ext cx="5431128" cy="1016412"/>
            <a:chOff x="3822478" y="4759509"/>
            <a:chExt cx="5563033" cy="1301584"/>
          </a:xfrm>
        </p:grpSpPr>
        <p:sp>
          <p:nvSpPr>
            <p:cNvPr id="786" name="Google Shape;786;p53"/>
            <p:cNvSpPr/>
            <p:nvPr/>
          </p:nvSpPr>
          <p:spPr>
            <a:xfrm rot="-2998053">
              <a:off x="5210354" y="4834944"/>
              <a:ext cx="491097" cy="631072"/>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87" name="Google Shape;787;p53"/>
            <p:cNvSpPr/>
            <p:nvPr/>
          </p:nvSpPr>
          <p:spPr>
            <a:xfrm>
              <a:off x="3822478" y="5138281"/>
              <a:ext cx="5563033" cy="922812"/>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扶養親族が本年度中に退職金を受け取り、退職所得が発生する</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場合は入力します。発生しない場合は「0」を入力します。</a:t>
              </a:r>
              <a:endParaRPr sz="1400" b="0" i="0" u="none" strike="noStrike" cap="none">
                <a:solidFill>
                  <a:schemeClr val="dk1"/>
                </a:solidFill>
                <a:latin typeface="Arial"/>
                <a:ea typeface="Arial"/>
                <a:cs typeface="Arial"/>
                <a:sym typeface="Arial"/>
              </a:endParaRPr>
            </a:p>
          </p:txBody>
        </p:sp>
      </p:grpSp>
      <p:sp>
        <p:nvSpPr>
          <p:cNvPr id="788" name="Google Shape;788;p53"/>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扶養控除情報（②）</a:t>
            </a:r>
            <a:endParaRPr/>
          </a:p>
        </p:txBody>
      </p:sp>
      <p:sp>
        <p:nvSpPr>
          <p:cNvPr id="789" name="Google Shape;789;p53"/>
          <p:cNvSpPr/>
          <p:nvPr/>
        </p:nvSpPr>
        <p:spPr>
          <a:xfrm>
            <a:off x="5838825" y="2881819"/>
            <a:ext cx="4716753" cy="678148"/>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所得見込額は給与収入に入力した値をもとに</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自動算出されるため入力/編集はできません。</a:t>
            </a:r>
            <a:endParaRPr/>
          </a:p>
        </p:txBody>
      </p:sp>
      <p:sp>
        <p:nvSpPr>
          <p:cNvPr id="790" name="Google Shape;790;p53"/>
          <p:cNvSpPr/>
          <p:nvPr/>
        </p:nvSpPr>
        <p:spPr>
          <a:xfrm>
            <a:off x="5282441" y="4146967"/>
            <a:ext cx="2232783" cy="228432"/>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 name="Google Shape;499;p38">
            <a:extLst>
              <a:ext uri="{FF2B5EF4-FFF2-40B4-BE49-F238E27FC236}">
                <a16:creationId xmlns:a16="http://schemas.microsoft.com/office/drawing/2014/main" id="{476C3F49-95CD-276F-9135-41F574375D69}"/>
              </a:ext>
            </a:extLst>
          </p:cNvPr>
          <p:cNvGrpSpPr/>
          <p:nvPr/>
        </p:nvGrpSpPr>
        <p:grpSpPr>
          <a:xfrm>
            <a:off x="7552215" y="3967476"/>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9E2E8A41-9382-229A-D409-F23A54FEF138}"/>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97C07815-9236-6B76-723A-8E2923211DC2}"/>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799889AD-8FE9-A294-49AF-6C752B2A157B}"/>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460479F9-6D81-AFE9-8BEB-8AA5482B7F7E}"/>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63555320-AE33-FC0C-77D9-48018A60B196}"/>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795" name="Google Shape;795;p55"/>
          <p:cNvPicPr preferRelativeResize="0"/>
          <p:nvPr/>
        </p:nvPicPr>
        <p:blipFill rotWithShape="1">
          <a:blip r:embed="rId3">
            <a:alphaModFix/>
          </a:blip>
          <a:srcRect b="7952"/>
          <a:stretch/>
        </p:blipFill>
        <p:spPr>
          <a:xfrm>
            <a:off x="2108675" y="2235431"/>
            <a:ext cx="8443800" cy="4253158"/>
          </a:xfrm>
          <a:prstGeom prst="rect">
            <a:avLst/>
          </a:prstGeom>
          <a:noFill/>
          <a:ln>
            <a:noFill/>
          </a:ln>
          <a:effectLst>
            <a:outerShdw blurRad="63500" sx="102000" sy="102000" algn="ctr" rotWithShape="0">
              <a:srgbClr val="000000">
                <a:alpha val="40000"/>
              </a:srgbClr>
            </a:outerShdw>
          </a:effectLst>
        </p:spPr>
      </p:pic>
      <p:sp>
        <p:nvSpPr>
          <p:cNvPr id="796" name="Google Shape;796;p55"/>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797" name="Google Shape;797;p55"/>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grpSp>
        <p:nvGrpSpPr>
          <p:cNvPr id="798" name="Google Shape;798;p55"/>
          <p:cNvGrpSpPr/>
          <p:nvPr/>
        </p:nvGrpSpPr>
        <p:grpSpPr>
          <a:xfrm>
            <a:off x="2505559" y="3943508"/>
            <a:ext cx="4017526" cy="1679799"/>
            <a:chOff x="-280463" y="2358874"/>
            <a:chExt cx="3457152" cy="1679799"/>
          </a:xfrm>
        </p:grpSpPr>
        <p:sp>
          <p:nvSpPr>
            <p:cNvPr id="799" name="Google Shape;799;p55"/>
            <p:cNvSpPr/>
            <p:nvPr/>
          </p:nvSpPr>
          <p:spPr>
            <a:xfrm rot="1886999">
              <a:off x="2271692" y="2399405"/>
              <a:ext cx="328836" cy="616108"/>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0" name="Google Shape;800;p55"/>
            <p:cNvSpPr/>
            <p:nvPr/>
          </p:nvSpPr>
          <p:spPr>
            <a:xfrm>
              <a:off x="-280463" y="2834806"/>
              <a:ext cx="3457152" cy="1203867"/>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寡婦控除・ひとり親控除の適用に影響します。寡婦もしくはひとり親に該当する場合は</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［いいえ］を選択します。</a:t>
              </a:r>
              <a:endParaRPr sz="1400" b="0" i="0" u="none" strike="noStrike" cap="none">
                <a:solidFill>
                  <a:schemeClr val="dk1"/>
                </a:solidFill>
                <a:latin typeface="Arial"/>
                <a:ea typeface="Arial"/>
                <a:cs typeface="Arial"/>
                <a:sym typeface="Arial"/>
              </a:endParaRPr>
            </a:p>
          </p:txBody>
        </p:sp>
      </p:grpSp>
      <p:sp>
        <p:nvSpPr>
          <p:cNvPr id="801" name="Google Shape;801;p55"/>
          <p:cNvSpPr/>
          <p:nvPr/>
        </p:nvSpPr>
        <p:spPr>
          <a:xfrm>
            <a:off x="6016529" y="3917364"/>
            <a:ext cx="1525215" cy="287787"/>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8" name="Google Shape;808;p55"/>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事実婚確認</a:t>
            </a:r>
            <a:endParaRPr/>
          </a:p>
        </p:txBody>
      </p:sp>
      <p:sp>
        <p:nvSpPr>
          <p:cNvPr id="809" name="Google Shape;809;p55"/>
          <p:cNvSpPr txBox="1"/>
          <p:nvPr/>
        </p:nvSpPr>
        <p:spPr>
          <a:xfrm>
            <a:off x="1127745" y="1561177"/>
            <a:ext cx="107906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800" b="0" i="0" u="none" strike="noStrike" cap="none" dirty="0">
                <a:solidFill>
                  <a:schemeClr val="tx1"/>
                </a:solidFill>
                <a:latin typeface="Arial"/>
                <a:ea typeface="Arial"/>
                <a:cs typeface="Arial"/>
                <a:sym typeface="Arial"/>
              </a:rPr>
              <a:t>P.</a:t>
            </a:r>
            <a:r>
              <a:rPr lang="en-US" altLang="ja-JP" sz="1800" b="0" i="0" u="none" strike="noStrike" cap="none" dirty="0">
                <a:solidFill>
                  <a:schemeClr val="tx1"/>
                </a:solidFill>
                <a:latin typeface="Arial"/>
                <a:ea typeface="Arial"/>
                <a:cs typeface="Arial"/>
                <a:sym typeface="Arial"/>
              </a:rPr>
              <a:t>31</a:t>
            </a:r>
            <a:r>
              <a:rPr lang="ja-JP" sz="1800" b="0" i="0" u="none" strike="noStrike" cap="none" dirty="0">
                <a:solidFill>
                  <a:schemeClr val="tx1"/>
                </a:solidFill>
                <a:latin typeface="Arial"/>
                <a:ea typeface="Arial"/>
                <a:cs typeface="Arial"/>
                <a:sym typeface="Arial"/>
              </a:rPr>
              <a:t>の配偶者情報の設問にて、配偶者が［いる］と選択した場合、本設問はスキップされます。</a:t>
            </a:r>
            <a:endParaRPr sz="1800" b="0" i="0" u="none" strike="noStrike" cap="none" dirty="0">
              <a:solidFill>
                <a:schemeClr val="tx1"/>
              </a:solidFill>
              <a:latin typeface="Arial"/>
              <a:ea typeface="Arial"/>
              <a:cs typeface="Arial"/>
              <a:sym typeface="Arial"/>
            </a:endParaRPr>
          </a:p>
        </p:txBody>
      </p:sp>
      <p:grpSp>
        <p:nvGrpSpPr>
          <p:cNvPr id="3" name="Google Shape;499;p38">
            <a:extLst>
              <a:ext uri="{FF2B5EF4-FFF2-40B4-BE49-F238E27FC236}">
                <a16:creationId xmlns:a16="http://schemas.microsoft.com/office/drawing/2014/main" id="{6F26B560-B39E-E459-C29E-2FF128ED4831}"/>
              </a:ext>
            </a:extLst>
          </p:cNvPr>
          <p:cNvGrpSpPr/>
          <p:nvPr/>
        </p:nvGrpSpPr>
        <p:grpSpPr>
          <a:xfrm>
            <a:off x="7552215" y="3967476"/>
            <a:ext cx="321470" cy="288094"/>
            <a:chOff x="7147743" y="5334455"/>
            <a:chExt cx="321470" cy="288094"/>
          </a:xfrm>
        </p:grpSpPr>
        <p:sp>
          <p:nvSpPr>
            <p:cNvPr id="4" name="Google Shape;500;p38" descr="カーソル 単色塗りつぶし">
              <a:extLst>
                <a:ext uri="{FF2B5EF4-FFF2-40B4-BE49-F238E27FC236}">
                  <a16:creationId xmlns:a16="http://schemas.microsoft.com/office/drawing/2014/main" id="{5F8A150B-E78A-5853-B113-022B2D35AA8B}"/>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5" name="Google Shape;501;p38">
              <a:extLst>
                <a:ext uri="{FF2B5EF4-FFF2-40B4-BE49-F238E27FC236}">
                  <a16:creationId xmlns:a16="http://schemas.microsoft.com/office/drawing/2014/main" id="{8CB6A2A9-8187-26B9-5979-63B5DB444BD3}"/>
                </a:ext>
              </a:extLst>
            </p:cNvPr>
            <p:cNvGrpSpPr/>
            <p:nvPr/>
          </p:nvGrpSpPr>
          <p:grpSpPr>
            <a:xfrm rot="2075396">
              <a:off x="7175328" y="5334455"/>
              <a:ext cx="293885" cy="160057"/>
              <a:chOff x="7079603" y="4310467"/>
              <a:chExt cx="411998" cy="160057"/>
            </a:xfrm>
          </p:grpSpPr>
          <p:cxnSp>
            <p:nvCxnSpPr>
              <p:cNvPr id="6" name="Google Shape;502;p38">
                <a:extLst>
                  <a:ext uri="{FF2B5EF4-FFF2-40B4-BE49-F238E27FC236}">
                    <a16:creationId xmlns:a16="http://schemas.microsoft.com/office/drawing/2014/main" id="{02B2D32F-74B2-6EF7-2FBD-1D9580F087C0}"/>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7" name="Google Shape;503;p38">
                <a:extLst>
                  <a:ext uri="{FF2B5EF4-FFF2-40B4-BE49-F238E27FC236}">
                    <a16:creationId xmlns:a16="http://schemas.microsoft.com/office/drawing/2014/main" id="{47BED342-C67B-9E82-B1A9-260DC491E5FB}"/>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8" name="Google Shape;504;p38">
                <a:extLst>
                  <a:ext uri="{FF2B5EF4-FFF2-40B4-BE49-F238E27FC236}">
                    <a16:creationId xmlns:a16="http://schemas.microsoft.com/office/drawing/2014/main" id="{A89936D6-2B5E-4B83-759E-414D7BE91517}"/>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grpSp>
        <p:nvGrpSpPr>
          <p:cNvPr id="147" name="Google Shape;147;p5"/>
          <p:cNvGrpSpPr/>
          <p:nvPr/>
        </p:nvGrpSpPr>
        <p:grpSpPr>
          <a:xfrm>
            <a:off x="1653110" y="2562706"/>
            <a:ext cx="1964808" cy="1732588"/>
            <a:chOff x="1244736" y="1871958"/>
            <a:chExt cx="2208853" cy="1732588"/>
          </a:xfrm>
        </p:grpSpPr>
        <p:sp>
          <p:nvSpPr>
            <p:cNvPr id="148" name="Google Shape;148;p5"/>
            <p:cNvSpPr/>
            <p:nvPr/>
          </p:nvSpPr>
          <p:spPr>
            <a:xfrm>
              <a:off x="1244736" y="1871958"/>
              <a:ext cx="2208853" cy="1732588"/>
            </a:xfrm>
            <a:prstGeom prst="rect">
              <a:avLst/>
            </a:prstGeom>
            <a:solidFill>
              <a:schemeClr val="lt1"/>
            </a:solid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 name="Google Shape;149;p5"/>
            <p:cNvSpPr txBox="1"/>
            <p:nvPr/>
          </p:nvSpPr>
          <p:spPr>
            <a:xfrm>
              <a:off x="1470273" y="2123849"/>
              <a:ext cx="1757778"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8000" b="0" i="0" u="none" strike="noStrike" cap="none">
                  <a:solidFill>
                    <a:srgbClr val="171C61"/>
                  </a:solidFill>
                  <a:latin typeface="Arial Black"/>
                  <a:ea typeface="Arial Black"/>
                  <a:cs typeface="Arial Black"/>
                  <a:sym typeface="Arial Black"/>
                </a:rPr>
                <a:t>01</a:t>
              </a:r>
              <a:endParaRPr sz="8000" b="0" i="0" u="none" strike="noStrike" cap="none">
                <a:solidFill>
                  <a:srgbClr val="171C61"/>
                </a:solidFill>
                <a:latin typeface="Arial Black"/>
                <a:ea typeface="Arial Black"/>
                <a:cs typeface="Arial Black"/>
                <a:sym typeface="Arial Black"/>
              </a:endParaRPr>
            </a:p>
          </p:txBody>
        </p:sp>
      </p:grpSp>
      <p:sp>
        <p:nvSpPr>
          <p:cNvPr id="150" name="Google Shape;150;p5"/>
          <p:cNvSpPr txBox="1"/>
          <p:nvPr/>
        </p:nvSpPr>
        <p:spPr>
          <a:xfrm>
            <a:off x="4271490" y="2921168"/>
            <a:ext cx="569813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6000" b="1" i="0" u="none" strike="noStrike" cap="none">
                <a:solidFill>
                  <a:schemeClr val="lt1"/>
                </a:solidFill>
                <a:latin typeface="Arial"/>
                <a:ea typeface="Arial"/>
                <a:cs typeface="Arial"/>
                <a:sym typeface="Arial"/>
              </a:rPr>
              <a:t>年末調整とは</a:t>
            </a:r>
            <a:endParaRPr/>
          </a:p>
        </p:txBody>
      </p:sp>
      <p:sp>
        <p:nvSpPr>
          <p:cNvPr id="151" name="Google Shape;151;p5"/>
          <p:cNvSpPr/>
          <p:nvPr/>
        </p:nvSpPr>
        <p:spPr>
          <a:xfrm>
            <a:off x="560773" y="486053"/>
            <a:ext cx="11070454" cy="5885895"/>
          </a:xfrm>
          <a:prstGeom prst="rect">
            <a:avLst/>
          </a:prstGeom>
          <a:no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pic>
        <p:nvPicPr>
          <p:cNvPr id="814" name="Google Shape;814;p56"/>
          <p:cNvPicPr preferRelativeResize="0"/>
          <p:nvPr/>
        </p:nvPicPr>
        <p:blipFill rotWithShape="1">
          <a:blip r:embed="rId3">
            <a:alphaModFix/>
          </a:blip>
          <a:srcRect b="8730"/>
          <a:stretch/>
        </p:blipFill>
        <p:spPr>
          <a:xfrm>
            <a:off x="2114099" y="2493153"/>
            <a:ext cx="8443800" cy="4195462"/>
          </a:xfrm>
          <a:prstGeom prst="rect">
            <a:avLst/>
          </a:prstGeom>
          <a:noFill/>
          <a:ln>
            <a:noFill/>
          </a:ln>
          <a:effectLst>
            <a:outerShdw blurRad="63500" sx="102000" sy="102000" algn="ctr" rotWithShape="0">
              <a:srgbClr val="000000">
                <a:alpha val="40000"/>
              </a:srgbClr>
            </a:outerShdw>
          </a:effectLst>
        </p:spPr>
      </p:pic>
      <p:sp>
        <p:nvSpPr>
          <p:cNvPr id="815" name="Google Shape;815;p56"/>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816" name="Google Shape;816;p56"/>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817" name="Google Shape;817;p56"/>
          <p:cNvSpPr txBox="1">
            <a:spLocks noGrp="1"/>
          </p:cNvSpPr>
          <p:nvPr>
            <p:ph type="body" idx="2"/>
          </p:nvPr>
        </p:nvSpPr>
        <p:spPr>
          <a:xfrm>
            <a:off x="1149423" y="1547726"/>
            <a:ext cx="10620375" cy="3286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50"/>
              <a:buFont typeface="Arial"/>
              <a:buNone/>
            </a:pPr>
            <a:r>
              <a:rPr lang="ja-JP">
                <a:solidFill>
                  <a:schemeClr val="dk1"/>
                </a:solidFill>
                <a:highlight>
                  <a:srgbClr val="FFFFFF"/>
                </a:highlight>
              </a:rPr>
              <a:t>［はい］を選択すると、各控除</a:t>
            </a:r>
            <a:r>
              <a:rPr lang="ja-JP" b="0" i="0">
                <a:solidFill>
                  <a:srgbClr val="454545"/>
                </a:solidFill>
                <a:latin typeface="Arial"/>
                <a:ea typeface="Arial"/>
                <a:cs typeface="Arial"/>
                <a:sym typeface="Arial"/>
              </a:rPr>
              <a:t>（</a:t>
            </a:r>
            <a:r>
              <a:rPr lang="ja-JP" sz="1800" b="0" i="0" u="none" strike="noStrike" cap="none">
                <a:solidFill>
                  <a:schemeClr val="dk1"/>
                </a:solidFill>
              </a:rPr>
              <a:t>生命保険・地震保険・社会保険・小規模企業共済保険控除</a:t>
            </a:r>
            <a:r>
              <a:rPr lang="ja-JP">
                <a:solidFill>
                  <a:schemeClr val="dk1"/>
                </a:solidFill>
                <a:highlight>
                  <a:srgbClr val="FFFFFF"/>
                </a:highlight>
              </a:rPr>
              <a:t>）の</a:t>
            </a:r>
            <a:endParaRPr>
              <a:solidFill>
                <a:schemeClr val="dk1"/>
              </a:solidFill>
              <a:highlight>
                <a:srgbClr val="FFFFFF"/>
              </a:highlight>
            </a:endParaRPr>
          </a:p>
          <a:p>
            <a:pPr marL="0" marR="0" lvl="0" indent="0" algn="l" rtl="0">
              <a:lnSpc>
                <a:spcPct val="100000"/>
              </a:lnSpc>
              <a:spcBef>
                <a:spcPts val="0"/>
              </a:spcBef>
              <a:spcAft>
                <a:spcPts val="0"/>
              </a:spcAft>
              <a:buClr>
                <a:srgbClr val="000000"/>
              </a:buClr>
              <a:buSzPts val="950"/>
              <a:buFont typeface="Arial"/>
              <a:buNone/>
            </a:pPr>
            <a:r>
              <a:rPr lang="ja-JP">
                <a:solidFill>
                  <a:schemeClr val="dk1"/>
                </a:solidFill>
                <a:highlight>
                  <a:srgbClr val="FFFFFF"/>
                </a:highlight>
              </a:rPr>
              <a:t>情報を入力するページに移動します。</a:t>
            </a:r>
            <a:endParaRPr>
              <a:solidFill>
                <a:schemeClr val="dk1"/>
              </a:solidFill>
            </a:endParaRPr>
          </a:p>
        </p:txBody>
      </p:sp>
      <p:sp>
        <p:nvSpPr>
          <p:cNvPr id="818" name="Google Shape;818;p56"/>
          <p:cNvSpPr/>
          <p:nvPr/>
        </p:nvSpPr>
        <p:spPr>
          <a:xfrm>
            <a:off x="6089932" y="4083317"/>
            <a:ext cx="4473392" cy="1033743"/>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各種控除証明書に記載されている情報が必要です。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控除証明書</a:t>
            </a:r>
            <a:r>
              <a:rPr lang="ja-JP">
                <a:solidFill>
                  <a:schemeClr val="dk1"/>
                </a:solidFill>
              </a:rPr>
              <a:t>を</a:t>
            </a:r>
            <a:r>
              <a:rPr lang="ja-JP" sz="1400" b="0" i="0" u="none" strike="noStrike" cap="none">
                <a:solidFill>
                  <a:schemeClr val="dk1"/>
                </a:solidFill>
                <a:latin typeface="Arial"/>
                <a:ea typeface="Arial"/>
                <a:cs typeface="Arial"/>
                <a:sym typeface="Arial"/>
              </a:rPr>
              <a:t>用意してください。</a:t>
            </a:r>
            <a:endParaRPr/>
          </a:p>
        </p:txBody>
      </p:sp>
      <p:sp>
        <p:nvSpPr>
          <p:cNvPr id="819" name="Google Shape;819;p56"/>
          <p:cNvSpPr/>
          <p:nvPr/>
        </p:nvSpPr>
        <p:spPr>
          <a:xfrm>
            <a:off x="6089932" y="5362816"/>
            <a:ext cx="1564653" cy="31052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6" name="Google Shape;826;p56"/>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保険料支払確認</a:t>
            </a:r>
            <a:endParaRPr/>
          </a:p>
        </p:txBody>
      </p:sp>
      <p:sp>
        <p:nvSpPr>
          <p:cNvPr id="827" name="Google Shape;827;p56"/>
          <p:cNvSpPr/>
          <p:nvPr/>
        </p:nvSpPr>
        <p:spPr>
          <a:xfrm rot="-9064935">
            <a:off x="6990017" y="4837483"/>
            <a:ext cx="425578" cy="616108"/>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 name="Google Shape;499;p38">
            <a:extLst>
              <a:ext uri="{FF2B5EF4-FFF2-40B4-BE49-F238E27FC236}">
                <a16:creationId xmlns:a16="http://schemas.microsoft.com/office/drawing/2014/main" id="{EE3111DD-36A7-283D-E384-D2F5905F99EB}"/>
              </a:ext>
            </a:extLst>
          </p:cNvPr>
          <p:cNvGrpSpPr/>
          <p:nvPr/>
        </p:nvGrpSpPr>
        <p:grpSpPr>
          <a:xfrm>
            <a:off x="7552215" y="5462901"/>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EC4177BB-1DF2-576B-6821-3359A296DB34}"/>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3FB53753-FBD7-6747-0F66-66FE89F70D76}"/>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FDB42FD7-11BD-0C5A-FF35-8EFB959C0A9A}"/>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26C5101A-2154-9413-2BB3-AB34B5EBCEAF}"/>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EA015DAA-3AD9-26B7-1A4A-CCB3D65B3C90}"/>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pic>
        <p:nvPicPr>
          <p:cNvPr id="832" name="Google Shape;832;p57"/>
          <p:cNvPicPr preferRelativeResize="0"/>
          <p:nvPr/>
        </p:nvPicPr>
        <p:blipFill rotWithShape="1">
          <a:blip r:embed="rId3">
            <a:alphaModFix/>
          </a:blip>
          <a:srcRect/>
          <a:stretch/>
        </p:blipFill>
        <p:spPr>
          <a:xfrm>
            <a:off x="2116671" y="1826582"/>
            <a:ext cx="8438656" cy="4844128"/>
          </a:xfrm>
          <a:prstGeom prst="rect">
            <a:avLst/>
          </a:prstGeom>
          <a:noFill/>
          <a:ln>
            <a:noFill/>
          </a:ln>
          <a:effectLst>
            <a:outerShdw blurRad="63500" sx="102000" sy="102000" algn="ctr" rotWithShape="0">
              <a:srgbClr val="000000">
                <a:alpha val="40000"/>
              </a:srgbClr>
            </a:outerShdw>
          </a:effectLst>
        </p:spPr>
      </p:pic>
      <p:sp>
        <p:nvSpPr>
          <p:cNvPr id="833" name="Google Shape;833;p57"/>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834" name="Google Shape;834;p57"/>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grpSp>
        <p:nvGrpSpPr>
          <p:cNvPr id="835" name="Google Shape;835;p57"/>
          <p:cNvGrpSpPr/>
          <p:nvPr/>
        </p:nvGrpSpPr>
        <p:grpSpPr>
          <a:xfrm>
            <a:off x="5053243" y="4246832"/>
            <a:ext cx="5507509" cy="1078631"/>
            <a:chOff x="500178" y="2479947"/>
            <a:chExt cx="4816119" cy="1381258"/>
          </a:xfrm>
        </p:grpSpPr>
        <p:sp>
          <p:nvSpPr>
            <p:cNvPr id="836" name="Google Shape;836;p57"/>
            <p:cNvSpPr/>
            <p:nvPr/>
          </p:nvSpPr>
          <p:spPr>
            <a:xfrm rot="-8568177">
              <a:off x="2594709" y="2936497"/>
              <a:ext cx="358807" cy="908678"/>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37" name="Google Shape;837;p57"/>
            <p:cNvSpPr/>
            <p:nvPr/>
          </p:nvSpPr>
          <p:spPr>
            <a:xfrm>
              <a:off x="500178" y="2479947"/>
              <a:ext cx="4816119" cy="834369"/>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生命保険料控除を適用したい場合は［はい］を選択します。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団体保険加入者の場合は［いいえ］を選択できません。</a:t>
              </a:r>
              <a:endParaRPr/>
            </a:p>
          </p:txBody>
        </p:sp>
      </p:grpSp>
      <p:sp>
        <p:nvSpPr>
          <p:cNvPr id="838" name="Google Shape;838;p57"/>
          <p:cNvSpPr/>
          <p:nvPr/>
        </p:nvSpPr>
        <p:spPr>
          <a:xfrm>
            <a:off x="6106850" y="5108603"/>
            <a:ext cx="1364343" cy="273514"/>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5" name="Google Shape;845;p57"/>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生命保険料入力（①）</a:t>
            </a:r>
            <a:endParaRPr/>
          </a:p>
        </p:txBody>
      </p:sp>
      <p:grpSp>
        <p:nvGrpSpPr>
          <p:cNvPr id="2" name="Google Shape;499;p38">
            <a:extLst>
              <a:ext uri="{FF2B5EF4-FFF2-40B4-BE49-F238E27FC236}">
                <a16:creationId xmlns:a16="http://schemas.microsoft.com/office/drawing/2014/main" id="{477B78D2-2E16-6074-0530-6C0FB97606AE}"/>
              </a:ext>
            </a:extLst>
          </p:cNvPr>
          <p:cNvGrpSpPr/>
          <p:nvPr/>
        </p:nvGrpSpPr>
        <p:grpSpPr>
          <a:xfrm>
            <a:off x="7552215" y="5186676"/>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EF5E6A53-C169-4E8D-43D8-360F19D7A8E2}"/>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D62D96C7-5E72-78C9-2B8B-2D62529DA747}"/>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48E94B1D-3FFF-5685-00F4-5E366E36AFD3}"/>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365E8FD9-3CA6-922D-BE4E-20195968A1A1}"/>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F84692DA-0F5A-698B-EEFD-B66A3B6D9422}"/>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grpSp>
        <p:nvGrpSpPr>
          <p:cNvPr id="850" name="Google Shape;850;p58"/>
          <p:cNvGrpSpPr/>
          <p:nvPr/>
        </p:nvGrpSpPr>
        <p:grpSpPr>
          <a:xfrm>
            <a:off x="1069637" y="1560034"/>
            <a:ext cx="10360241" cy="4938059"/>
            <a:chOff x="1026000" y="1125646"/>
            <a:chExt cx="10360241" cy="4948589"/>
          </a:xfrm>
        </p:grpSpPr>
        <p:sp>
          <p:nvSpPr>
            <p:cNvPr id="851" name="Google Shape;851;p58"/>
            <p:cNvSpPr/>
            <p:nvPr/>
          </p:nvSpPr>
          <p:spPr>
            <a:xfrm>
              <a:off x="1026000" y="1255734"/>
              <a:ext cx="10360241" cy="4818501"/>
            </a:xfrm>
            <a:prstGeom prst="roundRect">
              <a:avLst>
                <a:gd name="adj" fmla="val 3872"/>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852" name="Google Shape;852;p58"/>
            <p:cNvGrpSpPr/>
            <p:nvPr/>
          </p:nvGrpSpPr>
          <p:grpSpPr>
            <a:xfrm>
              <a:off x="1409700" y="1125646"/>
              <a:ext cx="4686299" cy="328409"/>
              <a:chOff x="8814725" y="5067927"/>
              <a:chExt cx="4122834" cy="342441"/>
            </a:xfrm>
          </p:grpSpPr>
          <p:sp>
            <p:nvSpPr>
              <p:cNvPr id="853" name="Google Shape;853;p58"/>
              <p:cNvSpPr/>
              <p:nvPr/>
            </p:nvSpPr>
            <p:spPr>
              <a:xfrm>
                <a:off x="8814725" y="5067927"/>
                <a:ext cx="4122834" cy="342441"/>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800" b="1" i="0" u="none" strike="noStrike" cap="none">
                    <a:solidFill>
                      <a:srgbClr val="FF0000"/>
                    </a:solidFill>
                    <a:latin typeface="Arial"/>
                    <a:ea typeface="Arial"/>
                    <a:cs typeface="Arial"/>
                    <a:sym typeface="Arial"/>
                  </a:rPr>
                  <a:t>　　団体保険を事前に取り込んでいる場合</a:t>
                </a:r>
                <a:endParaRPr sz="1800" b="1" i="0" u="none" strike="noStrike" cap="none">
                  <a:solidFill>
                    <a:srgbClr val="FF0000"/>
                  </a:solidFill>
                  <a:latin typeface="Arial"/>
                  <a:ea typeface="Arial"/>
                  <a:cs typeface="Arial"/>
                  <a:sym typeface="Arial"/>
                </a:endParaRPr>
              </a:p>
            </p:txBody>
          </p:sp>
          <p:pic>
            <p:nvPicPr>
              <p:cNvPr id="854" name="Google Shape;854;p58" descr="警告 単色塗りつぶし"/>
              <p:cNvPicPr preferRelativeResize="0"/>
              <p:nvPr/>
            </p:nvPicPr>
            <p:blipFill rotWithShape="1">
              <a:blip r:embed="rId3">
                <a:alphaModFix/>
              </a:blip>
              <a:srcRect/>
              <a:stretch/>
            </p:blipFill>
            <p:spPr>
              <a:xfrm>
                <a:off x="8909779" y="5079492"/>
                <a:ext cx="295297" cy="295297"/>
              </a:xfrm>
              <a:prstGeom prst="rect">
                <a:avLst/>
              </a:prstGeom>
              <a:noFill/>
              <a:ln>
                <a:noFill/>
              </a:ln>
            </p:spPr>
          </p:pic>
        </p:grpSp>
      </p:grpSp>
      <p:pic>
        <p:nvPicPr>
          <p:cNvPr id="855" name="Google Shape;855;p58"/>
          <p:cNvPicPr preferRelativeResize="0"/>
          <p:nvPr/>
        </p:nvPicPr>
        <p:blipFill rotWithShape="1">
          <a:blip r:embed="rId4">
            <a:alphaModFix/>
          </a:blip>
          <a:srcRect b="28338"/>
          <a:stretch/>
        </p:blipFill>
        <p:spPr>
          <a:xfrm>
            <a:off x="2122375" y="3149650"/>
            <a:ext cx="8427251" cy="3308499"/>
          </a:xfrm>
          <a:prstGeom prst="rect">
            <a:avLst/>
          </a:prstGeom>
          <a:noFill/>
          <a:ln>
            <a:noFill/>
          </a:ln>
          <a:effectLst>
            <a:outerShdw blurRad="63500" sx="102000" sy="102000" algn="ctr" rotWithShape="0">
              <a:srgbClr val="000000">
                <a:alpha val="40000"/>
              </a:srgbClr>
            </a:outerShdw>
          </a:effectLst>
        </p:spPr>
      </p:pic>
      <p:sp>
        <p:nvSpPr>
          <p:cNvPr id="856" name="Google Shape;856;p58"/>
          <p:cNvSpPr/>
          <p:nvPr/>
        </p:nvSpPr>
        <p:spPr>
          <a:xfrm rot="-8895316">
            <a:off x="7058561" y="4139177"/>
            <a:ext cx="377469" cy="709558"/>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7" name="Google Shape;857;p58"/>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858" name="Google Shape;858;p58"/>
          <p:cNvSpPr/>
          <p:nvPr/>
        </p:nvSpPr>
        <p:spPr>
          <a:xfrm>
            <a:off x="5254957" y="4653948"/>
            <a:ext cx="3052500" cy="154920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9" name="Google Shape;859;p58"/>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860" name="Google Shape;860;p58"/>
          <p:cNvSpPr/>
          <p:nvPr/>
        </p:nvSpPr>
        <p:spPr>
          <a:xfrm>
            <a:off x="6521440" y="3753821"/>
            <a:ext cx="4028100" cy="695700"/>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dirty="0">
                <a:solidFill>
                  <a:srgbClr val="222222"/>
                </a:solidFill>
              </a:rPr>
              <a:t>空欄の項目のみ入力ください。</a:t>
            </a:r>
            <a:endParaRPr sz="1400" b="0" i="0" u="none" strike="noStrike" cap="none" dirty="0">
              <a:solidFill>
                <a:srgbClr val="222222"/>
              </a:solidFill>
              <a:latin typeface="Arial"/>
              <a:ea typeface="Arial"/>
              <a:cs typeface="Arial"/>
              <a:sym typeface="Arial"/>
            </a:endParaRPr>
          </a:p>
        </p:txBody>
      </p:sp>
      <p:sp>
        <p:nvSpPr>
          <p:cNvPr id="861" name="Google Shape;861;p58"/>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生命保険料入力（②）　</a:t>
            </a:r>
            <a:endParaRPr/>
          </a:p>
        </p:txBody>
      </p:sp>
      <p:sp>
        <p:nvSpPr>
          <p:cNvPr id="862" name="Google Shape;862;p58"/>
          <p:cNvSpPr txBox="1"/>
          <p:nvPr/>
        </p:nvSpPr>
        <p:spPr>
          <a:xfrm>
            <a:off x="1127751" y="1937525"/>
            <a:ext cx="10302000" cy="1006500"/>
          </a:xfrm>
          <a:prstGeom prst="rect">
            <a:avLst/>
          </a:prstGeom>
          <a:noFill/>
          <a:ln>
            <a:noFill/>
          </a:ln>
        </p:spPr>
        <p:txBody>
          <a:bodyPr spcFirstLastPara="1" wrap="square" lIns="91425" tIns="45700" rIns="91425" bIns="45700" anchor="t" anchorCtr="0">
            <a:spAutoFit/>
          </a:bodyPr>
          <a:lstStyle/>
          <a:p>
            <a:pPr marL="133200" marR="0" lvl="0" indent="0" algn="l" rtl="0">
              <a:lnSpc>
                <a:spcPct val="115000"/>
              </a:lnSpc>
              <a:spcBef>
                <a:spcPts val="0"/>
              </a:spcBef>
              <a:spcAft>
                <a:spcPts val="0"/>
              </a:spcAft>
              <a:buNone/>
            </a:pPr>
            <a:r>
              <a:rPr lang="ja-JP" sz="1800">
                <a:solidFill>
                  <a:srgbClr val="222222"/>
                </a:solidFill>
              </a:rPr>
              <a:t>団体保険の情報を人事担当者などがすでにジンジャー上に登録している場合、</a:t>
            </a:r>
            <a:endParaRPr sz="1800">
              <a:solidFill>
                <a:srgbClr val="222222"/>
              </a:solidFill>
            </a:endParaRPr>
          </a:p>
          <a:p>
            <a:pPr marL="133200" marR="0" lvl="0" indent="0" algn="l" rtl="0">
              <a:lnSpc>
                <a:spcPct val="115000"/>
              </a:lnSpc>
              <a:spcBef>
                <a:spcPts val="0"/>
              </a:spcBef>
              <a:spcAft>
                <a:spcPts val="0"/>
              </a:spcAft>
              <a:buNone/>
            </a:pPr>
            <a:r>
              <a:rPr lang="ja-JP" sz="1800" b="0" i="0" u="none" strike="noStrike" cap="none">
                <a:solidFill>
                  <a:srgbClr val="222222"/>
                </a:solidFill>
                <a:latin typeface="Arial"/>
                <a:ea typeface="Arial"/>
                <a:cs typeface="Arial"/>
                <a:sym typeface="Arial"/>
              </a:rPr>
              <a:t>団体保険加入者の場合は、事前に情報が反映されています。</a:t>
            </a:r>
            <a:endParaRPr sz="1800" b="0" i="0" u="none" strike="noStrike" cap="none">
              <a:solidFill>
                <a:srgbClr val="222222"/>
              </a:solidFill>
              <a:latin typeface="Arial"/>
              <a:ea typeface="Arial"/>
              <a:cs typeface="Arial"/>
              <a:sym typeface="Arial"/>
            </a:endParaRPr>
          </a:p>
          <a:p>
            <a:pPr marL="133200" marR="0" lvl="0" indent="0" algn="l" rtl="0">
              <a:lnSpc>
                <a:spcPct val="115000"/>
              </a:lnSpc>
              <a:spcBef>
                <a:spcPts val="0"/>
              </a:spcBef>
              <a:spcAft>
                <a:spcPts val="0"/>
              </a:spcAft>
              <a:buNone/>
            </a:pPr>
            <a:r>
              <a:rPr lang="ja-JP" sz="1800">
                <a:solidFill>
                  <a:srgbClr val="222222"/>
                </a:solidFill>
              </a:rPr>
              <a:t>空</a:t>
            </a:r>
            <a:r>
              <a:rPr lang="ja-JP" sz="1800" b="0" i="0" u="none" strike="noStrike" cap="none">
                <a:solidFill>
                  <a:srgbClr val="22222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欄</a:t>
            </a:r>
            <a:r>
              <a:rPr lang="ja-JP" sz="1800">
                <a:solidFill>
                  <a:srgbClr val="222222"/>
                </a:solidFill>
              </a:rPr>
              <a:t>の項目のみ入力ください。</a:t>
            </a:r>
            <a:endParaRPr sz="1800" b="0" i="0" u="none" strike="noStrike" cap="none">
              <a:solidFill>
                <a:srgbClr val="000000"/>
              </a:solidFill>
              <a:latin typeface="Arial"/>
              <a:ea typeface="Arial"/>
              <a:cs typeface="Arial"/>
              <a:sym typeface="Arial"/>
            </a:endParaRPr>
          </a:p>
        </p:txBody>
      </p:sp>
      <p:grpSp>
        <p:nvGrpSpPr>
          <p:cNvPr id="8" name="Google Shape;499;p38">
            <a:extLst>
              <a:ext uri="{FF2B5EF4-FFF2-40B4-BE49-F238E27FC236}">
                <a16:creationId xmlns:a16="http://schemas.microsoft.com/office/drawing/2014/main" id="{02F7589F-4F0B-8BBD-2540-7D64312ED970}"/>
              </a:ext>
            </a:extLst>
          </p:cNvPr>
          <p:cNvGrpSpPr/>
          <p:nvPr/>
        </p:nvGrpSpPr>
        <p:grpSpPr>
          <a:xfrm>
            <a:off x="8161815" y="5967726"/>
            <a:ext cx="321470" cy="288094"/>
            <a:chOff x="7147743" y="5334455"/>
            <a:chExt cx="321470" cy="288094"/>
          </a:xfrm>
        </p:grpSpPr>
        <p:sp>
          <p:nvSpPr>
            <p:cNvPr id="9" name="Google Shape;500;p38" descr="カーソル 単色塗りつぶし">
              <a:extLst>
                <a:ext uri="{FF2B5EF4-FFF2-40B4-BE49-F238E27FC236}">
                  <a16:creationId xmlns:a16="http://schemas.microsoft.com/office/drawing/2014/main" id="{EC912ED0-342D-D293-BA6F-3126A4E17A4A}"/>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10" name="Google Shape;501;p38">
              <a:extLst>
                <a:ext uri="{FF2B5EF4-FFF2-40B4-BE49-F238E27FC236}">
                  <a16:creationId xmlns:a16="http://schemas.microsoft.com/office/drawing/2014/main" id="{CB0B2291-634E-6A0A-B366-94FD347F4F9D}"/>
                </a:ext>
              </a:extLst>
            </p:cNvPr>
            <p:cNvGrpSpPr/>
            <p:nvPr/>
          </p:nvGrpSpPr>
          <p:grpSpPr>
            <a:xfrm rot="2075396">
              <a:off x="7175328" y="5334455"/>
              <a:ext cx="293885" cy="160057"/>
              <a:chOff x="7079603" y="4310467"/>
              <a:chExt cx="411998" cy="160057"/>
            </a:xfrm>
          </p:grpSpPr>
          <p:cxnSp>
            <p:nvCxnSpPr>
              <p:cNvPr id="11" name="Google Shape;502;p38">
                <a:extLst>
                  <a:ext uri="{FF2B5EF4-FFF2-40B4-BE49-F238E27FC236}">
                    <a16:creationId xmlns:a16="http://schemas.microsoft.com/office/drawing/2014/main" id="{44B345D1-AB4D-89BA-DE02-C89DCE59A333}"/>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12" name="Google Shape;503;p38">
                <a:extLst>
                  <a:ext uri="{FF2B5EF4-FFF2-40B4-BE49-F238E27FC236}">
                    <a16:creationId xmlns:a16="http://schemas.microsoft.com/office/drawing/2014/main" id="{C02F2925-CC86-D0D6-BE00-6FE7A36F1DF6}"/>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13" name="Google Shape;504;p38">
                <a:extLst>
                  <a:ext uri="{FF2B5EF4-FFF2-40B4-BE49-F238E27FC236}">
                    <a16:creationId xmlns:a16="http://schemas.microsoft.com/office/drawing/2014/main" id="{F4253F66-1B94-F922-2794-0275C6C59623}"/>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pic>
        <p:nvPicPr>
          <p:cNvPr id="867" name="Google Shape;867;p59"/>
          <p:cNvPicPr preferRelativeResize="0"/>
          <p:nvPr/>
        </p:nvPicPr>
        <p:blipFill rotWithShape="1">
          <a:blip r:embed="rId3">
            <a:alphaModFix/>
          </a:blip>
          <a:srcRect/>
          <a:stretch/>
        </p:blipFill>
        <p:spPr>
          <a:xfrm>
            <a:off x="2122376" y="1826582"/>
            <a:ext cx="8427245" cy="4844128"/>
          </a:xfrm>
          <a:prstGeom prst="rect">
            <a:avLst/>
          </a:prstGeom>
          <a:noFill/>
          <a:ln>
            <a:noFill/>
          </a:ln>
          <a:effectLst>
            <a:outerShdw blurRad="63500" sx="102000" sy="102000" algn="ctr" rotWithShape="0">
              <a:srgbClr val="000000">
                <a:alpha val="40000"/>
              </a:srgbClr>
            </a:outerShdw>
          </a:effectLst>
        </p:spPr>
      </p:pic>
      <p:sp>
        <p:nvSpPr>
          <p:cNvPr id="868" name="Google Shape;868;p59"/>
          <p:cNvSpPr/>
          <p:nvPr/>
        </p:nvSpPr>
        <p:spPr>
          <a:xfrm rot="-7482902">
            <a:off x="6226327" y="4272446"/>
            <a:ext cx="377407" cy="709590"/>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69" name="Google Shape;869;p59"/>
          <p:cNvSpPr/>
          <p:nvPr/>
        </p:nvSpPr>
        <p:spPr>
          <a:xfrm rot="-8895238">
            <a:off x="6373955" y="3413407"/>
            <a:ext cx="377407" cy="709590"/>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70" name="Google Shape;870;p59"/>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871" name="Google Shape;871;p59"/>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872" name="Google Shape;872;p59"/>
          <p:cNvSpPr/>
          <p:nvPr/>
        </p:nvSpPr>
        <p:spPr>
          <a:xfrm>
            <a:off x="6521440" y="3290697"/>
            <a:ext cx="4028181" cy="695843"/>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控除証明書に記載されている「年金の種類」</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または「保険の種類」を入力します。</a:t>
            </a:r>
            <a:endParaRPr sz="1400" b="0" i="0" u="none" strike="noStrike" cap="none">
              <a:solidFill>
                <a:schemeClr val="dk1"/>
              </a:solidFill>
              <a:latin typeface="Arial"/>
              <a:ea typeface="Arial"/>
              <a:cs typeface="Arial"/>
              <a:sym typeface="Arial"/>
            </a:endParaRPr>
          </a:p>
        </p:txBody>
      </p:sp>
      <p:sp>
        <p:nvSpPr>
          <p:cNvPr id="873" name="Google Shape;873;p59"/>
          <p:cNvSpPr/>
          <p:nvPr/>
        </p:nvSpPr>
        <p:spPr>
          <a:xfrm>
            <a:off x="6386177" y="4150153"/>
            <a:ext cx="4168899" cy="753443"/>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生命保険料控除証明書に記載されている</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適用制度より「新契約」「旧契約」か選択します。</a:t>
            </a:r>
            <a:endParaRPr sz="1400" b="0" i="0" u="none" strike="noStrike" cap="none">
              <a:solidFill>
                <a:schemeClr val="dk1"/>
              </a:solidFill>
              <a:latin typeface="Arial"/>
              <a:ea typeface="Arial"/>
              <a:cs typeface="Arial"/>
              <a:sym typeface="Arial"/>
            </a:endParaRPr>
          </a:p>
        </p:txBody>
      </p:sp>
      <p:grpSp>
        <p:nvGrpSpPr>
          <p:cNvPr id="874" name="Google Shape;874;p59"/>
          <p:cNvGrpSpPr/>
          <p:nvPr/>
        </p:nvGrpSpPr>
        <p:grpSpPr>
          <a:xfrm>
            <a:off x="4569321" y="2521971"/>
            <a:ext cx="4244072" cy="970415"/>
            <a:chOff x="575083" y="3508925"/>
            <a:chExt cx="3711289" cy="1242683"/>
          </a:xfrm>
        </p:grpSpPr>
        <p:sp>
          <p:nvSpPr>
            <p:cNvPr id="875" name="Google Shape;875;p59"/>
            <p:cNvSpPr/>
            <p:nvPr/>
          </p:nvSpPr>
          <p:spPr>
            <a:xfrm rot="-8895238">
              <a:off x="1883458" y="3824080"/>
              <a:ext cx="330029" cy="908679"/>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76" name="Google Shape;876;p59"/>
            <p:cNvSpPr/>
            <p:nvPr/>
          </p:nvSpPr>
          <p:spPr>
            <a:xfrm>
              <a:off x="575083" y="3508925"/>
              <a:ext cx="3711289" cy="713665"/>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一般・介護医療・個人年金から種類を選択します。</a:t>
              </a:r>
              <a:endParaRPr sz="1400" b="0" i="0" u="none" strike="noStrike" cap="none">
                <a:solidFill>
                  <a:schemeClr val="dk1"/>
                </a:solidFill>
                <a:latin typeface="Arial"/>
                <a:ea typeface="Arial"/>
                <a:cs typeface="Arial"/>
                <a:sym typeface="Arial"/>
              </a:endParaRPr>
            </a:p>
          </p:txBody>
        </p:sp>
      </p:grpSp>
      <p:sp>
        <p:nvSpPr>
          <p:cNvPr id="877" name="Google Shape;877;p59"/>
          <p:cNvSpPr/>
          <p:nvPr/>
        </p:nvSpPr>
        <p:spPr>
          <a:xfrm>
            <a:off x="5278729" y="3761600"/>
            <a:ext cx="694297" cy="23530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8" name="Google Shape;878;p59"/>
          <p:cNvSpPr/>
          <p:nvPr/>
        </p:nvSpPr>
        <p:spPr>
          <a:xfrm>
            <a:off x="5278729" y="3393047"/>
            <a:ext cx="694297" cy="179596"/>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79" name="Google Shape;879;p59"/>
          <p:cNvSpPr/>
          <p:nvPr/>
        </p:nvSpPr>
        <p:spPr>
          <a:xfrm>
            <a:off x="5278729" y="4502400"/>
            <a:ext cx="694297" cy="171398"/>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0" name="Google Shape;880;p59"/>
          <p:cNvSpPr/>
          <p:nvPr/>
        </p:nvSpPr>
        <p:spPr>
          <a:xfrm>
            <a:off x="5278729" y="4754307"/>
            <a:ext cx="694297" cy="158814"/>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81" name="Google Shape;881;p59"/>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生命保険料入力（②－1：手動入力の場合）　</a:t>
            </a:r>
            <a:endParaRPr/>
          </a:p>
        </p:txBody>
      </p:sp>
      <p:sp>
        <p:nvSpPr>
          <p:cNvPr id="882" name="Google Shape;882;p59"/>
          <p:cNvSpPr/>
          <p:nvPr/>
        </p:nvSpPr>
        <p:spPr>
          <a:xfrm rot="-2245785">
            <a:off x="5502971" y="4950696"/>
            <a:ext cx="377407" cy="709590"/>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83" name="Google Shape;883;p59"/>
          <p:cNvSpPr/>
          <p:nvPr/>
        </p:nvSpPr>
        <p:spPr>
          <a:xfrm>
            <a:off x="4848225" y="5262280"/>
            <a:ext cx="5701396" cy="844577"/>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控除証明書に「○○申告額」・「申告額」の項目で記載されている</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年間に支払った金額を入力します。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※生命保険会社によって名称は異なります。</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89" name="Google Shape;889;p60"/>
          <p:cNvGrpSpPr/>
          <p:nvPr/>
        </p:nvGrpSpPr>
        <p:grpSpPr>
          <a:xfrm>
            <a:off x="1069637" y="5465404"/>
            <a:ext cx="10360241" cy="1032689"/>
            <a:chOff x="1026000" y="843757"/>
            <a:chExt cx="10360241" cy="5230478"/>
          </a:xfrm>
        </p:grpSpPr>
        <p:sp>
          <p:nvSpPr>
            <p:cNvPr id="890" name="Google Shape;890;p60"/>
            <p:cNvSpPr/>
            <p:nvPr/>
          </p:nvSpPr>
          <p:spPr>
            <a:xfrm>
              <a:off x="1026000" y="1255735"/>
              <a:ext cx="10360241" cy="4818500"/>
            </a:xfrm>
            <a:prstGeom prst="roundRect">
              <a:avLst>
                <a:gd name="adj" fmla="val 14552"/>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891" name="Google Shape;891;p60"/>
            <p:cNvGrpSpPr/>
            <p:nvPr/>
          </p:nvGrpSpPr>
          <p:grpSpPr>
            <a:xfrm>
              <a:off x="1409696" y="843757"/>
              <a:ext cx="1292288" cy="1154475"/>
              <a:chOff x="8814725" y="4773998"/>
              <a:chExt cx="1136908" cy="1203803"/>
            </a:xfrm>
          </p:grpSpPr>
          <p:sp>
            <p:nvSpPr>
              <p:cNvPr id="892" name="Google Shape;892;p60"/>
              <p:cNvSpPr/>
              <p:nvPr/>
            </p:nvSpPr>
            <p:spPr>
              <a:xfrm>
                <a:off x="8814725" y="5067925"/>
                <a:ext cx="1136908" cy="855289"/>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800" b="1" i="0" u="none" strike="noStrike" cap="none">
                    <a:solidFill>
                      <a:srgbClr val="FF0000"/>
                    </a:solidFill>
                    <a:latin typeface="Arial"/>
                    <a:ea typeface="Arial"/>
                    <a:cs typeface="Arial"/>
                    <a:sym typeface="Arial"/>
                  </a:rPr>
                  <a:t>　　注意</a:t>
                </a:r>
                <a:endParaRPr sz="1800" b="1" i="0" u="none" strike="noStrike" cap="none">
                  <a:solidFill>
                    <a:srgbClr val="FF0000"/>
                  </a:solidFill>
                  <a:latin typeface="Arial"/>
                  <a:ea typeface="Arial"/>
                  <a:cs typeface="Arial"/>
                  <a:sym typeface="Arial"/>
                </a:endParaRPr>
              </a:p>
            </p:txBody>
          </p:sp>
          <p:pic>
            <p:nvPicPr>
              <p:cNvPr id="893" name="Google Shape;893;p60" descr="警告 単色塗りつぶし"/>
              <p:cNvPicPr preferRelativeResize="0"/>
              <p:nvPr/>
            </p:nvPicPr>
            <p:blipFill rotWithShape="1">
              <a:blip r:embed="rId3">
                <a:alphaModFix/>
              </a:blip>
              <a:srcRect/>
              <a:stretch/>
            </p:blipFill>
            <p:spPr>
              <a:xfrm>
                <a:off x="8909779" y="4773998"/>
                <a:ext cx="295297" cy="1203803"/>
              </a:xfrm>
              <a:prstGeom prst="rect">
                <a:avLst/>
              </a:prstGeom>
              <a:noFill/>
              <a:ln>
                <a:noFill/>
              </a:ln>
            </p:spPr>
          </p:pic>
        </p:grpSp>
      </p:grpSp>
      <p:sp>
        <p:nvSpPr>
          <p:cNvPr id="894" name="Google Shape;894;p60"/>
          <p:cNvSpPr txBox="1"/>
          <p:nvPr/>
        </p:nvSpPr>
        <p:spPr>
          <a:xfrm>
            <a:off x="1127745" y="5708690"/>
            <a:ext cx="10131827" cy="6906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50"/>
              <a:buFont typeface="Arial"/>
              <a:buNone/>
            </a:pPr>
            <a:r>
              <a:rPr lang="ja-JP" sz="1800" b="0" i="0" u="none" strike="noStrike" cap="none">
                <a:solidFill>
                  <a:schemeClr val="dk1"/>
                </a:solidFill>
                <a:latin typeface="Arial"/>
                <a:ea typeface="Arial"/>
                <a:cs typeface="Arial"/>
                <a:sym typeface="Arial"/>
              </a:rPr>
              <a:t>電子控除証明書の取得方法は自動でのメール通知やお客さまWebサイトでのダウンロードなど、各保険会社に応じて異なります。確認してください。</a:t>
            </a:r>
            <a:endParaRPr sz="1800" b="0" i="0" u="none" strike="noStrike" cap="none">
              <a:solidFill>
                <a:schemeClr val="dk1"/>
              </a:solidFill>
              <a:highlight>
                <a:srgbClr val="FFFFFF"/>
              </a:highlight>
              <a:latin typeface="Arial"/>
              <a:ea typeface="Arial"/>
              <a:cs typeface="Arial"/>
              <a:sym typeface="Arial"/>
            </a:endParaRPr>
          </a:p>
        </p:txBody>
      </p:sp>
      <p:sp>
        <p:nvSpPr>
          <p:cNvPr id="895" name="Google Shape;895;p60"/>
          <p:cNvSpPr txBox="1">
            <a:spLocks noGrp="1"/>
          </p:cNvSpPr>
          <p:nvPr>
            <p:ph type="body" idx="2"/>
          </p:nvPr>
        </p:nvSpPr>
        <p:spPr>
          <a:xfrm>
            <a:off x="1149423" y="1547726"/>
            <a:ext cx="10620375" cy="6906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50"/>
              <a:buFont typeface="Arial"/>
              <a:buNone/>
            </a:pPr>
            <a:r>
              <a:rPr lang="ja-JP">
                <a:solidFill>
                  <a:schemeClr val="dk1"/>
                </a:solidFill>
                <a:highlight>
                  <a:srgbClr val="FFFFFF"/>
                </a:highlight>
              </a:rPr>
              <a:t>電子控除証明書からアップロードをする場合、事前にご契約の生命保険会社で電子データ（XMLファイル）を取得してください。</a:t>
            </a:r>
            <a:endParaRPr>
              <a:solidFill>
                <a:schemeClr val="dk1"/>
              </a:solidFill>
              <a:highlight>
                <a:srgbClr val="FFFFFF"/>
              </a:highlight>
            </a:endParaRPr>
          </a:p>
        </p:txBody>
      </p:sp>
      <p:sp>
        <p:nvSpPr>
          <p:cNvPr id="896" name="Google Shape;896;p60"/>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897" name="Google Shape;897;p60"/>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898" name="Google Shape;898;p60"/>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生命保険料入力（②－2：電子控除証明書からアップロードの場合）　</a:t>
            </a:r>
            <a:endParaRPr/>
          </a:p>
        </p:txBody>
      </p:sp>
      <p:pic>
        <p:nvPicPr>
          <p:cNvPr id="899" name="Google Shape;899;p60"/>
          <p:cNvPicPr preferRelativeResize="0"/>
          <p:nvPr/>
        </p:nvPicPr>
        <p:blipFill rotWithShape="1">
          <a:blip r:embed="rId4">
            <a:alphaModFix/>
          </a:blip>
          <a:srcRect/>
          <a:stretch/>
        </p:blipFill>
        <p:spPr>
          <a:xfrm>
            <a:off x="4042119" y="2575115"/>
            <a:ext cx="4686299" cy="269976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pic>
        <p:nvPicPr>
          <p:cNvPr id="904" name="Google Shape;904;p61"/>
          <p:cNvPicPr preferRelativeResize="0"/>
          <p:nvPr/>
        </p:nvPicPr>
        <p:blipFill rotWithShape="1">
          <a:blip r:embed="rId3">
            <a:alphaModFix/>
          </a:blip>
          <a:srcRect/>
          <a:stretch/>
        </p:blipFill>
        <p:spPr>
          <a:xfrm>
            <a:off x="2122376" y="1826582"/>
            <a:ext cx="8427245" cy="4844128"/>
          </a:xfrm>
          <a:prstGeom prst="rect">
            <a:avLst/>
          </a:prstGeom>
          <a:noFill/>
          <a:ln>
            <a:noFill/>
          </a:ln>
          <a:effectLst>
            <a:outerShdw blurRad="63500" sx="102000" sy="102000" algn="ctr" rotWithShape="0">
              <a:srgbClr val="000000">
                <a:alpha val="40000"/>
              </a:srgbClr>
            </a:outerShdw>
          </a:effectLst>
        </p:spPr>
      </p:pic>
      <p:sp>
        <p:nvSpPr>
          <p:cNvPr id="905" name="Google Shape;905;p61"/>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906" name="Google Shape;906;p61"/>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907" name="Google Shape;907;p61"/>
          <p:cNvSpPr/>
          <p:nvPr/>
        </p:nvSpPr>
        <p:spPr>
          <a:xfrm>
            <a:off x="5066432" y="3129070"/>
            <a:ext cx="1429618" cy="299929"/>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8" name="Google Shape;908;p61"/>
          <p:cNvSpPr/>
          <p:nvPr/>
        </p:nvSpPr>
        <p:spPr>
          <a:xfrm>
            <a:off x="1790" y="-7402"/>
            <a:ext cx="284424" cy="6856901"/>
          </a:xfrm>
          <a:prstGeom prst="rect">
            <a:avLst/>
          </a:prstGeom>
          <a:solidFill>
            <a:srgbClr val="5B9BD5">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09" name="Google Shape;909;p61"/>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生命保険料入力（②－2：電子控除証明書からアップロードの場合）　</a:t>
            </a:r>
            <a:endParaRPr/>
          </a:p>
        </p:txBody>
      </p:sp>
      <p:sp>
        <p:nvSpPr>
          <p:cNvPr id="913" name="Google Shape;913;p61"/>
          <p:cNvSpPr/>
          <p:nvPr/>
        </p:nvSpPr>
        <p:spPr>
          <a:xfrm rot="300000">
            <a:off x="4675832" y="2748137"/>
            <a:ext cx="751705" cy="339870"/>
          </a:xfrm>
          <a:prstGeom prst="curvedDownArrow">
            <a:avLst>
              <a:gd name="adj1" fmla="val 25000"/>
              <a:gd name="adj2" fmla="val 50000"/>
              <a:gd name="adj3" fmla="val 25000"/>
            </a:avLst>
          </a:prstGeom>
          <a:solidFill>
            <a:srgbClr val="41457E"/>
          </a:solidFill>
          <a:ln w="25400" cap="flat" cmpd="sng">
            <a:solidFill>
              <a:srgbClr val="4145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grpSp>
        <p:nvGrpSpPr>
          <p:cNvPr id="914" name="Google Shape;914;p61"/>
          <p:cNvGrpSpPr/>
          <p:nvPr/>
        </p:nvGrpSpPr>
        <p:grpSpPr>
          <a:xfrm>
            <a:off x="6537527" y="2137320"/>
            <a:ext cx="4017582" cy="1827897"/>
            <a:chOff x="-280457" y="3203376"/>
            <a:chExt cx="3457200" cy="1827897"/>
          </a:xfrm>
        </p:grpSpPr>
        <p:sp>
          <p:nvSpPr>
            <p:cNvPr id="915" name="Google Shape;915;p61"/>
            <p:cNvSpPr/>
            <p:nvPr/>
          </p:nvSpPr>
          <p:spPr>
            <a:xfrm rot="-10140472">
              <a:off x="294109" y="4389460"/>
              <a:ext cx="328833" cy="616127"/>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16" name="Google Shape;916;p61"/>
            <p:cNvSpPr/>
            <p:nvPr/>
          </p:nvSpPr>
          <p:spPr>
            <a:xfrm>
              <a:off x="-280457" y="3203376"/>
              <a:ext cx="3457200" cy="1236600"/>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[電子控除証明書からアップロード］にて</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XML形式のデータをアップロードします。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a:solidFill>
                  <a:schemeClr val="dk1"/>
                </a:solidFill>
              </a:endParaRPr>
            </a:p>
            <a:p>
              <a:pPr marL="0" marR="0" lvl="0" indent="0" algn="l" rtl="0">
                <a:lnSpc>
                  <a:spcPct val="100000"/>
                </a:lnSpc>
                <a:spcBef>
                  <a:spcPts val="0"/>
                </a:spcBef>
                <a:spcAft>
                  <a:spcPts val="0"/>
                </a:spcAft>
                <a:buNone/>
              </a:pPr>
              <a:r>
                <a:rPr lang="ja-JP">
                  <a:solidFill>
                    <a:schemeClr val="dk1"/>
                  </a:solidFill>
                </a:rPr>
                <a:t>アップロードした情報を元に自動で入力項目に値が入ります。</a:t>
              </a:r>
              <a:endParaRPr>
                <a:solidFill>
                  <a:schemeClr val="dk1"/>
                </a:solidFill>
              </a:endParaRPr>
            </a:p>
          </p:txBody>
        </p:sp>
      </p:grpSp>
      <p:pic>
        <p:nvPicPr>
          <p:cNvPr id="3" name="図 2" descr="テキスト が含まれている画像&#10;&#10;AI 生成コンテンツは誤りを含む可能性があります。">
            <a:extLst>
              <a:ext uri="{FF2B5EF4-FFF2-40B4-BE49-F238E27FC236}">
                <a16:creationId xmlns:a16="http://schemas.microsoft.com/office/drawing/2014/main" id="{A88D0C8C-7BD0-71CA-B327-5BFEF2D21100}"/>
              </a:ext>
            </a:extLst>
          </p:cNvPr>
          <p:cNvPicPr>
            <a:picLocks noChangeAspect="1"/>
          </p:cNvPicPr>
          <p:nvPr/>
        </p:nvPicPr>
        <p:blipFill>
          <a:blip r:embed="rId4"/>
          <a:stretch>
            <a:fillRect/>
          </a:stretch>
        </p:blipFill>
        <p:spPr>
          <a:xfrm>
            <a:off x="3969823" y="3013176"/>
            <a:ext cx="1011392" cy="118319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pic>
        <p:nvPicPr>
          <p:cNvPr id="921" name="Google Shape;921;p62"/>
          <p:cNvPicPr preferRelativeResize="0"/>
          <p:nvPr/>
        </p:nvPicPr>
        <p:blipFill rotWithShape="1">
          <a:blip r:embed="rId3">
            <a:alphaModFix/>
          </a:blip>
          <a:srcRect/>
          <a:stretch/>
        </p:blipFill>
        <p:spPr>
          <a:xfrm>
            <a:off x="2122376" y="1826582"/>
            <a:ext cx="8427245" cy="4844127"/>
          </a:xfrm>
          <a:prstGeom prst="rect">
            <a:avLst/>
          </a:prstGeom>
          <a:noFill/>
          <a:ln>
            <a:noFill/>
          </a:ln>
          <a:effectLst>
            <a:outerShdw blurRad="63500" sx="102000" sy="102000" algn="ctr" rotWithShape="0">
              <a:srgbClr val="000000">
                <a:alpha val="40000"/>
              </a:srgbClr>
            </a:outerShdw>
          </a:effectLst>
        </p:spPr>
      </p:pic>
      <p:sp>
        <p:nvSpPr>
          <p:cNvPr id="922" name="Google Shape;922;p62"/>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923" name="Google Shape;923;p62"/>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grpSp>
        <p:nvGrpSpPr>
          <p:cNvPr id="924" name="Google Shape;924;p62"/>
          <p:cNvGrpSpPr/>
          <p:nvPr/>
        </p:nvGrpSpPr>
        <p:grpSpPr>
          <a:xfrm>
            <a:off x="6532095" y="2276405"/>
            <a:ext cx="4017526" cy="1280018"/>
            <a:chOff x="-280463" y="3203392"/>
            <a:chExt cx="3457152" cy="1280018"/>
          </a:xfrm>
        </p:grpSpPr>
        <p:sp>
          <p:nvSpPr>
            <p:cNvPr id="925" name="Google Shape;925;p62"/>
            <p:cNvSpPr/>
            <p:nvPr/>
          </p:nvSpPr>
          <p:spPr>
            <a:xfrm rot="-10139989">
              <a:off x="294091" y="3841589"/>
              <a:ext cx="328836" cy="616108"/>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6" name="Google Shape;926;p62"/>
            <p:cNvSpPr/>
            <p:nvPr/>
          </p:nvSpPr>
          <p:spPr>
            <a:xfrm>
              <a:off x="-280463" y="3203392"/>
              <a:ext cx="3457152" cy="835281"/>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作成した内容が次のページで表示されます。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内容に誤りがないか確認してください。</a:t>
              </a:r>
              <a:endParaRPr/>
            </a:p>
          </p:txBody>
        </p:sp>
      </p:grpSp>
      <p:sp>
        <p:nvSpPr>
          <p:cNvPr id="927" name="Google Shape;927;p62"/>
          <p:cNvSpPr/>
          <p:nvPr/>
        </p:nvSpPr>
        <p:spPr>
          <a:xfrm>
            <a:off x="1790" y="-7402"/>
            <a:ext cx="284424" cy="6856901"/>
          </a:xfrm>
          <a:prstGeom prst="rect">
            <a:avLst/>
          </a:prstGeom>
          <a:solidFill>
            <a:srgbClr val="5B9BD5">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28" name="Google Shape;928;p62"/>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生命保険料入力（③）</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3"/>
        <p:cNvGrpSpPr/>
        <p:nvPr/>
      </p:nvGrpSpPr>
      <p:grpSpPr>
        <a:xfrm>
          <a:off x="0" y="0"/>
          <a:ext cx="0" cy="0"/>
          <a:chOff x="0" y="0"/>
          <a:chExt cx="0" cy="0"/>
        </a:xfrm>
      </p:grpSpPr>
      <p:pic>
        <p:nvPicPr>
          <p:cNvPr id="934" name="Google Shape;934;p63"/>
          <p:cNvPicPr preferRelativeResize="0"/>
          <p:nvPr/>
        </p:nvPicPr>
        <p:blipFill rotWithShape="1">
          <a:blip r:embed="rId3">
            <a:alphaModFix/>
          </a:blip>
          <a:srcRect/>
          <a:stretch/>
        </p:blipFill>
        <p:spPr>
          <a:xfrm>
            <a:off x="2123714" y="1826582"/>
            <a:ext cx="8424568" cy="4844127"/>
          </a:xfrm>
          <a:prstGeom prst="rect">
            <a:avLst/>
          </a:prstGeom>
          <a:noFill/>
          <a:ln>
            <a:noFill/>
          </a:ln>
          <a:effectLst>
            <a:outerShdw blurRad="63500" sx="102000" sy="102000" algn="ctr" rotWithShape="0">
              <a:srgbClr val="000000">
                <a:alpha val="40000"/>
              </a:srgbClr>
            </a:outerShdw>
          </a:effectLst>
        </p:spPr>
      </p:pic>
      <p:sp>
        <p:nvSpPr>
          <p:cNvPr id="935" name="Google Shape;935;p63"/>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936" name="Google Shape;936;p63"/>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grpSp>
        <p:nvGrpSpPr>
          <p:cNvPr id="937" name="Google Shape;937;p63"/>
          <p:cNvGrpSpPr/>
          <p:nvPr/>
        </p:nvGrpSpPr>
        <p:grpSpPr>
          <a:xfrm>
            <a:off x="6315075" y="3712190"/>
            <a:ext cx="4233207" cy="1437206"/>
            <a:chOff x="2509643" y="4791284"/>
            <a:chExt cx="2826310" cy="1840439"/>
          </a:xfrm>
        </p:grpSpPr>
        <p:sp>
          <p:nvSpPr>
            <p:cNvPr id="938" name="Google Shape;938;p63"/>
            <p:cNvSpPr/>
            <p:nvPr/>
          </p:nvSpPr>
          <p:spPr>
            <a:xfrm rot="-9257886">
              <a:off x="3165971" y="5826232"/>
              <a:ext cx="185133" cy="805177"/>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39" name="Google Shape;939;p63"/>
            <p:cNvSpPr/>
            <p:nvPr/>
          </p:nvSpPr>
          <p:spPr>
            <a:xfrm>
              <a:off x="2509643" y="4791284"/>
              <a:ext cx="2826310" cy="1303933"/>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地震保険の支払いがある場合は［はい］を選択後、地震保険料控除証明書の内容を入力します。</a:t>
              </a:r>
              <a:endParaRPr sz="1400" b="0" i="0" u="none" strike="noStrike" cap="none">
                <a:solidFill>
                  <a:schemeClr val="dk1"/>
                </a:solidFill>
                <a:latin typeface="Arial"/>
                <a:ea typeface="Arial"/>
                <a:cs typeface="Arial"/>
                <a:sym typeface="Arial"/>
              </a:endParaRPr>
            </a:p>
          </p:txBody>
        </p:sp>
      </p:grpSp>
      <p:sp>
        <p:nvSpPr>
          <p:cNvPr id="940" name="Google Shape;940;p63"/>
          <p:cNvSpPr/>
          <p:nvPr/>
        </p:nvSpPr>
        <p:spPr>
          <a:xfrm>
            <a:off x="6106850" y="5085224"/>
            <a:ext cx="1342145" cy="305926"/>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7" name="Google Shape;947;p63"/>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地震保険料入力（①）</a:t>
            </a:r>
            <a:endParaRPr/>
          </a:p>
        </p:txBody>
      </p:sp>
      <p:grpSp>
        <p:nvGrpSpPr>
          <p:cNvPr id="2" name="Google Shape;499;p38">
            <a:extLst>
              <a:ext uri="{FF2B5EF4-FFF2-40B4-BE49-F238E27FC236}">
                <a16:creationId xmlns:a16="http://schemas.microsoft.com/office/drawing/2014/main" id="{E1C3892D-0939-A824-A137-1624A8EE1A14}"/>
              </a:ext>
            </a:extLst>
          </p:cNvPr>
          <p:cNvGrpSpPr/>
          <p:nvPr/>
        </p:nvGrpSpPr>
        <p:grpSpPr>
          <a:xfrm>
            <a:off x="7552215" y="5129526"/>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90F85A20-3DB4-0581-A347-9D2334563CF8}"/>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94EF69F0-3469-076D-D593-8BE7336F3B1D}"/>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65CAADF4-554E-A769-766E-005160EE5819}"/>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E0396552-B2AB-647A-ADAA-E60BB17B041E}"/>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13B91D4E-7997-B3C7-52B3-E89256CBB8E9}"/>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64"/>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954" name="Google Shape;954;p64"/>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955" name="Google Shape;955;p64"/>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地震保険料入力（②－1：手動入力の場合）　</a:t>
            </a:r>
            <a:endParaRPr/>
          </a:p>
        </p:txBody>
      </p:sp>
      <p:pic>
        <p:nvPicPr>
          <p:cNvPr id="956" name="Google Shape;956;p64"/>
          <p:cNvPicPr preferRelativeResize="0"/>
          <p:nvPr/>
        </p:nvPicPr>
        <p:blipFill rotWithShape="1">
          <a:blip r:embed="rId3">
            <a:alphaModFix/>
          </a:blip>
          <a:srcRect/>
          <a:stretch/>
        </p:blipFill>
        <p:spPr>
          <a:xfrm>
            <a:off x="2131951" y="1826582"/>
            <a:ext cx="8408093" cy="4844127"/>
          </a:xfrm>
          <a:prstGeom prst="rect">
            <a:avLst/>
          </a:prstGeom>
          <a:noFill/>
          <a:ln>
            <a:noFill/>
          </a:ln>
          <a:effectLst>
            <a:outerShdw blurRad="63500" sx="102000" sy="102000" algn="ctr" rotWithShape="0">
              <a:srgbClr val="000000">
                <a:alpha val="40000"/>
              </a:srgbClr>
            </a:outerShdw>
          </a:effectLst>
        </p:spPr>
      </p:pic>
      <p:sp>
        <p:nvSpPr>
          <p:cNvPr id="957" name="Google Shape;957;p64"/>
          <p:cNvSpPr/>
          <p:nvPr/>
        </p:nvSpPr>
        <p:spPr>
          <a:xfrm>
            <a:off x="5281032" y="3534168"/>
            <a:ext cx="3005718" cy="1509993"/>
          </a:xfrm>
          <a:prstGeom prst="roundRect">
            <a:avLst>
              <a:gd name="adj" fmla="val 3185"/>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958" name="Google Shape;958;p64"/>
          <p:cNvGrpSpPr/>
          <p:nvPr/>
        </p:nvGrpSpPr>
        <p:grpSpPr>
          <a:xfrm>
            <a:off x="6934363" y="5089407"/>
            <a:ext cx="3611106" cy="705072"/>
            <a:chOff x="840861" y="3319698"/>
            <a:chExt cx="3157782" cy="902893"/>
          </a:xfrm>
        </p:grpSpPr>
        <p:sp>
          <p:nvSpPr>
            <p:cNvPr id="959" name="Google Shape;959;p64"/>
            <p:cNvSpPr/>
            <p:nvPr/>
          </p:nvSpPr>
          <p:spPr>
            <a:xfrm rot="-3977285">
              <a:off x="2004706" y="3355455"/>
              <a:ext cx="483295" cy="620512"/>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60" name="Google Shape;960;p64"/>
            <p:cNvSpPr/>
            <p:nvPr/>
          </p:nvSpPr>
          <p:spPr>
            <a:xfrm>
              <a:off x="840861" y="3508926"/>
              <a:ext cx="3157782" cy="713665"/>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加入している地震保険の情報を入力します。</a:t>
              </a:r>
              <a:endParaRPr sz="1400" b="0" i="0" u="none" strike="noStrike" cap="none">
                <a:solidFill>
                  <a:schemeClr val="dk1"/>
                </a:solidFill>
                <a:latin typeface="Arial"/>
                <a:ea typeface="Arial"/>
                <a:cs typeface="Arial"/>
                <a:sym typeface="Arial"/>
              </a:endParaRPr>
            </a:p>
          </p:txBody>
        </p:sp>
      </p:grpSp>
      <p:grpSp>
        <p:nvGrpSpPr>
          <p:cNvPr id="2" name="Google Shape;499;p38">
            <a:extLst>
              <a:ext uri="{FF2B5EF4-FFF2-40B4-BE49-F238E27FC236}">
                <a16:creationId xmlns:a16="http://schemas.microsoft.com/office/drawing/2014/main" id="{DCD19D6C-EB44-BCE2-13C3-79E4C270E52D}"/>
              </a:ext>
            </a:extLst>
          </p:cNvPr>
          <p:cNvGrpSpPr/>
          <p:nvPr/>
        </p:nvGrpSpPr>
        <p:grpSpPr>
          <a:xfrm>
            <a:off x="8135472" y="4818573"/>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1D51F6DE-4DCB-B6A6-E651-F46EBCC8CC23}"/>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4C82E1B4-26E7-A312-2D7F-3CC503C39333}"/>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B6BB32D6-2A66-A0FC-752D-50F6CDCDBF55}"/>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CAA9C512-A39C-96F6-8D4D-4B4C3DF28DB9}"/>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05BFC251-1998-1D65-BF22-3126804D4035}"/>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grpSp>
        <p:nvGrpSpPr>
          <p:cNvPr id="966" name="Google Shape;966;p65"/>
          <p:cNvGrpSpPr/>
          <p:nvPr/>
        </p:nvGrpSpPr>
        <p:grpSpPr>
          <a:xfrm>
            <a:off x="1069637" y="5335053"/>
            <a:ext cx="10360241" cy="1163040"/>
            <a:chOff x="1026000" y="183542"/>
            <a:chExt cx="10360241" cy="5890693"/>
          </a:xfrm>
        </p:grpSpPr>
        <p:sp>
          <p:nvSpPr>
            <p:cNvPr id="967" name="Google Shape;967;p65"/>
            <p:cNvSpPr/>
            <p:nvPr/>
          </p:nvSpPr>
          <p:spPr>
            <a:xfrm>
              <a:off x="1026000" y="1255735"/>
              <a:ext cx="10360241" cy="4818500"/>
            </a:xfrm>
            <a:prstGeom prst="roundRect">
              <a:avLst>
                <a:gd name="adj" fmla="val 14552"/>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968" name="Google Shape;968;p65"/>
            <p:cNvGrpSpPr/>
            <p:nvPr/>
          </p:nvGrpSpPr>
          <p:grpSpPr>
            <a:xfrm>
              <a:off x="1409696" y="183542"/>
              <a:ext cx="1292288" cy="1814691"/>
              <a:chOff x="8814725" y="4085573"/>
              <a:chExt cx="1136908" cy="1892228"/>
            </a:xfrm>
          </p:grpSpPr>
          <p:sp>
            <p:nvSpPr>
              <p:cNvPr id="969" name="Google Shape;969;p65"/>
              <p:cNvSpPr/>
              <p:nvPr/>
            </p:nvSpPr>
            <p:spPr>
              <a:xfrm>
                <a:off x="8814725" y="4085573"/>
                <a:ext cx="1136908" cy="1837641"/>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800" b="1" i="0" u="none" strike="noStrike" cap="none">
                    <a:solidFill>
                      <a:srgbClr val="FF0000"/>
                    </a:solidFill>
                    <a:latin typeface="Arial"/>
                    <a:ea typeface="Arial"/>
                    <a:cs typeface="Arial"/>
                    <a:sym typeface="Arial"/>
                  </a:rPr>
                  <a:t>　　注意</a:t>
                </a:r>
                <a:endParaRPr sz="1800" b="1" i="0" u="none" strike="noStrike" cap="none">
                  <a:solidFill>
                    <a:srgbClr val="FF0000"/>
                  </a:solidFill>
                  <a:latin typeface="Arial"/>
                  <a:ea typeface="Arial"/>
                  <a:cs typeface="Arial"/>
                  <a:sym typeface="Arial"/>
                </a:endParaRPr>
              </a:p>
            </p:txBody>
          </p:sp>
          <p:pic>
            <p:nvPicPr>
              <p:cNvPr id="970" name="Google Shape;970;p65" descr="警告 単色塗りつぶし"/>
              <p:cNvPicPr preferRelativeResize="0"/>
              <p:nvPr/>
            </p:nvPicPr>
            <p:blipFill rotWithShape="1">
              <a:blip r:embed="rId3">
                <a:alphaModFix/>
              </a:blip>
              <a:srcRect/>
              <a:stretch/>
            </p:blipFill>
            <p:spPr>
              <a:xfrm>
                <a:off x="8909778" y="4140161"/>
                <a:ext cx="347715" cy="1837640"/>
              </a:xfrm>
              <a:prstGeom prst="rect">
                <a:avLst/>
              </a:prstGeom>
              <a:noFill/>
              <a:ln>
                <a:noFill/>
              </a:ln>
            </p:spPr>
          </p:pic>
        </p:grpSp>
      </p:grpSp>
      <p:sp>
        <p:nvSpPr>
          <p:cNvPr id="971" name="Google Shape;971;p65"/>
          <p:cNvSpPr txBox="1"/>
          <p:nvPr/>
        </p:nvSpPr>
        <p:spPr>
          <a:xfrm>
            <a:off x="1298051" y="5677093"/>
            <a:ext cx="10131827" cy="6906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50"/>
              <a:buFont typeface="Arial"/>
              <a:buNone/>
            </a:pPr>
            <a:r>
              <a:rPr lang="ja-JP" sz="1800" b="0" i="0" u="none" strike="noStrike" cap="none">
                <a:solidFill>
                  <a:schemeClr val="dk1"/>
                </a:solidFill>
                <a:latin typeface="Arial"/>
                <a:ea typeface="Arial"/>
                <a:cs typeface="Arial"/>
                <a:sym typeface="Arial"/>
              </a:rPr>
              <a:t>電子控除証明書の取得方法は自動でのメール通知やお客さまWebサイトでのダウンロードなど、各保険会社に応じて異なります。確認してください。</a:t>
            </a:r>
            <a:endParaRPr sz="1800" b="0" i="0" u="none" strike="noStrike" cap="none">
              <a:solidFill>
                <a:schemeClr val="dk1"/>
              </a:solidFill>
              <a:highlight>
                <a:srgbClr val="FFFFFF"/>
              </a:highlight>
              <a:latin typeface="Arial"/>
              <a:ea typeface="Arial"/>
              <a:cs typeface="Arial"/>
              <a:sym typeface="Arial"/>
            </a:endParaRPr>
          </a:p>
        </p:txBody>
      </p:sp>
      <p:sp>
        <p:nvSpPr>
          <p:cNvPr id="972" name="Google Shape;972;p65"/>
          <p:cNvSpPr txBox="1">
            <a:spLocks noGrp="1"/>
          </p:cNvSpPr>
          <p:nvPr>
            <p:ph type="body" idx="2"/>
          </p:nvPr>
        </p:nvSpPr>
        <p:spPr>
          <a:xfrm>
            <a:off x="1149423" y="1547726"/>
            <a:ext cx="10620375" cy="69064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950"/>
              <a:buNone/>
            </a:pPr>
            <a:r>
              <a:rPr lang="ja-JP">
                <a:solidFill>
                  <a:schemeClr val="dk1"/>
                </a:solidFill>
              </a:rPr>
              <a:t>電子控除証明書からアップロードをおこなう場合、事前にご契約の地震保険会社より電子データ（XMLファイル）を取得してください。</a:t>
            </a:r>
            <a:endParaRPr/>
          </a:p>
        </p:txBody>
      </p:sp>
      <p:sp>
        <p:nvSpPr>
          <p:cNvPr id="973" name="Google Shape;973;p65"/>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974" name="Google Shape;974;p65"/>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975" name="Google Shape;975;p65"/>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地震保険料入力（②－2：電子控除証明書からアップロードの場合）　</a:t>
            </a:r>
            <a:endParaRPr/>
          </a:p>
        </p:txBody>
      </p:sp>
      <p:pic>
        <p:nvPicPr>
          <p:cNvPr id="976" name="Google Shape;976;p65"/>
          <p:cNvPicPr preferRelativeResize="0"/>
          <p:nvPr/>
        </p:nvPicPr>
        <p:blipFill rotWithShape="1">
          <a:blip r:embed="rId4">
            <a:alphaModFix/>
          </a:blip>
          <a:srcRect/>
          <a:stretch/>
        </p:blipFill>
        <p:spPr>
          <a:xfrm>
            <a:off x="4042119" y="2575115"/>
            <a:ext cx="4686299" cy="26997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1</a:t>
            </a:r>
            <a:r>
              <a:rPr lang="ja-JP">
                <a:solidFill>
                  <a:srgbClr val="F1E70D"/>
                </a:solidFill>
              </a:rPr>
              <a:t> </a:t>
            </a:r>
            <a:r>
              <a:rPr lang="ja-JP"/>
              <a:t>年末調整とは</a:t>
            </a:r>
            <a:endParaRPr/>
          </a:p>
        </p:txBody>
      </p:sp>
      <p:sp>
        <p:nvSpPr>
          <p:cNvPr id="157" name="Google Shape;157;p6"/>
          <p:cNvSpPr txBox="1">
            <a:spLocks noGrp="1"/>
          </p:cNvSpPr>
          <p:nvPr>
            <p:ph type="body" idx="2"/>
          </p:nvPr>
        </p:nvSpPr>
        <p:spPr>
          <a:xfrm>
            <a:off x="1026000" y="1150773"/>
            <a:ext cx="10620000" cy="381251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ja-JP" dirty="0">
                <a:solidFill>
                  <a:schemeClr val="dk1"/>
                </a:solidFill>
              </a:rPr>
              <a:t>年末調整とは、源泉徴収された税額の年間の合計額と、年税額を一致させる精算の手続きです。</a:t>
            </a:r>
            <a:endParaRPr dirty="0">
              <a:solidFill>
                <a:schemeClr val="dk1"/>
              </a:solidFill>
            </a:endParaRPr>
          </a:p>
          <a:p>
            <a:pPr marL="0" lvl="0" indent="0" algn="l" rtl="0">
              <a:lnSpc>
                <a:spcPct val="90000"/>
              </a:lnSpc>
              <a:spcBef>
                <a:spcPts val="0"/>
              </a:spcBef>
              <a:spcAft>
                <a:spcPts val="0"/>
              </a:spcAft>
              <a:buSzPts val="2800"/>
              <a:buNone/>
            </a:pPr>
            <a:endParaRPr dirty="0">
              <a:solidFill>
                <a:schemeClr val="dk1"/>
              </a:solidFill>
            </a:endParaRPr>
          </a:p>
          <a:p>
            <a:pPr marL="0" lvl="0" indent="0" algn="l" rtl="0">
              <a:lnSpc>
                <a:spcPct val="90000"/>
              </a:lnSpc>
              <a:spcBef>
                <a:spcPts val="0"/>
              </a:spcBef>
              <a:spcAft>
                <a:spcPts val="0"/>
              </a:spcAft>
              <a:buSzPts val="2800"/>
              <a:buNone/>
            </a:pPr>
            <a:r>
              <a:rPr lang="ja-JP" dirty="0">
                <a:solidFill>
                  <a:schemeClr val="dk1"/>
                </a:solidFill>
              </a:rPr>
              <a:t>毎月の給与から源泉所得税は徴収されていますが、あくまで概算の額であるため、</a:t>
            </a:r>
            <a:endParaRPr dirty="0">
              <a:solidFill>
                <a:schemeClr val="dk1"/>
              </a:solidFill>
            </a:endParaRPr>
          </a:p>
          <a:p>
            <a:pPr marL="0" lvl="0" indent="0" algn="l" rtl="0">
              <a:lnSpc>
                <a:spcPct val="90000"/>
              </a:lnSpc>
              <a:spcBef>
                <a:spcPts val="0"/>
              </a:spcBef>
              <a:spcAft>
                <a:spcPts val="0"/>
              </a:spcAft>
              <a:buSzPts val="2800"/>
              <a:buNone/>
            </a:pPr>
            <a:r>
              <a:rPr lang="ja-JP" dirty="0">
                <a:solidFill>
                  <a:schemeClr val="dk1"/>
                </a:solidFill>
              </a:rPr>
              <a:t>実際の年間所得にかかる所得税とずれが生じます。</a:t>
            </a:r>
            <a:endParaRPr dirty="0">
              <a:solidFill>
                <a:schemeClr val="dk1"/>
              </a:solidFill>
            </a:endParaRPr>
          </a:p>
          <a:p>
            <a:pPr marL="0" lvl="0" indent="0" algn="l" rtl="0">
              <a:lnSpc>
                <a:spcPct val="90000"/>
              </a:lnSpc>
              <a:spcBef>
                <a:spcPts val="0"/>
              </a:spcBef>
              <a:spcAft>
                <a:spcPts val="0"/>
              </a:spcAft>
              <a:buSzPts val="2800"/>
              <a:buNone/>
            </a:pPr>
            <a:endParaRPr dirty="0">
              <a:solidFill>
                <a:schemeClr val="dk1"/>
              </a:solidFill>
            </a:endParaRPr>
          </a:p>
          <a:p>
            <a:pPr marL="0" lvl="0" indent="0" algn="l" rtl="0">
              <a:lnSpc>
                <a:spcPct val="90000"/>
              </a:lnSpc>
              <a:spcBef>
                <a:spcPts val="0"/>
              </a:spcBef>
              <a:spcAft>
                <a:spcPts val="0"/>
              </a:spcAft>
              <a:buSzPts val="2800"/>
              <a:buNone/>
            </a:pPr>
            <a:r>
              <a:rPr lang="ja-JP" dirty="0">
                <a:solidFill>
                  <a:schemeClr val="dk1"/>
                </a:solidFill>
              </a:rPr>
              <a:t>そのため、毎月の源泉所得税額と実際の所得税額の過不足を調整して、</a:t>
            </a:r>
            <a:endParaRPr dirty="0">
              <a:solidFill>
                <a:schemeClr val="dk1"/>
              </a:solidFill>
            </a:endParaRPr>
          </a:p>
          <a:p>
            <a:pPr marL="0" lvl="0" indent="0" algn="l" rtl="0">
              <a:lnSpc>
                <a:spcPct val="90000"/>
              </a:lnSpc>
              <a:spcBef>
                <a:spcPts val="0"/>
              </a:spcBef>
              <a:spcAft>
                <a:spcPts val="0"/>
              </a:spcAft>
              <a:buSzPts val="2800"/>
              <a:buNone/>
            </a:pPr>
            <a:r>
              <a:rPr lang="ja-JP" dirty="0">
                <a:solidFill>
                  <a:schemeClr val="dk1"/>
                </a:solidFill>
              </a:rPr>
              <a:t>支払うべき所得税を確定する必要があります。この手続きを年末調整といいます。</a:t>
            </a:r>
            <a:endParaRPr dirty="0">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66"/>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983" name="Google Shape;983;p66"/>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984" name="Google Shape;984;p66"/>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地震保険料入力（②－2：電子控除証明書からアップロードの場合）　</a:t>
            </a:r>
            <a:endParaRPr/>
          </a:p>
        </p:txBody>
      </p:sp>
      <p:pic>
        <p:nvPicPr>
          <p:cNvPr id="985" name="Google Shape;985;p66"/>
          <p:cNvPicPr preferRelativeResize="0"/>
          <p:nvPr/>
        </p:nvPicPr>
        <p:blipFill rotWithShape="1">
          <a:blip r:embed="rId3">
            <a:alphaModFix/>
          </a:blip>
          <a:srcRect/>
          <a:stretch/>
        </p:blipFill>
        <p:spPr>
          <a:xfrm>
            <a:off x="2131951" y="1835818"/>
            <a:ext cx="8408093" cy="4844127"/>
          </a:xfrm>
          <a:prstGeom prst="rect">
            <a:avLst/>
          </a:prstGeom>
          <a:noFill/>
          <a:ln>
            <a:noFill/>
          </a:ln>
          <a:effectLst>
            <a:outerShdw blurRad="63500" sx="102000" sy="102000" algn="ctr" rotWithShape="0">
              <a:srgbClr val="000000">
                <a:alpha val="40000"/>
              </a:srgbClr>
            </a:outerShdw>
          </a:effectLst>
        </p:spPr>
      </p:pic>
      <p:sp>
        <p:nvSpPr>
          <p:cNvPr id="989" name="Google Shape;989;p66"/>
          <p:cNvSpPr/>
          <p:nvPr/>
        </p:nvSpPr>
        <p:spPr>
          <a:xfrm rot="300000">
            <a:off x="4675832" y="2748137"/>
            <a:ext cx="751705" cy="339870"/>
          </a:xfrm>
          <a:prstGeom prst="curvedDownArrow">
            <a:avLst>
              <a:gd name="adj1" fmla="val 25000"/>
              <a:gd name="adj2" fmla="val 50000"/>
              <a:gd name="adj3" fmla="val 25000"/>
            </a:avLst>
          </a:prstGeom>
          <a:solidFill>
            <a:srgbClr val="41457E"/>
          </a:solidFill>
          <a:ln w="25400" cap="flat" cmpd="sng">
            <a:solidFill>
              <a:srgbClr val="41457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990" name="Google Shape;990;p66"/>
          <p:cNvSpPr/>
          <p:nvPr/>
        </p:nvSpPr>
        <p:spPr>
          <a:xfrm>
            <a:off x="5066432" y="3193722"/>
            <a:ext cx="1429618" cy="299929"/>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991" name="Google Shape;991;p66"/>
          <p:cNvGrpSpPr/>
          <p:nvPr/>
        </p:nvGrpSpPr>
        <p:grpSpPr>
          <a:xfrm>
            <a:off x="6537525" y="2137320"/>
            <a:ext cx="4017612" cy="1827897"/>
            <a:chOff x="-280457" y="3203376"/>
            <a:chExt cx="3457200" cy="1827897"/>
          </a:xfrm>
        </p:grpSpPr>
        <p:sp>
          <p:nvSpPr>
            <p:cNvPr id="992" name="Google Shape;992;p66"/>
            <p:cNvSpPr/>
            <p:nvPr/>
          </p:nvSpPr>
          <p:spPr>
            <a:xfrm rot="-10140472">
              <a:off x="294109" y="4389460"/>
              <a:ext cx="328833" cy="616127"/>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93" name="Google Shape;993;p66"/>
            <p:cNvSpPr/>
            <p:nvPr/>
          </p:nvSpPr>
          <p:spPr>
            <a:xfrm>
              <a:off x="-280457" y="3203376"/>
              <a:ext cx="3457200" cy="1236600"/>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[電子控除証明書からアップロード］にて</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XML形式のデータをアップロードします。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a:solidFill>
                  <a:schemeClr val="dk1"/>
                </a:solidFill>
              </a:endParaRPr>
            </a:p>
            <a:p>
              <a:pPr marL="0" marR="0" lvl="0" indent="0" algn="l" rtl="0">
                <a:lnSpc>
                  <a:spcPct val="100000"/>
                </a:lnSpc>
                <a:spcBef>
                  <a:spcPts val="0"/>
                </a:spcBef>
                <a:spcAft>
                  <a:spcPts val="0"/>
                </a:spcAft>
                <a:buNone/>
              </a:pPr>
              <a:r>
                <a:rPr lang="ja-JP">
                  <a:solidFill>
                    <a:schemeClr val="dk1"/>
                  </a:solidFill>
                </a:rPr>
                <a:t>アップロードした情報を元に自動で入力項目に値が入ります。</a:t>
              </a:r>
              <a:endParaRPr>
                <a:solidFill>
                  <a:schemeClr val="dk1"/>
                </a:solidFill>
              </a:endParaRPr>
            </a:p>
          </p:txBody>
        </p:sp>
      </p:grpSp>
      <p:pic>
        <p:nvPicPr>
          <p:cNvPr id="2" name="図 1" descr="テキスト が含まれている画像&#10;&#10;AI 生成コンテンツは誤りを含む可能性があります。">
            <a:extLst>
              <a:ext uri="{FF2B5EF4-FFF2-40B4-BE49-F238E27FC236}">
                <a16:creationId xmlns:a16="http://schemas.microsoft.com/office/drawing/2014/main" id="{708642FF-39C6-E733-1DE0-71AED8AAC175}"/>
              </a:ext>
            </a:extLst>
          </p:cNvPr>
          <p:cNvPicPr>
            <a:picLocks noChangeAspect="1"/>
          </p:cNvPicPr>
          <p:nvPr/>
        </p:nvPicPr>
        <p:blipFill>
          <a:blip r:embed="rId4"/>
          <a:stretch>
            <a:fillRect/>
          </a:stretch>
        </p:blipFill>
        <p:spPr>
          <a:xfrm>
            <a:off x="3969823" y="3013176"/>
            <a:ext cx="1011392" cy="118319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pic>
        <p:nvPicPr>
          <p:cNvPr id="998" name="Google Shape;998;p67"/>
          <p:cNvPicPr preferRelativeResize="0"/>
          <p:nvPr/>
        </p:nvPicPr>
        <p:blipFill rotWithShape="1">
          <a:blip r:embed="rId3">
            <a:alphaModFix/>
          </a:blip>
          <a:srcRect/>
          <a:stretch/>
        </p:blipFill>
        <p:spPr>
          <a:xfrm>
            <a:off x="2131953" y="1843059"/>
            <a:ext cx="8408093" cy="4585302"/>
          </a:xfrm>
          <a:prstGeom prst="rect">
            <a:avLst/>
          </a:prstGeom>
          <a:noFill/>
          <a:ln>
            <a:noFill/>
          </a:ln>
          <a:effectLst>
            <a:outerShdw blurRad="63500" sx="102000" sy="102000" algn="ctr" rotWithShape="0">
              <a:srgbClr val="000000">
                <a:alpha val="40000"/>
              </a:srgbClr>
            </a:outerShdw>
          </a:effectLst>
        </p:spPr>
      </p:pic>
      <p:sp>
        <p:nvSpPr>
          <p:cNvPr id="999" name="Google Shape;999;p67"/>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1000" name="Google Shape;1000;p67"/>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1001" name="Google Shape;1001;p67"/>
          <p:cNvSpPr/>
          <p:nvPr/>
        </p:nvSpPr>
        <p:spPr>
          <a:xfrm>
            <a:off x="1790" y="-7402"/>
            <a:ext cx="284424" cy="6856901"/>
          </a:xfrm>
          <a:prstGeom prst="rect">
            <a:avLst/>
          </a:prstGeom>
          <a:solidFill>
            <a:srgbClr val="5B9BD5">
              <a:alpha val="2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2" name="Google Shape;1002;p67"/>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地震保険料入力（③）</a:t>
            </a:r>
            <a:endParaRPr/>
          </a:p>
        </p:txBody>
      </p:sp>
      <p:grpSp>
        <p:nvGrpSpPr>
          <p:cNvPr id="1003" name="Google Shape;1003;p67"/>
          <p:cNvGrpSpPr/>
          <p:nvPr/>
        </p:nvGrpSpPr>
        <p:grpSpPr>
          <a:xfrm>
            <a:off x="6532095" y="2276405"/>
            <a:ext cx="4017526" cy="1280018"/>
            <a:chOff x="-280463" y="3203392"/>
            <a:chExt cx="3457152" cy="1280018"/>
          </a:xfrm>
        </p:grpSpPr>
        <p:sp>
          <p:nvSpPr>
            <p:cNvPr id="1004" name="Google Shape;1004;p67"/>
            <p:cNvSpPr/>
            <p:nvPr/>
          </p:nvSpPr>
          <p:spPr>
            <a:xfrm rot="-10139989">
              <a:off x="294091" y="3841589"/>
              <a:ext cx="328836" cy="616108"/>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05" name="Google Shape;1005;p67"/>
            <p:cNvSpPr/>
            <p:nvPr/>
          </p:nvSpPr>
          <p:spPr>
            <a:xfrm>
              <a:off x="-280463" y="3203392"/>
              <a:ext cx="3457152" cy="835281"/>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作成した内容が次のページで表示されます。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内容に誤りがないか確認してください。</a:t>
              </a: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pic>
        <p:nvPicPr>
          <p:cNvPr id="1010" name="Google Shape;1010;p68"/>
          <p:cNvPicPr preferRelativeResize="0"/>
          <p:nvPr/>
        </p:nvPicPr>
        <p:blipFill rotWithShape="1">
          <a:blip r:embed="rId3">
            <a:alphaModFix/>
          </a:blip>
          <a:srcRect/>
          <a:stretch/>
        </p:blipFill>
        <p:spPr>
          <a:xfrm>
            <a:off x="2141479" y="1826582"/>
            <a:ext cx="8401094" cy="4844127"/>
          </a:xfrm>
          <a:prstGeom prst="rect">
            <a:avLst/>
          </a:prstGeom>
          <a:noFill/>
          <a:ln>
            <a:noFill/>
          </a:ln>
          <a:effectLst>
            <a:outerShdw blurRad="63500" sx="102000" sy="102000" algn="ctr" rotWithShape="0">
              <a:srgbClr val="000000">
                <a:alpha val="40000"/>
              </a:srgbClr>
            </a:outerShdw>
          </a:effectLst>
        </p:spPr>
      </p:pic>
      <p:sp>
        <p:nvSpPr>
          <p:cNvPr id="1011" name="Google Shape;1011;p68"/>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1012" name="Google Shape;1012;p68"/>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1013" name="Google Shape;1013;p68"/>
          <p:cNvSpPr/>
          <p:nvPr/>
        </p:nvSpPr>
        <p:spPr>
          <a:xfrm>
            <a:off x="6057163" y="5088936"/>
            <a:ext cx="1550124" cy="302442"/>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20" name="Google Shape;1020;p68"/>
          <p:cNvGrpSpPr/>
          <p:nvPr/>
        </p:nvGrpSpPr>
        <p:grpSpPr>
          <a:xfrm>
            <a:off x="5564414" y="5353535"/>
            <a:ext cx="4968502" cy="1061748"/>
            <a:chOff x="3074236" y="4527913"/>
            <a:chExt cx="2296511" cy="1785351"/>
          </a:xfrm>
        </p:grpSpPr>
        <p:sp>
          <p:nvSpPr>
            <p:cNvPr id="1021" name="Google Shape;1021;p68"/>
            <p:cNvSpPr/>
            <p:nvPr/>
          </p:nvSpPr>
          <p:spPr>
            <a:xfrm rot="7551576">
              <a:off x="3241674" y="4751789"/>
              <a:ext cx="670364" cy="222448"/>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22" name="Google Shape;1022;p68"/>
            <p:cNvSpPr/>
            <p:nvPr/>
          </p:nvSpPr>
          <p:spPr>
            <a:xfrm>
              <a:off x="3074236" y="4780534"/>
              <a:ext cx="2296511" cy="1532730"/>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a:solidFill>
                    <a:schemeClr val="dk1"/>
                  </a:solidFill>
                </a:rPr>
                <a:t>年内に</a:t>
              </a:r>
              <a:r>
                <a:rPr lang="ja-JP" sz="1400" b="0" i="0" u="none" strike="noStrike" cap="none">
                  <a:solidFill>
                    <a:schemeClr val="dk1"/>
                  </a:solidFill>
                  <a:latin typeface="Arial"/>
                  <a:ea typeface="Arial"/>
                  <a:cs typeface="Arial"/>
                  <a:sym typeface="Arial"/>
                </a:rPr>
                <a:t>給与徴収ではなく、個人で納付し</a:t>
              </a:r>
              <a:r>
                <a:rPr lang="ja-JP">
                  <a:solidFill>
                    <a:schemeClr val="dk1"/>
                  </a:solidFill>
                </a:rPr>
                <a:t>た</a:t>
              </a:r>
              <a:r>
                <a:rPr lang="ja-JP" sz="1400" b="0" i="0" u="none" strike="noStrike" cap="none">
                  <a:solidFill>
                    <a:schemeClr val="dk1"/>
                  </a:solidFill>
                  <a:latin typeface="Arial"/>
                  <a:ea typeface="Arial"/>
                  <a:cs typeface="Arial"/>
                  <a:sym typeface="Arial"/>
                </a:rPr>
                <a:t>社会保険料があれば［はい］を選択します。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(例)国民年金、国民健康保険</a:t>
              </a:r>
              <a:endParaRPr sz="1400" b="0" i="0" u="none" strike="noStrike" cap="none">
                <a:solidFill>
                  <a:schemeClr val="dk1"/>
                </a:solidFill>
                <a:latin typeface="Arial"/>
                <a:ea typeface="Arial"/>
                <a:cs typeface="Arial"/>
                <a:sym typeface="Arial"/>
              </a:endParaRPr>
            </a:p>
          </p:txBody>
        </p:sp>
      </p:grpSp>
      <p:sp>
        <p:nvSpPr>
          <p:cNvPr id="1023" name="Google Shape;1023;p68"/>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社会保険料（①）</a:t>
            </a:r>
            <a:endParaRPr/>
          </a:p>
        </p:txBody>
      </p:sp>
      <p:grpSp>
        <p:nvGrpSpPr>
          <p:cNvPr id="2" name="Google Shape;499;p38">
            <a:extLst>
              <a:ext uri="{FF2B5EF4-FFF2-40B4-BE49-F238E27FC236}">
                <a16:creationId xmlns:a16="http://schemas.microsoft.com/office/drawing/2014/main" id="{4234B2FF-0DB5-7298-E661-E35492B7455B}"/>
              </a:ext>
            </a:extLst>
          </p:cNvPr>
          <p:cNvGrpSpPr/>
          <p:nvPr/>
        </p:nvGrpSpPr>
        <p:grpSpPr>
          <a:xfrm>
            <a:off x="7552215" y="5100951"/>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411E5170-F3AA-9231-9CBC-44927EDBF6B5}"/>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164E3225-EC47-95F4-2467-8E9E1A6B94C9}"/>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47CDBBA5-2951-AE72-CE2A-7175C29C12FB}"/>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D39197ED-1FDC-F78A-1FAA-B2F00E7E6B7A}"/>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207D907F-3CEF-6832-E4CE-7345936D554B}"/>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pic>
        <p:nvPicPr>
          <p:cNvPr id="1028" name="Google Shape;1028;p69"/>
          <p:cNvPicPr preferRelativeResize="0"/>
          <p:nvPr/>
        </p:nvPicPr>
        <p:blipFill rotWithShape="1">
          <a:blip r:embed="rId3">
            <a:alphaModFix/>
          </a:blip>
          <a:srcRect/>
          <a:stretch/>
        </p:blipFill>
        <p:spPr>
          <a:xfrm>
            <a:off x="2141505" y="1826582"/>
            <a:ext cx="8388984" cy="4844127"/>
          </a:xfrm>
          <a:prstGeom prst="rect">
            <a:avLst/>
          </a:prstGeom>
          <a:noFill/>
          <a:ln>
            <a:noFill/>
          </a:ln>
          <a:effectLst>
            <a:outerShdw blurRad="63500" sx="102000" sy="102000" algn="ctr" rotWithShape="0">
              <a:srgbClr val="000000">
                <a:alpha val="40000"/>
              </a:srgbClr>
            </a:outerShdw>
          </a:effectLst>
        </p:spPr>
      </p:pic>
      <p:sp>
        <p:nvSpPr>
          <p:cNvPr id="1029" name="Google Shape;1029;p69"/>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1030" name="Google Shape;1030;p69"/>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grpSp>
        <p:nvGrpSpPr>
          <p:cNvPr id="1031" name="Google Shape;1031;p69"/>
          <p:cNvGrpSpPr/>
          <p:nvPr/>
        </p:nvGrpSpPr>
        <p:grpSpPr>
          <a:xfrm>
            <a:off x="2147570" y="5606366"/>
            <a:ext cx="4200175" cy="937309"/>
            <a:chOff x="2320638" y="4357796"/>
            <a:chExt cx="3672902" cy="1200287"/>
          </a:xfrm>
        </p:grpSpPr>
        <p:sp>
          <p:nvSpPr>
            <p:cNvPr id="1032" name="Google Shape;1032;p69"/>
            <p:cNvSpPr/>
            <p:nvPr/>
          </p:nvSpPr>
          <p:spPr>
            <a:xfrm rot="2578900">
              <a:off x="5329933" y="4357944"/>
              <a:ext cx="242479" cy="614752"/>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3" name="Google Shape;1033;p69"/>
            <p:cNvSpPr/>
            <p:nvPr/>
          </p:nvSpPr>
          <p:spPr>
            <a:xfrm>
              <a:off x="2320638" y="4780534"/>
              <a:ext cx="3672902" cy="777549"/>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追加で控除に含めたい、社会保険料を入力します。</a:t>
              </a:r>
              <a:endParaRPr sz="1400" b="0" i="0" u="none" strike="noStrike" cap="none">
                <a:solidFill>
                  <a:schemeClr val="dk1"/>
                </a:solidFill>
                <a:latin typeface="Arial"/>
                <a:ea typeface="Arial"/>
                <a:cs typeface="Arial"/>
                <a:sym typeface="Arial"/>
              </a:endParaRPr>
            </a:p>
          </p:txBody>
        </p:sp>
      </p:grpSp>
      <p:sp>
        <p:nvSpPr>
          <p:cNvPr id="1034" name="Google Shape;1034;p69"/>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社会保険料（②）</a:t>
            </a:r>
            <a:endParaRPr/>
          </a:p>
        </p:txBody>
      </p:sp>
      <p:sp>
        <p:nvSpPr>
          <p:cNvPr id="1035" name="Google Shape;1035;p69"/>
          <p:cNvSpPr/>
          <p:nvPr/>
        </p:nvSpPr>
        <p:spPr>
          <a:xfrm>
            <a:off x="5178610" y="2848029"/>
            <a:ext cx="2517044" cy="262008"/>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036" name="Google Shape;1036;p69"/>
          <p:cNvGrpSpPr/>
          <p:nvPr/>
        </p:nvGrpSpPr>
        <p:grpSpPr>
          <a:xfrm>
            <a:off x="6993560" y="1825613"/>
            <a:ext cx="3542354" cy="1330181"/>
            <a:chOff x="1457976" y="4780535"/>
            <a:chExt cx="4190896" cy="1703387"/>
          </a:xfrm>
        </p:grpSpPr>
        <p:sp>
          <p:nvSpPr>
            <p:cNvPr id="1037" name="Google Shape;1037;p69"/>
            <p:cNvSpPr/>
            <p:nvPr/>
          </p:nvSpPr>
          <p:spPr>
            <a:xfrm rot="-9360381">
              <a:off x="2443915" y="5735322"/>
              <a:ext cx="303772" cy="717852"/>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38" name="Google Shape;1038;p69"/>
            <p:cNvSpPr/>
            <p:nvPr/>
          </p:nvSpPr>
          <p:spPr>
            <a:xfrm>
              <a:off x="1457976" y="4780535"/>
              <a:ext cx="4190896" cy="1156168"/>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国民年金保険の控除を受ける場合は</a:t>
              </a:r>
              <a:br>
                <a:rPr lang="ja-JP" sz="1400" b="0" i="0" u="none" strike="noStrike" cap="none">
                  <a:solidFill>
                    <a:schemeClr val="dk1"/>
                  </a:solidFill>
                  <a:latin typeface="Arial"/>
                  <a:ea typeface="Arial"/>
                  <a:cs typeface="Arial"/>
                  <a:sym typeface="Arial"/>
                </a:rPr>
              </a:br>
              <a:r>
                <a:rPr lang="ja-JP" sz="1400" b="0" i="0" u="none" strike="noStrike" cap="none">
                  <a:solidFill>
                    <a:schemeClr val="dk1"/>
                  </a:solidFill>
                  <a:latin typeface="Arial"/>
                  <a:ea typeface="Arial"/>
                  <a:cs typeface="Arial"/>
                  <a:sym typeface="Arial"/>
                </a:rPr>
                <a:t>［はい］を選択します。</a:t>
              </a:r>
              <a:endParaRPr/>
            </a:p>
          </p:txBody>
        </p:sp>
      </p:grpSp>
      <p:grpSp>
        <p:nvGrpSpPr>
          <p:cNvPr id="2" name="Google Shape;499;p38">
            <a:extLst>
              <a:ext uri="{FF2B5EF4-FFF2-40B4-BE49-F238E27FC236}">
                <a16:creationId xmlns:a16="http://schemas.microsoft.com/office/drawing/2014/main" id="{B28A2A97-D232-CF06-6786-050BD1BCD3A9}"/>
              </a:ext>
            </a:extLst>
          </p:cNvPr>
          <p:cNvGrpSpPr/>
          <p:nvPr/>
        </p:nvGrpSpPr>
        <p:grpSpPr>
          <a:xfrm>
            <a:off x="7954760" y="2963899"/>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DE8B0B63-4922-BE3C-543F-C91B5D50E655}"/>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43AA4CF9-E1DC-ECD8-45C1-FF60A11EA018}"/>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AF4D1791-A2F2-7A8C-CA87-7247F4933809}"/>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ADD468F3-92F6-FCDB-CFB2-7E528F37127A}"/>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B4514794-2239-5548-757D-350487E3E754}"/>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pic>
        <p:nvPicPr>
          <p:cNvPr id="1049" name="Google Shape;1049;p70"/>
          <p:cNvPicPr preferRelativeResize="0"/>
          <p:nvPr/>
        </p:nvPicPr>
        <p:blipFill rotWithShape="1">
          <a:blip r:embed="rId3">
            <a:alphaModFix/>
          </a:blip>
          <a:srcRect/>
          <a:stretch/>
        </p:blipFill>
        <p:spPr>
          <a:xfrm>
            <a:off x="2141505" y="1837900"/>
            <a:ext cx="8388984" cy="4821490"/>
          </a:xfrm>
          <a:prstGeom prst="rect">
            <a:avLst/>
          </a:prstGeom>
          <a:noFill/>
          <a:ln>
            <a:noFill/>
          </a:ln>
          <a:effectLst>
            <a:outerShdw blurRad="63500" sx="102000" sy="102000" algn="ctr" rotWithShape="0">
              <a:srgbClr val="000000">
                <a:alpha val="40000"/>
              </a:srgbClr>
            </a:outerShdw>
          </a:effectLst>
        </p:spPr>
      </p:pic>
      <p:sp>
        <p:nvSpPr>
          <p:cNvPr id="1050" name="Google Shape;1050;p70"/>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1051" name="Google Shape;1051;p70"/>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grpSp>
        <p:nvGrpSpPr>
          <p:cNvPr id="1052" name="Google Shape;1052;p70"/>
          <p:cNvGrpSpPr/>
          <p:nvPr/>
        </p:nvGrpSpPr>
        <p:grpSpPr>
          <a:xfrm>
            <a:off x="6699565" y="5311111"/>
            <a:ext cx="3830924" cy="1072552"/>
            <a:chOff x="2796065" y="7296375"/>
            <a:chExt cx="3350005" cy="1373474"/>
          </a:xfrm>
        </p:grpSpPr>
        <p:sp>
          <p:nvSpPr>
            <p:cNvPr id="1053" name="Google Shape;1053;p70"/>
            <p:cNvSpPr/>
            <p:nvPr/>
          </p:nvSpPr>
          <p:spPr>
            <a:xfrm rot="-3181021">
              <a:off x="3743772" y="7354571"/>
              <a:ext cx="355087" cy="419797"/>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54" name="Google Shape;1054;p70"/>
            <p:cNvSpPr/>
            <p:nvPr/>
          </p:nvSpPr>
          <p:spPr>
            <a:xfrm>
              <a:off x="2796065" y="7558432"/>
              <a:ext cx="3350005" cy="1111417"/>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小規模企業共済等掛金控除を適用されたい</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場合は［はい］を選択します。</a:t>
              </a:r>
              <a:endParaRPr/>
            </a:p>
          </p:txBody>
        </p:sp>
      </p:grpSp>
      <p:sp>
        <p:nvSpPr>
          <p:cNvPr id="1055" name="Google Shape;1055;p70"/>
          <p:cNvSpPr/>
          <p:nvPr/>
        </p:nvSpPr>
        <p:spPr>
          <a:xfrm>
            <a:off x="5801265" y="5054303"/>
            <a:ext cx="2065700" cy="334532"/>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2" name="Google Shape;1062;p70"/>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小規模企業共済等掛金 （①）</a:t>
            </a:r>
            <a:endParaRPr sz="1600" b="1" i="0" u="none" strike="noStrike" cap="none">
              <a:solidFill>
                <a:schemeClr val="lt1"/>
              </a:solidFill>
              <a:latin typeface="Arial"/>
              <a:ea typeface="Arial"/>
              <a:cs typeface="Arial"/>
              <a:sym typeface="Arial"/>
            </a:endParaRPr>
          </a:p>
        </p:txBody>
      </p:sp>
      <p:grpSp>
        <p:nvGrpSpPr>
          <p:cNvPr id="2" name="Google Shape;499;p38">
            <a:extLst>
              <a:ext uri="{FF2B5EF4-FFF2-40B4-BE49-F238E27FC236}">
                <a16:creationId xmlns:a16="http://schemas.microsoft.com/office/drawing/2014/main" id="{A5AAC007-380A-9633-AA6A-CCD063DFEAFC}"/>
              </a:ext>
            </a:extLst>
          </p:cNvPr>
          <p:cNvGrpSpPr/>
          <p:nvPr/>
        </p:nvGrpSpPr>
        <p:grpSpPr>
          <a:xfrm>
            <a:off x="7866965" y="5054303"/>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5F14C89C-8397-DCAB-2EC5-0F0888EA9382}"/>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A678F790-824E-2131-6884-748069AE2624}"/>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B60B3D19-F29E-F8AE-07F9-CE6F44DC8006}"/>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AF9A3FC1-1D00-5A96-557A-9AF38F70F5BE}"/>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55CAADDD-1472-8C60-422D-B368F5332AF4}"/>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pic>
        <p:nvPicPr>
          <p:cNvPr id="1067" name="Google Shape;1067;p71"/>
          <p:cNvPicPr preferRelativeResize="0"/>
          <p:nvPr/>
        </p:nvPicPr>
        <p:blipFill rotWithShape="1">
          <a:blip r:embed="rId3">
            <a:alphaModFix/>
          </a:blip>
          <a:srcRect/>
          <a:stretch/>
        </p:blipFill>
        <p:spPr>
          <a:xfrm>
            <a:off x="2141506" y="1834255"/>
            <a:ext cx="8382651" cy="4825136"/>
          </a:xfrm>
          <a:prstGeom prst="rect">
            <a:avLst/>
          </a:prstGeom>
          <a:noFill/>
          <a:ln>
            <a:noFill/>
          </a:ln>
          <a:effectLst>
            <a:outerShdw blurRad="63500" sx="102000" sy="102000" algn="ctr" rotWithShape="0">
              <a:srgbClr val="000000">
                <a:alpha val="40000"/>
              </a:srgbClr>
            </a:outerShdw>
          </a:effectLst>
        </p:spPr>
      </p:pic>
      <p:sp>
        <p:nvSpPr>
          <p:cNvPr id="1068" name="Google Shape;1068;p71"/>
          <p:cNvSpPr txBox="1">
            <a:spLocks noGrp="1"/>
          </p:cNvSpPr>
          <p:nvPr>
            <p:ph type="body" idx="1"/>
          </p:nvPr>
        </p:nvSpPr>
        <p:spPr>
          <a:xfrm>
            <a:off x="936000" y="323752"/>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1069" name="Google Shape;1069;p71"/>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grpSp>
        <p:nvGrpSpPr>
          <p:cNvPr id="1070" name="Google Shape;1070;p71"/>
          <p:cNvGrpSpPr/>
          <p:nvPr/>
        </p:nvGrpSpPr>
        <p:grpSpPr>
          <a:xfrm>
            <a:off x="6693075" y="2127010"/>
            <a:ext cx="3831174" cy="2294220"/>
            <a:chOff x="2800809" y="5201876"/>
            <a:chExt cx="3350100" cy="2937918"/>
          </a:xfrm>
        </p:grpSpPr>
        <p:sp>
          <p:nvSpPr>
            <p:cNvPr id="1071" name="Google Shape;1071;p71"/>
            <p:cNvSpPr/>
            <p:nvPr/>
          </p:nvSpPr>
          <p:spPr>
            <a:xfrm rot="12312067">
              <a:off x="3637320" y="7524874"/>
              <a:ext cx="242369" cy="614920"/>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72" name="Google Shape;1072;p71"/>
            <p:cNvSpPr/>
            <p:nvPr/>
          </p:nvSpPr>
          <p:spPr>
            <a:xfrm>
              <a:off x="2800809" y="5201876"/>
              <a:ext cx="3350100" cy="2434500"/>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12500"/>
                </a:lnSpc>
                <a:spcBef>
                  <a:spcPts val="0"/>
                </a:spcBef>
                <a:spcAft>
                  <a:spcPts val="0"/>
                </a:spcAft>
                <a:buNone/>
              </a:pPr>
              <a:r>
                <a:rPr lang="ja-JP" sz="1400" b="0" i="0" u="none" strike="noStrike" cap="none">
                  <a:solidFill>
                    <a:schemeClr val="dk1"/>
                  </a:solidFill>
                  <a:latin typeface="Arial"/>
                  <a:ea typeface="Arial"/>
                  <a:cs typeface="Arial"/>
                  <a:sym typeface="Arial"/>
                </a:rPr>
                <a:t>小規模企業共済等掛金の情報を入力します。該当しないものは「0」円で入力します。</a:t>
              </a:r>
              <a:endParaRPr sz="1400" b="0" i="0" u="none" strike="noStrike" cap="none">
                <a:solidFill>
                  <a:schemeClr val="dk1"/>
                </a:solidFill>
                <a:latin typeface="Arial"/>
                <a:ea typeface="Arial"/>
                <a:cs typeface="Arial"/>
                <a:sym typeface="Arial"/>
              </a:endParaRPr>
            </a:p>
            <a:p>
              <a:pPr marL="0" marR="0" lvl="0" indent="0" algn="l" rtl="0">
                <a:lnSpc>
                  <a:spcPct val="112500"/>
                </a:lnSpc>
                <a:spcBef>
                  <a:spcPts val="0"/>
                </a:spcBef>
                <a:spcAft>
                  <a:spcPts val="0"/>
                </a:spcAft>
                <a:buNone/>
              </a:pPr>
              <a:endParaRPr>
                <a:solidFill>
                  <a:schemeClr val="dk1"/>
                </a:solidFill>
              </a:endParaRPr>
            </a:p>
            <a:p>
              <a:pPr marL="0" marR="0" lvl="0" indent="0" algn="l" rtl="0">
                <a:lnSpc>
                  <a:spcPct val="112500"/>
                </a:lnSpc>
                <a:spcBef>
                  <a:spcPts val="0"/>
                </a:spcBef>
                <a:spcAft>
                  <a:spcPts val="0"/>
                </a:spcAft>
                <a:buNone/>
              </a:pPr>
              <a:r>
                <a:rPr lang="ja-JP">
                  <a:solidFill>
                    <a:srgbClr val="FF0000"/>
                  </a:solidFill>
                </a:rPr>
                <a:t>※企業型確定拠出年金加入者掛け金を管理者がすでにジンジャー上に登録している場合、事前に情報が反映され、編集できません。</a:t>
              </a:r>
              <a:endParaRPr>
                <a:solidFill>
                  <a:srgbClr val="FF0000"/>
                </a:solidFill>
              </a:endParaRPr>
            </a:p>
          </p:txBody>
        </p:sp>
      </p:grpSp>
      <p:sp>
        <p:nvSpPr>
          <p:cNvPr id="1073" name="Google Shape;1073;p71"/>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小規模企業共済等掛金 （②）</a:t>
            </a:r>
            <a:endParaRPr sz="1600" b="1" i="0" u="none" strike="noStrike" cap="none">
              <a:solidFill>
                <a:schemeClr val="lt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77"/>
        <p:cNvGrpSpPr/>
        <p:nvPr/>
      </p:nvGrpSpPr>
      <p:grpSpPr>
        <a:xfrm>
          <a:off x="0" y="0"/>
          <a:ext cx="0" cy="0"/>
          <a:chOff x="0" y="0"/>
          <a:chExt cx="0" cy="0"/>
        </a:xfrm>
      </p:grpSpPr>
      <p:pic>
        <p:nvPicPr>
          <p:cNvPr id="1078" name="Google Shape;1078;p72"/>
          <p:cNvPicPr preferRelativeResize="0"/>
          <p:nvPr/>
        </p:nvPicPr>
        <p:blipFill rotWithShape="1">
          <a:blip r:embed="rId3">
            <a:alphaModFix/>
          </a:blip>
          <a:srcRect/>
          <a:stretch/>
        </p:blipFill>
        <p:spPr>
          <a:xfrm>
            <a:off x="2136996" y="1839369"/>
            <a:ext cx="8387160" cy="4818551"/>
          </a:xfrm>
          <a:prstGeom prst="rect">
            <a:avLst/>
          </a:prstGeom>
          <a:noFill/>
          <a:ln>
            <a:noFill/>
          </a:ln>
          <a:effectLst>
            <a:outerShdw blurRad="63500" sx="102000" sy="102000" algn="ctr" rotWithShape="0">
              <a:srgbClr val="000000">
                <a:alpha val="40000"/>
              </a:srgbClr>
            </a:outerShdw>
          </a:effectLst>
        </p:spPr>
      </p:pic>
      <p:sp>
        <p:nvSpPr>
          <p:cNvPr id="1079" name="Google Shape;1079;p72"/>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1080" name="Google Shape;1080;p72"/>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grpSp>
        <p:nvGrpSpPr>
          <p:cNvPr id="1081" name="Google Shape;1081;p72"/>
          <p:cNvGrpSpPr/>
          <p:nvPr/>
        </p:nvGrpSpPr>
        <p:grpSpPr>
          <a:xfrm>
            <a:off x="5126874" y="5030186"/>
            <a:ext cx="5405481" cy="1402998"/>
            <a:chOff x="920259" y="4101859"/>
            <a:chExt cx="4726898" cy="2196495"/>
          </a:xfrm>
        </p:grpSpPr>
        <p:sp>
          <p:nvSpPr>
            <p:cNvPr id="1082" name="Google Shape;1082;p72"/>
            <p:cNvSpPr/>
            <p:nvPr/>
          </p:nvSpPr>
          <p:spPr>
            <a:xfrm rot="-3656142">
              <a:off x="2950704" y="4203301"/>
              <a:ext cx="434116" cy="343375"/>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83" name="Google Shape;1083;p72"/>
            <p:cNvSpPr/>
            <p:nvPr/>
          </p:nvSpPr>
          <p:spPr>
            <a:xfrm>
              <a:off x="920259" y="4347393"/>
              <a:ext cx="4726898" cy="1950961"/>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住宅ローン控除を適用したい場合は［はい］を選択してください。 ［はい］を選択のうえ［次の設問へ進む］をクリックすると</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住宅ローン控除に関する設問が続きます。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そのまま回答を続けてください。</a:t>
              </a:r>
              <a:endParaRPr/>
            </a:p>
          </p:txBody>
        </p:sp>
      </p:grpSp>
      <p:sp>
        <p:nvSpPr>
          <p:cNvPr id="1084" name="Google Shape;1084;p72"/>
          <p:cNvSpPr/>
          <p:nvPr/>
        </p:nvSpPr>
        <p:spPr>
          <a:xfrm>
            <a:off x="6057164" y="4732767"/>
            <a:ext cx="1510674" cy="348925"/>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1" name="Google Shape;1091;p72"/>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住宅ローン控除（①）</a:t>
            </a:r>
            <a:endParaRPr sz="1600" b="1" i="0" u="none" strike="noStrike" cap="none">
              <a:solidFill>
                <a:schemeClr val="lt1"/>
              </a:solidFill>
              <a:latin typeface="Arial"/>
              <a:ea typeface="Arial"/>
              <a:cs typeface="Arial"/>
              <a:sym typeface="Arial"/>
            </a:endParaRPr>
          </a:p>
        </p:txBody>
      </p:sp>
      <p:grpSp>
        <p:nvGrpSpPr>
          <p:cNvPr id="2" name="Google Shape;499;p38">
            <a:extLst>
              <a:ext uri="{FF2B5EF4-FFF2-40B4-BE49-F238E27FC236}">
                <a16:creationId xmlns:a16="http://schemas.microsoft.com/office/drawing/2014/main" id="{18F8EC73-E34B-56F3-7B0B-ECAB42FE22E4}"/>
              </a:ext>
            </a:extLst>
          </p:cNvPr>
          <p:cNvGrpSpPr/>
          <p:nvPr/>
        </p:nvGrpSpPr>
        <p:grpSpPr>
          <a:xfrm>
            <a:off x="7552215" y="4786626"/>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CD4917A5-F8B4-B7F9-CAEC-94CD73D39938}"/>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8F16F734-8647-0600-B645-68587CD054F7}"/>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098DF7A0-74C7-708A-E575-C487366ED82F}"/>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DE1DDA68-3A9F-643C-2FF6-51727C058896}"/>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DEB5894F-45B4-5109-FF4B-4F06F2DC5ED5}"/>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73"/>
          <p:cNvSpPr txBox="1">
            <a:spLocks noGrp="1"/>
          </p:cNvSpPr>
          <p:nvPr>
            <p:ph type="body" idx="2"/>
          </p:nvPr>
        </p:nvSpPr>
        <p:spPr>
          <a:xfrm>
            <a:off x="1127745" y="1555739"/>
            <a:ext cx="10620000" cy="578248"/>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1200"/>
              <a:buNone/>
            </a:pPr>
            <a:r>
              <a:rPr lang="ja-JP" sz="1800">
                <a:solidFill>
                  <a:schemeClr val="dk1"/>
                </a:solidFill>
              </a:rPr>
              <a:t>以降は、質問に沿って各フォーマットの画像を用いて入力該当箇所が</a:t>
            </a:r>
            <a:r>
              <a:rPr lang="ja-JP" sz="1800">
                <a:solidFill>
                  <a:srgbClr val="FF0000"/>
                </a:solidFill>
              </a:rPr>
              <a:t>赤枠</a:t>
            </a:r>
            <a:r>
              <a:rPr lang="ja-JP" sz="1800">
                <a:solidFill>
                  <a:schemeClr val="dk1"/>
                </a:solidFill>
              </a:rPr>
              <a:t>で表示されます。</a:t>
            </a:r>
            <a:endParaRPr/>
          </a:p>
          <a:p>
            <a:pPr marL="50799" lvl="0" indent="0" algn="l" rtl="0">
              <a:lnSpc>
                <a:spcPct val="90000"/>
              </a:lnSpc>
              <a:spcBef>
                <a:spcPts val="0"/>
              </a:spcBef>
              <a:spcAft>
                <a:spcPts val="0"/>
              </a:spcAft>
              <a:buSzPts val="1200"/>
              <a:buNone/>
            </a:pPr>
            <a:r>
              <a:rPr lang="ja-JP" sz="1800">
                <a:solidFill>
                  <a:schemeClr val="dk1"/>
                </a:solidFill>
              </a:rPr>
              <a:t>該当箇所に金額の記載がある場合は［はい］を選択後、金額を入力</a:t>
            </a:r>
            <a:r>
              <a:rPr lang="ja-JP">
                <a:solidFill>
                  <a:schemeClr val="dk1"/>
                </a:solidFill>
              </a:rPr>
              <a:t>します。</a:t>
            </a:r>
            <a:endParaRPr sz="1800">
              <a:solidFill>
                <a:schemeClr val="dk1"/>
              </a:solidFill>
            </a:endParaRPr>
          </a:p>
          <a:p>
            <a:pPr marL="50799" lvl="0" indent="0" algn="l" rtl="0">
              <a:lnSpc>
                <a:spcPct val="90000"/>
              </a:lnSpc>
              <a:spcBef>
                <a:spcPts val="0"/>
              </a:spcBef>
              <a:spcAft>
                <a:spcPts val="0"/>
              </a:spcAft>
              <a:buSzPts val="2800"/>
              <a:buNone/>
            </a:pPr>
            <a:endParaRPr>
              <a:solidFill>
                <a:schemeClr val="dk1"/>
              </a:solidFill>
            </a:endParaRPr>
          </a:p>
        </p:txBody>
      </p:sp>
      <p:sp>
        <p:nvSpPr>
          <p:cNvPr id="1097" name="Google Shape;1097;p73"/>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p:txBody>
      </p:sp>
      <p:sp>
        <p:nvSpPr>
          <p:cNvPr id="1098" name="Google Shape;1098;p73"/>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1099" name="Google Shape;1099;p73"/>
          <p:cNvSpPr txBox="1"/>
          <p:nvPr/>
        </p:nvSpPr>
        <p:spPr>
          <a:xfrm>
            <a:off x="2063236" y="2687667"/>
            <a:ext cx="4246124"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ja-JP" sz="1000" b="0" i="0" u="none" strike="noStrike" cap="none">
                <a:solidFill>
                  <a:srgbClr val="000000"/>
                </a:solidFill>
                <a:latin typeface="Arial"/>
                <a:ea typeface="Arial"/>
                <a:cs typeface="Arial"/>
                <a:sym typeface="Arial"/>
              </a:rPr>
              <a:t>(例1)「給与所得者の（特定増改築等）住宅借入金等特別控除申告書」</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ja-JP" sz="1000" b="0" i="0" u="none" strike="noStrike" cap="none">
                <a:solidFill>
                  <a:srgbClr val="000000"/>
                </a:solidFill>
                <a:latin typeface="Arial"/>
                <a:ea typeface="Arial"/>
                <a:cs typeface="Arial"/>
                <a:sym typeface="Arial"/>
              </a:rPr>
              <a:t>を選択いただいた場合</a:t>
            </a:r>
            <a:endParaRPr sz="1100" b="1" i="0" u="none" strike="noStrike" cap="none">
              <a:solidFill>
                <a:srgbClr val="000000"/>
              </a:solidFill>
              <a:latin typeface="Arial"/>
              <a:ea typeface="Arial"/>
              <a:cs typeface="Arial"/>
              <a:sym typeface="Arial"/>
            </a:endParaRPr>
          </a:p>
        </p:txBody>
      </p:sp>
      <p:sp>
        <p:nvSpPr>
          <p:cNvPr id="1100" name="Google Shape;1100;p73"/>
          <p:cNvSpPr txBox="1"/>
          <p:nvPr/>
        </p:nvSpPr>
        <p:spPr>
          <a:xfrm>
            <a:off x="5839533" y="2687667"/>
            <a:ext cx="5503678" cy="49241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ja-JP" sz="1000" b="0" i="0" u="none" strike="noStrike" cap="none">
                <a:solidFill>
                  <a:srgbClr val="000000"/>
                </a:solidFill>
                <a:latin typeface="Arial"/>
                <a:ea typeface="Arial"/>
                <a:cs typeface="Arial"/>
                <a:sym typeface="Arial"/>
              </a:rPr>
              <a:t>(例2)「給与所得者の（特定増改築等）住宅借入金等特別控除申告書</a:t>
            </a:r>
            <a:endParaRPr sz="10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ja-JP" sz="1000" b="0" i="0" u="none" strike="noStrike" cap="none">
                <a:solidFill>
                  <a:srgbClr val="000000"/>
                </a:solidFill>
                <a:latin typeface="Arial"/>
                <a:ea typeface="Arial"/>
                <a:cs typeface="Arial"/>
                <a:sym typeface="Arial"/>
              </a:rPr>
              <a:t>　兼（特定増改築等）住宅借入金等特別控除計算明細書」を選択いただいた場合</a:t>
            </a:r>
            <a:endParaRPr sz="1000" b="0" i="0" u="none" strike="noStrike" cap="none">
              <a:solidFill>
                <a:srgbClr val="000000"/>
              </a:solidFill>
              <a:latin typeface="Arial"/>
              <a:ea typeface="Arial"/>
              <a:cs typeface="Arial"/>
              <a:sym typeface="Arial"/>
            </a:endParaRPr>
          </a:p>
        </p:txBody>
      </p:sp>
      <p:sp>
        <p:nvSpPr>
          <p:cNvPr id="1101" name="Google Shape;1101;p73"/>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住宅ローン控除（②）</a:t>
            </a:r>
            <a:endParaRPr sz="1600" b="1" i="0" u="none" strike="noStrike" cap="none">
              <a:solidFill>
                <a:schemeClr val="lt1"/>
              </a:solidFill>
              <a:latin typeface="Arial"/>
              <a:ea typeface="Arial"/>
              <a:cs typeface="Arial"/>
              <a:sym typeface="Arial"/>
            </a:endParaRPr>
          </a:p>
        </p:txBody>
      </p:sp>
      <p:pic>
        <p:nvPicPr>
          <p:cNvPr id="1103" name="Google Shape;1103;p73"/>
          <p:cNvPicPr preferRelativeResize="0"/>
          <p:nvPr/>
        </p:nvPicPr>
        <p:blipFill>
          <a:blip r:embed="rId3">
            <a:alphaModFix/>
          </a:blip>
          <a:stretch>
            <a:fillRect/>
          </a:stretch>
        </p:blipFill>
        <p:spPr>
          <a:xfrm>
            <a:off x="2607910" y="3429001"/>
            <a:ext cx="3156775" cy="2825936"/>
          </a:xfrm>
          <a:prstGeom prst="rect">
            <a:avLst/>
          </a:prstGeom>
          <a:ln>
            <a:noFill/>
          </a:ln>
          <a:effectLst>
            <a:outerShdw blurRad="190500" algn="tl" rotWithShape="0">
              <a:srgbClr val="000000">
                <a:alpha val="70000"/>
              </a:srgbClr>
            </a:outerShdw>
          </a:effectLst>
        </p:spPr>
      </p:pic>
      <p:pic>
        <p:nvPicPr>
          <p:cNvPr id="1104" name="Google Shape;1104;p73"/>
          <p:cNvPicPr preferRelativeResize="0"/>
          <p:nvPr/>
        </p:nvPicPr>
        <p:blipFill>
          <a:blip r:embed="rId4">
            <a:alphaModFix/>
          </a:blip>
          <a:stretch>
            <a:fillRect/>
          </a:stretch>
        </p:blipFill>
        <p:spPr>
          <a:xfrm>
            <a:off x="7012977" y="3427476"/>
            <a:ext cx="3156775" cy="2828976"/>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74"/>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必要項目を入力する</a:t>
            </a:r>
            <a:endParaRPr/>
          </a:p>
          <a:p>
            <a:pPr marL="50799" lvl="0" indent="0" algn="l" rtl="0">
              <a:lnSpc>
                <a:spcPct val="90000"/>
              </a:lnSpc>
              <a:spcBef>
                <a:spcPts val="1000"/>
              </a:spcBef>
              <a:spcAft>
                <a:spcPts val="0"/>
              </a:spcAft>
              <a:buSzPts val="2800"/>
              <a:buNone/>
            </a:pPr>
            <a:endParaRPr/>
          </a:p>
        </p:txBody>
      </p:sp>
      <p:sp>
        <p:nvSpPr>
          <p:cNvPr id="1111" name="Google Shape;1111;p74"/>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1112" name="Google Shape;1112;p74"/>
          <p:cNvSpPr txBox="1">
            <a:spLocks noGrp="1"/>
          </p:cNvSpPr>
          <p:nvPr>
            <p:ph type="body" idx="2"/>
          </p:nvPr>
        </p:nvSpPr>
        <p:spPr>
          <a:xfrm>
            <a:off x="1127745" y="1592591"/>
            <a:ext cx="10620000" cy="328409"/>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r>
              <a:rPr lang="ja-JP" sz="1800">
                <a:solidFill>
                  <a:schemeClr val="dk1"/>
                </a:solidFill>
              </a:rPr>
              <a:t>この</a:t>
            </a:r>
            <a:r>
              <a:rPr lang="ja-JP">
                <a:solidFill>
                  <a:schemeClr val="dk1"/>
                </a:solidFill>
              </a:rPr>
              <a:t>設問</a:t>
            </a:r>
            <a:r>
              <a:rPr lang="ja-JP" sz="1800">
                <a:solidFill>
                  <a:schemeClr val="dk1"/>
                </a:solidFill>
              </a:rPr>
              <a:t>が住宅ローン控除についての最終設問です。</a:t>
            </a:r>
            <a:endParaRPr/>
          </a:p>
          <a:p>
            <a:pPr marL="50799" lvl="0" indent="0" algn="l" rtl="0">
              <a:lnSpc>
                <a:spcPct val="90000"/>
              </a:lnSpc>
              <a:spcBef>
                <a:spcPts val="0"/>
              </a:spcBef>
              <a:spcAft>
                <a:spcPts val="0"/>
              </a:spcAft>
              <a:buSzPts val="2800"/>
              <a:buNone/>
            </a:pPr>
            <a:endParaRPr/>
          </a:p>
        </p:txBody>
      </p:sp>
      <p:sp>
        <p:nvSpPr>
          <p:cNvPr id="1113" name="Google Shape;1113;p74"/>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住宅ローン控除（③）</a:t>
            </a:r>
            <a:endParaRPr sz="1600" b="1" i="0" u="none" strike="noStrike" cap="none">
              <a:solidFill>
                <a:schemeClr val="lt1"/>
              </a:solidFill>
              <a:latin typeface="Arial"/>
              <a:ea typeface="Arial"/>
              <a:cs typeface="Arial"/>
              <a:sym typeface="Arial"/>
            </a:endParaRPr>
          </a:p>
        </p:txBody>
      </p:sp>
      <p:pic>
        <p:nvPicPr>
          <p:cNvPr id="1114" name="Google Shape;1114;p74"/>
          <p:cNvPicPr preferRelativeResize="0"/>
          <p:nvPr/>
        </p:nvPicPr>
        <p:blipFill rotWithShape="1">
          <a:blip r:embed="rId3">
            <a:alphaModFix/>
          </a:blip>
          <a:srcRect b="1327"/>
          <a:stretch/>
        </p:blipFill>
        <p:spPr>
          <a:xfrm>
            <a:off x="2147838" y="2186282"/>
            <a:ext cx="8376317" cy="4502332"/>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pic>
        <p:nvPicPr>
          <p:cNvPr id="1120" name="Google Shape;1120;p75"/>
          <p:cNvPicPr preferRelativeResize="0"/>
          <p:nvPr/>
        </p:nvPicPr>
        <p:blipFill rotWithShape="1">
          <a:blip r:embed="rId3">
            <a:alphaModFix/>
          </a:blip>
          <a:srcRect b="6479"/>
          <a:stretch/>
        </p:blipFill>
        <p:spPr>
          <a:xfrm>
            <a:off x="2152270" y="2182269"/>
            <a:ext cx="8367452" cy="4506345"/>
          </a:xfrm>
          <a:prstGeom prst="rect">
            <a:avLst/>
          </a:prstGeom>
          <a:noFill/>
          <a:ln>
            <a:noFill/>
          </a:ln>
          <a:effectLst>
            <a:outerShdw blurRad="63500" sx="102000" sy="102000" algn="ctr" rotWithShape="0">
              <a:srgbClr val="000000">
                <a:alpha val="40000"/>
              </a:srgbClr>
            </a:outerShdw>
          </a:effectLst>
        </p:spPr>
      </p:pic>
      <p:sp>
        <p:nvSpPr>
          <p:cNvPr id="1121" name="Google Shape;1121;p75"/>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書類確認をする</a:t>
            </a:r>
            <a:endParaRPr/>
          </a:p>
        </p:txBody>
      </p:sp>
      <p:sp>
        <p:nvSpPr>
          <p:cNvPr id="1122" name="Google Shape;1122;p75"/>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STEP2</a:t>
            </a:r>
            <a:r>
              <a:rPr lang="ja-JP" sz="1400" b="1" i="0" u="none" strike="noStrike" cap="none">
                <a:solidFill>
                  <a:srgbClr val="576BC9"/>
                </a:solidFill>
                <a:latin typeface="Arial"/>
                <a:ea typeface="Arial"/>
                <a:cs typeface="Arial"/>
                <a:sym typeface="Arial"/>
              </a:rPr>
              <a:t> </a:t>
            </a:r>
            <a:endParaRPr/>
          </a:p>
        </p:txBody>
      </p:sp>
      <p:grpSp>
        <p:nvGrpSpPr>
          <p:cNvPr id="1123" name="Google Shape;1123;p75"/>
          <p:cNvGrpSpPr/>
          <p:nvPr/>
        </p:nvGrpSpPr>
        <p:grpSpPr>
          <a:xfrm>
            <a:off x="4352925" y="3462653"/>
            <a:ext cx="4610645" cy="576040"/>
            <a:chOff x="2832512" y="5728017"/>
            <a:chExt cx="4031843" cy="737657"/>
          </a:xfrm>
        </p:grpSpPr>
        <p:sp>
          <p:nvSpPr>
            <p:cNvPr id="1124" name="Google Shape;1124;p75"/>
            <p:cNvSpPr/>
            <p:nvPr/>
          </p:nvSpPr>
          <p:spPr>
            <a:xfrm rot="7556642">
              <a:off x="4889764" y="6176625"/>
              <a:ext cx="178376" cy="273275"/>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25" name="Google Shape;1125;p75"/>
            <p:cNvSpPr/>
            <p:nvPr/>
          </p:nvSpPr>
          <p:spPr>
            <a:xfrm>
              <a:off x="2832512" y="5728017"/>
              <a:ext cx="4031843" cy="585246"/>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申告書が見にくい場合はこちらで拡大・縮小できます。</a:t>
              </a:r>
              <a:endParaRPr/>
            </a:p>
          </p:txBody>
        </p:sp>
      </p:grpSp>
      <p:sp>
        <p:nvSpPr>
          <p:cNvPr id="1126" name="Google Shape;1126;p75"/>
          <p:cNvSpPr/>
          <p:nvPr/>
        </p:nvSpPr>
        <p:spPr>
          <a:xfrm>
            <a:off x="8152850" y="4184740"/>
            <a:ext cx="476800" cy="19050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7" name="Google Shape;1127;p75"/>
          <p:cNvSpPr/>
          <p:nvPr/>
        </p:nvSpPr>
        <p:spPr>
          <a:xfrm>
            <a:off x="6523276" y="4184921"/>
            <a:ext cx="916343" cy="19050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128" name="Google Shape;1128;p75"/>
          <p:cNvGrpSpPr/>
          <p:nvPr/>
        </p:nvGrpSpPr>
        <p:grpSpPr>
          <a:xfrm>
            <a:off x="5640605" y="4342783"/>
            <a:ext cx="4879117" cy="656014"/>
            <a:chOff x="2800809" y="5473196"/>
            <a:chExt cx="4577908" cy="840068"/>
          </a:xfrm>
        </p:grpSpPr>
        <p:sp>
          <p:nvSpPr>
            <p:cNvPr id="1129" name="Google Shape;1129;p75"/>
            <p:cNvSpPr/>
            <p:nvPr/>
          </p:nvSpPr>
          <p:spPr>
            <a:xfrm rot="1883179">
              <a:off x="5193898" y="5475637"/>
              <a:ext cx="121808" cy="400184"/>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30" name="Google Shape;1130;p75"/>
            <p:cNvSpPr/>
            <p:nvPr/>
          </p:nvSpPr>
          <p:spPr>
            <a:xfrm>
              <a:off x="2800809" y="5728017"/>
              <a:ext cx="4577908" cy="585247"/>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400" b="0" i="0" u="none" strike="noStrike" cap="none">
                  <a:solidFill>
                    <a:schemeClr val="dk1"/>
                  </a:solidFill>
                  <a:latin typeface="Arial"/>
                  <a:ea typeface="Arial"/>
                  <a:cs typeface="Arial"/>
                  <a:sym typeface="Arial"/>
                </a:rPr>
                <a:t>画像を保存・印刷したい場合はこちらをクリックします。</a:t>
              </a:r>
              <a:endParaRPr/>
            </a:p>
          </p:txBody>
        </p:sp>
      </p:grpSp>
      <p:sp>
        <p:nvSpPr>
          <p:cNvPr id="1131" name="Google Shape;1131;p75"/>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書類確認（①）</a:t>
            </a:r>
            <a:endParaRPr sz="1600" b="1" i="0" u="none" strike="noStrike" cap="none">
              <a:solidFill>
                <a:schemeClr val="lt1"/>
              </a:solidFill>
              <a:latin typeface="Arial"/>
              <a:ea typeface="Arial"/>
              <a:cs typeface="Arial"/>
              <a:sym typeface="Arial"/>
            </a:endParaRPr>
          </a:p>
        </p:txBody>
      </p:sp>
      <p:sp>
        <p:nvSpPr>
          <p:cNvPr id="1132" name="Google Shape;1132;p75"/>
          <p:cNvSpPr txBox="1"/>
          <p:nvPr/>
        </p:nvSpPr>
        <p:spPr>
          <a:xfrm>
            <a:off x="1127745" y="1592591"/>
            <a:ext cx="10620000" cy="328409"/>
          </a:xfrm>
          <a:prstGeom prst="rect">
            <a:avLst/>
          </a:prstGeom>
          <a:noFill/>
          <a:ln>
            <a:noFill/>
          </a:ln>
        </p:spPr>
        <p:txBody>
          <a:bodyPr spcFirstLastPara="1" wrap="square" lIns="91425" tIns="45700" rIns="91425" bIns="45700" anchor="t" anchorCtr="0">
            <a:noAutofit/>
          </a:bodyPr>
          <a:lstStyle/>
          <a:p>
            <a:pPr marL="50799" marR="0" lvl="0" indent="0" algn="l" rtl="0">
              <a:lnSpc>
                <a:spcPct val="90000"/>
              </a:lnSpc>
              <a:spcBef>
                <a:spcPts val="0"/>
              </a:spcBef>
              <a:spcAft>
                <a:spcPts val="0"/>
              </a:spcAft>
              <a:buClr>
                <a:schemeClr val="dk1"/>
              </a:buClr>
              <a:buSzPts val="2800"/>
              <a:buFont typeface="Arial"/>
              <a:buNone/>
            </a:pPr>
            <a:r>
              <a:rPr lang="ja-JP" sz="1800" b="0" i="0" u="none" strike="noStrike" cap="none">
                <a:solidFill>
                  <a:schemeClr val="dk1"/>
                </a:solidFill>
                <a:latin typeface="Arial"/>
                <a:ea typeface="Arial"/>
                <a:cs typeface="Arial"/>
                <a:sym typeface="Arial"/>
              </a:rPr>
              <a:t>回答結果をもとに作成された、各種申告書の記載内容を確認します。</a:t>
            </a:r>
            <a:endParaRPr/>
          </a:p>
          <a:p>
            <a:pPr marL="50799" marR="0" lvl="0" indent="0" algn="l" rtl="0">
              <a:lnSpc>
                <a:spcPct val="90000"/>
              </a:lnSpc>
              <a:spcBef>
                <a:spcPts val="0"/>
              </a:spcBef>
              <a:spcAft>
                <a:spcPts val="0"/>
              </a:spcAft>
              <a:buClr>
                <a:schemeClr val="dk1"/>
              </a:buClr>
              <a:buSzPts val="2800"/>
              <a:buFont typeface="Arial"/>
              <a:buNone/>
            </a:pPr>
            <a:endParaRPr sz="1800" b="0" i="0" u="none" strike="noStrike" cap="none">
              <a:solidFill>
                <a:srgbClr val="3F3F3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2</a:t>
            </a:r>
            <a:r>
              <a:rPr lang="ja-JP">
                <a:solidFill>
                  <a:srgbClr val="F1E70D"/>
                </a:solidFill>
              </a:rPr>
              <a:t> </a:t>
            </a:r>
            <a:r>
              <a:rPr lang="ja-JP"/>
              <a:t>年末調整が不要なケース</a:t>
            </a:r>
            <a:endParaRPr/>
          </a:p>
        </p:txBody>
      </p:sp>
      <p:sp>
        <p:nvSpPr>
          <p:cNvPr id="163" name="Google Shape;163;p7"/>
          <p:cNvSpPr txBox="1">
            <a:spLocks noGrp="1"/>
          </p:cNvSpPr>
          <p:nvPr>
            <p:ph type="body" idx="2"/>
          </p:nvPr>
        </p:nvSpPr>
        <p:spPr>
          <a:xfrm>
            <a:off x="1025999" y="1150773"/>
            <a:ext cx="10620000" cy="2756894"/>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r>
              <a:rPr lang="ja-JP" b="1">
                <a:solidFill>
                  <a:schemeClr val="dk1"/>
                </a:solidFill>
              </a:rPr>
              <a:t>今年度の年末調整が対応不要となる主なケースは以下です。</a:t>
            </a:r>
            <a:endParaRPr b="1">
              <a:solidFill>
                <a:schemeClr val="dk1"/>
              </a:solidFill>
            </a:endParaRPr>
          </a:p>
          <a:p>
            <a:pPr marL="50799" lvl="0" indent="0" algn="l" rtl="0">
              <a:lnSpc>
                <a:spcPct val="90000"/>
              </a:lnSpc>
              <a:spcBef>
                <a:spcPts val="1200"/>
              </a:spcBef>
              <a:spcAft>
                <a:spcPts val="0"/>
              </a:spcAft>
              <a:buSzPts val="2800"/>
              <a:buNone/>
            </a:pPr>
            <a:r>
              <a:rPr lang="ja-JP"/>
              <a:t>　</a:t>
            </a:r>
            <a:r>
              <a:rPr lang="ja-JP">
                <a:solidFill>
                  <a:srgbClr val="F1E70D"/>
                </a:solidFill>
              </a:rPr>
              <a:t>✔</a:t>
            </a:r>
            <a:r>
              <a:rPr lang="ja-JP"/>
              <a:t>　</a:t>
            </a:r>
            <a:r>
              <a:rPr lang="ja-JP">
                <a:solidFill>
                  <a:schemeClr val="dk1"/>
                </a:solidFill>
              </a:rPr>
              <a:t>1年間の給与収入の合計額が2,000万円を超える方</a:t>
            </a:r>
            <a:endParaRPr>
              <a:solidFill>
                <a:schemeClr val="dk1"/>
              </a:solidFill>
            </a:endParaRPr>
          </a:p>
          <a:p>
            <a:pPr marL="50799" lvl="0" indent="0" algn="l" rtl="0">
              <a:lnSpc>
                <a:spcPct val="90000"/>
              </a:lnSpc>
              <a:spcBef>
                <a:spcPts val="1200"/>
              </a:spcBef>
              <a:spcAft>
                <a:spcPts val="0"/>
              </a:spcAft>
              <a:buSzPts val="2800"/>
              <a:buNone/>
            </a:pPr>
            <a:r>
              <a:rPr lang="ja-JP"/>
              <a:t>　</a:t>
            </a:r>
            <a:r>
              <a:rPr lang="ja-JP">
                <a:solidFill>
                  <a:srgbClr val="F1E70D"/>
                </a:solidFill>
              </a:rPr>
              <a:t>✔</a:t>
            </a:r>
            <a:r>
              <a:rPr lang="ja-JP"/>
              <a:t>　</a:t>
            </a:r>
            <a:r>
              <a:rPr lang="ja-JP">
                <a:solidFill>
                  <a:schemeClr val="dk1"/>
                </a:solidFill>
              </a:rPr>
              <a:t>災害減免法の規定により、</a:t>
            </a:r>
            <a:endParaRPr>
              <a:solidFill>
                <a:schemeClr val="dk1"/>
              </a:solidFill>
            </a:endParaRPr>
          </a:p>
          <a:p>
            <a:pPr marL="50799" lvl="0" indent="0" algn="l" rtl="0">
              <a:lnSpc>
                <a:spcPct val="90000"/>
              </a:lnSpc>
              <a:spcBef>
                <a:spcPts val="600"/>
              </a:spcBef>
              <a:spcAft>
                <a:spcPts val="0"/>
              </a:spcAft>
              <a:buSzPts val="2800"/>
              <a:buNone/>
            </a:pPr>
            <a:r>
              <a:rPr lang="ja-JP">
                <a:solidFill>
                  <a:schemeClr val="dk1"/>
                </a:solidFill>
              </a:rPr>
              <a:t>        所得税などの源泉徴収の納税猶予や還付を受けている方</a:t>
            </a:r>
            <a:endParaRPr>
              <a:solidFill>
                <a:schemeClr val="dk1"/>
              </a:solidFill>
            </a:endParaRPr>
          </a:p>
          <a:p>
            <a:pPr marL="50799" lvl="0" indent="0" algn="l" rtl="0">
              <a:lnSpc>
                <a:spcPct val="90000"/>
              </a:lnSpc>
              <a:spcBef>
                <a:spcPts val="1200"/>
              </a:spcBef>
              <a:spcAft>
                <a:spcPts val="0"/>
              </a:spcAft>
              <a:buSzPts val="2800"/>
              <a:buNone/>
            </a:pPr>
            <a:r>
              <a:rPr lang="ja-JP"/>
              <a:t>　</a:t>
            </a:r>
            <a:r>
              <a:rPr lang="ja-JP">
                <a:solidFill>
                  <a:srgbClr val="F1E70D"/>
                </a:solidFill>
              </a:rPr>
              <a:t>✔</a:t>
            </a:r>
            <a:r>
              <a:rPr lang="ja-JP"/>
              <a:t>　</a:t>
            </a:r>
            <a:r>
              <a:rPr lang="ja-JP">
                <a:solidFill>
                  <a:schemeClr val="dk1"/>
                </a:solidFill>
              </a:rPr>
              <a:t>2カ所以上から給与の支払を受けていて、</a:t>
            </a:r>
            <a:endParaRPr/>
          </a:p>
          <a:p>
            <a:pPr marL="50799" lvl="0" indent="0" algn="l" rtl="0">
              <a:lnSpc>
                <a:spcPct val="90000"/>
              </a:lnSpc>
              <a:spcBef>
                <a:spcPts val="0"/>
              </a:spcBef>
              <a:spcAft>
                <a:spcPts val="0"/>
              </a:spcAft>
              <a:buSzPts val="2800"/>
              <a:buNone/>
            </a:pPr>
            <a:r>
              <a:rPr lang="ja-JP">
                <a:solidFill>
                  <a:schemeClr val="dk1"/>
                </a:solidFill>
              </a:rPr>
              <a:t>　　  他の勤務先に扶養控除等（異動）申告書を提出している方</a:t>
            </a:r>
            <a:endParaRPr b="0">
              <a:solidFill>
                <a:schemeClr val="dk1"/>
              </a:solidFill>
            </a:endParaRPr>
          </a:p>
          <a:p>
            <a:pPr marL="50799" lvl="0" indent="0" algn="l" rtl="0">
              <a:lnSpc>
                <a:spcPct val="90000"/>
              </a:lnSpc>
              <a:spcBef>
                <a:spcPts val="1600"/>
              </a:spcBef>
              <a:spcAft>
                <a:spcPts val="0"/>
              </a:spcAft>
              <a:buSzPts val="2800"/>
              <a:buNone/>
            </a:pPr>
            <a:r>
              <a:rPr lang="ja-JP"/>
              <a:t>　</a:t>
            </a:r>
            <a:r>
              <a:rPr lang="ja-JP">
                <a:solidFill>
                  <a:srgbClr val="F1E70D"/>
                </a:solidFill>
              </a:rPr>
              <a:t>✔</a:t>
            </a:r>
            <a:r>
              <a:rPr lang="ja-JP">
                <a:solidFill>
                  <a:schemeClr val="dk1"/>
                </a:solidFill>
              </a:rPr>
              <a:t>　扶養控除等（異動）申告書を提出していない方　　　　　　　　　　　　　　</a:t>
            </a:r>
            <a:endParaRPr>
              <a:solidFill>
                <a:schemeClr val="dk1"/>
              </a:solidFill>
            </a:endParaRPr>
          </a:p>
          <a:p>
            <a:pPr marL="50799" lvl="0" indent="0" algn="r" rtl="0">
              <a:lnSpc>
                <a:spcPct val="90000"/>
              </a:lnSpc>
              <a:spcBef>
                <a:spcPts val="600"/>
              </a:spcBef>
              <a:spcAft>
                <a:spcPts val="0"/>
              </a:spcAft>
              <a:buSzPts val="2800"/>
              <a:buNone/>
            </a:pPr>
            <a:r>
              <a:rPr lang="ja-JP"/>
              <a:t>　</a:t>
            </a:r>
            <a:endParaRPr/>
          </a:p>
          <a:p>
            <a:pPr marL="50799" lvl="0" indent="0" algn="l" rtl="0">
              <a:lnSpc>
                <a:spcPct val="90000"/>
              </a:lnSpc>
              <a:spcBef>
                <a:spcPts val="1000"/>
              </a:spcBef>
              <a:spcAft>
                <a:spcPts val="0"/>
              </a:spcAft>
              <a:buSzPts val="2800"/>
              <a:buNone/>
            </a:pPr>
            <a:endParaRPr/>
          </a:p>
        </p:txBody>
      </p:sp>
      <p:sp>
        <p:nvSpPr>
          <p:cNvPr id="164" name="Google Shape;164;p7"/>
          <p:cNvSpPr/>
          <p:nvPr/>
        </p:nvSpPr>
        <p:spPr>
          <a:xfrm>
            <a:off x="2015999" y="4162271"/>
            <a:ext cx="8640000" cy="2045267"/>
          </a:xfrm>
          <a:prstGeom prst="rect">
            <a:avLst/>
          </a:prstGeom>
          <a:solidFill>
            <a:srgbClr val="F2F2F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ja-JP" sz="1400" b="1" i="0" u="none" strike="noStrike" cap="none" dirty="0">
                <a:solidFill>
                  <a:srgbClr val="171C61"/>
                </a:solidFill>
                <a:latin typeface="Arial"/>
                <a:ea typeface="Arial"/>
                <a:cs typeface="Arial"/>
                <a:sym typeface="Arial"/>
              </a:rPr>
              <a:t>ジンジャーでは回答内容で年末調整の対象外に該当する可能性があると判断した場合は</a:t>
            </a:r>
            <a:endParaRPr sz="1400" b="1" i="0" u="none" strike="noStrike" cap="none" dirty="0">
              <a:solidFill>
                <a:srgbClr val="171C61"/>
              </a:solidFill>
              <a:latin typeface="Arial"/>
              <a:ea typeface="Arial"/>
              <a:cs typeface="Arial"/>
              <a:sym typeface="Arial"/>
            </a:endParaRPr>
          </a:p>
          <a:p>
            <a:pPr marL="0" marR="0" lvl="0" indent="0" algn="ctr" rtl="0">
              <a:lnSpc>
                <a:spcPct val="100000"/>
              </a:lnSpc>
              <a:spcBef>
                <a:spcPts val="0"/>
              </a:spcBef>
              <a:spcAft>
                <a:spcPts val="0"/>
              </a:spcAft>
              <a:buNone/>
            </a:pPr>
            <a:r>
              <a:rPr lang="ja-JP" sz="1400" b="1" i="0" u="none" strike="noStrike" cap="none" dirty="0">
                <a:solidFill>
                  <a:srgbClr val="171C61"/>
                </a:solidFill>
                <a:latin typeface="Arial"/>
                <a:ea typeface="Arial"/>
                <a:cs typeface="Arial"/>
                <a:sym typeface="Arial"/>
              </a:rPr>
              <a:t>下記のようにメッセージが表示されますが、「来年度の扶養控除申告書」の作成が必要になるため</a:t>
            </a:r>
            <a:endParaRPr sz="1400" b="1" i="0" u="none" strike="noStrike" cap="none" dirty="0">
              <a:solidFill>
                <a:srgbClr val="171C61"/>
              </a:solidFill>
              <a:latin typeface="Arial"/>
              <a:ea typeface="Arial"/>
              <a:cs typeface="Arial"/>
              <a:sym typeface="Arial"/>
            </a:endParaRPr>
          </a:p>
          <a:p>
            <a:pPr marL="0" marR="0" lvl="0" indent="0" algn="ctr" rtl="0">
              <a:lnSpc>
                <a:spcPct val="100000"/>
              </a:lnSpc>
              <a:spcBef>
                <a:spcPts val="0"/>
              </a:spcBef>
              <a:spcAft>
                <a:spcPts val="0"/>
              </a:spcAft>
              <a:buNone/>
            </a:pPr>
            <a:r>
              <a:rPr lang="ja-JP" sz="1400" b="1" i="0" u="none" strike="noStrike" cap="none" dirty="0">
                <a:solidFill>
                  <a:srgbClr val="171C61"/>
                </a:solidFill>
                <a:latin typeface="Arial"/>
                <a:ea typeface="Arial"/>
                <a:cs typeface="Arial"/>
                <a:sym typeface="Arial"/>
              </a:rPr>
              <a:t>そのまま最後まで回答を進めてください。</a:t>
            </a:r>
            <a:endParaRPr dirty="0"/>
          </a:p>
          <a:p>
            <a:pPr marL="0" marR="0" lvl="0" indent="0" algn="ctr" rtl="0">
              <a:lnSpc>
                <a:spcPct val="100000"/>
              </a:lnSpc>
              <a:spcBef>
                <a:spcPts val="0"/>
              </a:spcBef>
              <a:spcAft>
                <a:spcPts val="0"/>
              </a:spcAft>
              <a:buNone/>
            </a:pPr>
            <a:endParaRPr sz="1400" b="0" i="0" u="none" strike="noStrike" cap="none" dirty="0">
              <a:solidFill>
                <a:srgbClr val="171C61"/>
              </a:solidFill>
              <a:latin typeface="Arial"/>
              <a:ea typeface="Arial"/>
              <a:cs typeface="Arial"/>
              <a:sym typeface="Arial"/>
            </a:endParaRPr>
          </a:p>
          <a:p>
            <a:pPr marL="0" marR="0" lvl="0" indent="0" algn="l" rtl="0">
              <a:lnSpc>
                <a:spcPct val="100000"/>
              </a:lnSpc>
              <a:spcBef>
                <a:spcPts val="0"/>
              </a:spcBef>
              <a:spcAft>
                <a:spcPts val="0"/>
              </a:spcAft>
              <a:buNone/>
            </a:pPr>
            <a:br>
              <a:rPr lang="ja-JP" sz="1400" b="0" i="0" u="none" strike="noStrike" cap="none" dirty="0">
                <a:solidFill>
                  <a:srgbClr val="171C61"/>
                </a:solidFill>
                <a:latin typeface="Arial"/>
                <a:ea typeface="Arial"/>
                <a:cs typeface="Arial"/>
                <a:sym typeface="Arial"/>
              </a:rPr>
            </a:br>
            <a:endParaRPr sz="1400" b="0" i="0" u="none" strike="noStrike" cap="none" dirty="0">
              <a:solidFill>
                <a:srgbClr val="171C61"/>
              </a:solidFill>
              <a:latin typeface="Arial"/>
              <a:ea typeface="Arial"/>
              <a:cs typeface="Arial"/>
              <a:sym typeface="Arial"/>
            </a:endParaRPr>
          </a:p>
        </p:txBody>
      </p:sp>
      <p:pic>
        <p:nvPicPr>
          <p:cNvPr id="165" name="Google Shape;165;p7" descr="テキスト, チャットまたはテキスト メッセージ&#10;&#10;自動的に生成された説明"/>
          <p:cNvPicPr preferRelativeResize="0"/>
          <p:nvPr/>
        </p:nvPicPr>
        <p:blipFill rotWithShape="1">
          <a:blip r:embed="rId3">
            <a:alphaModFix/>
          </a:blip>
          <a:srcRect/>
          <a:stretch/>
        </p:blipFill>
        <p:spPr>
          <a:xfrm>
            <a:off x="3603685" y="4955853"/>
            <a:ext cx="4984630" cy="10828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pic>
        <p:nvPicPr>
          <p:cNvPr id="1138" name="Google Shape;1138;p76"/>
          <p:cNvPicPr preferRelativeResize="0"/>
          <p:nvPr/>
        </p:nvPicPr>
        <p:blipFill rotWithShape="1">
          <a:blip r:embed="rId3">
            <a:alphaModFix/>
          </a:blip>
          <a:srcRect t="552" b="551"/>
          <a:stretch/>
        </p:blipFill>
        <p:spPr>
          <a:xfrm>
            <a:off x="2152270" y="2182269"/>
            <a:ext cx="8367452" cy="4506345"/>
          </a:xfrm>
          <a:prstGeom prst="rect">
            <a:avLst/>
          </a:prstGeom>
          <a:noFill/>
          <a:ln>
            <a:noFill/>
          </a:ln>
          <a:effectLst>
            <a:outerShdw blurRad="63500" sx="102000" sy="102000" algn="ctr" rotWithShape="0">
              <a:srgbClr val="000000">
                <a:alpha val="40000"/>
              </a:srgbClr>
            </a:outerShdw>
          </a:effectLst>
        </p:spPr>
      </p:pic>
      <p:sp>
        <p:nvSpPr>
          <p:cNvPr id="1145" name="Google Shape;1145;p76"/>
          <p:cNvSpPr/>
          <p:nvPr/>
        </p:nvSpPr>
        <p:spPr>
          <a:xfrm>
            <a:off x="6386982" y="5391250"/>
            <a:ext cx="750396" cy="282219"/>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146" name="Google Shape;1146;p76"/>
          <p:cNvGrpSpPr/>
          <p:nvPr/>
        </p:nvGrpSpPr>
        <p:grpSpPr>
          <a:xfrm>
            <a:off x="6356118" y="2439239"/>
            <a:ext cx="4169029" cy="1690391"/>
            <a:chOff x="2997289" y="4592299"/>
            <a:chExt cx="3221154" cy="1738656"/>
          </a:xfrm>
        </p:grpSpPr>
        <p:sp>
          <p:nvSpPr>
            <p:cNvPr id="1147" name="Google Shape;1147;p76"/>
            <p:cNvSpPr/>
            <p:nvPr/>
          </p:nvSpPr>
          <p:spPr>
            <a:xfrm rot="-8872104">
              <a:off x="4088262" y="5757331"/>
              <a:ext cx="275030" cy="541993"/>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48" name="Google Shape;1148;p76"/>
            <p:cNvSpPr/>
            <p:nvPr/>
          </p:nvSpPr>
          <p:spPr>
            <a:xfrm>
              <a:off x="2997289" y="4592299"/>
              <a:ext cx="3221154" cy="1293984"/>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【変更がある場合】</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［はい］を選択し、リンクをクリックし</a:t>
              </a:r>
              <a:br>
                <a:rPr lang="ja-JP" sz="1400" b="0" i="0" u="none" strike="noStrike" cap="none">
                  <a:solidFill>
                    <a:schemeClr val="dk1"/>
                  </a:solidFill>
                  <a:latin typeface="Arial"/>
                  <a:ea typeface="Arial"/>
                  <a:cs typeface="Arial"/>
                  <a:sym typeface="Arial"/>
                </a:rPr>
              </a:br>
              <a:r>
                <a:rPr lang="ja-JP" sz="1400" b="0" i="0" u="none" strike="noStrike" cap="none">
                  <a:solidFill>
                    <a:schemeClr val="dk1"/>
                  </a:solidFill>
                  <a:latin typeface="Arial"/>
                  <a:ea typeface="Arial"/>
                  <a:cs typeface="Arial"/>
                  <a:sym typeface="Arial"/>
                </a:rPr>
                <a:t>変更する情報を入力します。</a:t>
              </a:r>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【変更がない場合】</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「回答を終了する」をクリックします。</a:t>
              </a:r>
              <a:endParaRPr/>
            </a:p>
          </p:txBody>
        </p:sp>
      </p:grpSp>
      <p:sp>
        <p:nvSpPr>
          <p:cNvPr id="1149" name="Google Shape;1149;p76"/>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書類確認をする</a:t>
            </a:r>
            <a:endParaRPr/>
          </a:p>
        </p:txBody>
      </p:sp>
      <p:sp>
        <p:nvSpPr>
          <p:cNvPr id="1150" name="Google Shape;1150;p76"/>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STEP2</a:t>
            </a:r>
            <a:r>
              <a:rPr lang="ja-JP" sz="1400" b="1" i="0" u="none" strike="noStrike" cap="none">
                <a:solidFill>
                  <a:srgbClr val="576BC9"/>
                </a:solidFill>
                <a:latin typeface="Arial"/>
                <a:ea typeface="Arial"/>
                <a:cs typeface="Arial"/>
                <a:sym typeface="Arial"/>
              </a:rPr>
              <a:t> </a:t>
            </a:r>
            <a:endParaRPr/>
          </a:p>
        </p:txBody>
      </p:sp>
      <p:sp>
        <p:nvSpPr>
          <p:cNvPr id="1151" name="Google Shape;1151;p76"/>
          <p:cNvSpPr/>
          <p:nvPr/>
        </p:nvSpPr>
        <p:spPr>
          <a:xfrm>
            <a:off x="5927582" y="3743394"/>
            <a:ext cx="1731069" cy="271918"/>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158" name="Google Shape;1158;p76"/>
          <p:cNvGrpSpPr/>
          <p:nvPr/>
        </p:nvGrpSpPr>
        <p:grpSpPr>
          <a:xfrm>
            <a:off x="2146844" y="4692505"/>
            <a:ext cx="4124667" cy="1721630"/>
            <a:chOff x="1362939" y="2669294"/>
            <a:chExt cx="4346582" cy="1721630"/>
          </a:xfrm>
        </p:grpSpPr>
        <p:grpSp>
          <p:nvGrpSpPr>
            <p:cNvPr id="1159" name="Google Shape;1159;p76"/>
            <p:cNvGrpSpPr/>
            <p:nvPr/>
          </p:nvGrpSpPr>
          <p:grpSpPr>
            <a:xfrm>
              <a:off x="1362939" y="2669294"/>
              <a:ext cx="4346582" cy="1721630"/>
              <a:chOff x="3818675" y="4311429"/>
              <a:chExt cx="3189959" cy="1631292"/>
            </a:xfrm>
          </p:grpSpPr>
          <p:sp>
            <p:nvSpPr>
              <p:cNvPr id="1160" name="Google Shape;1160;p76"/>
              <p:cNvSpPr/>
              <p:nvPr/>
            </p:nvSpPr>
            <p:spPr>
              <a:xfrm rot="2327062">
                <a:off x="5944259" y="4337815"/>
                <a:ext cx="275030" cy="541993"/>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61" name="Google Shape;1161;p76"/>
              <p:cNvSpPr/>
              <p:nvPr/>
            </p:nvSpPr>
            <p:spPr>
              <a:xfrm>
                <a:off x="3818675" y="4711709"/>
                <a:ext cx="3189959" cy="1231012"/>
              </a:xfrm>
              <a:prstGeom prst="roundRect">
                <a:avLst>
                  <a:gd name="adj" fmla="val 8044"/>
                </a:avLst>
              </a:prstGeom>
              <a:solidFill>
                <a:srgbClr val="F7F16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変更先画面のタブで他の項目に移動できます。</a:t>
                </a:r>
                <a:endParaRPr/>
              </a:p>
            </p:txBody>
          </p:sp>
        </p:grpSp>
        <p:pic>
          <p:nvPicPr>
            <p:cNvPr id="1162" name="Google Shape;1162;p76"/>
            <p:cNvPicPr preferRelativeResize="0"/>
            <p:nvPr/>
          </p:nvPicPr>
          <p:blipFill rotWithShape="1">
            <a:blip r:embed="rId4">
              <a:alphaModFix/>
            </a:blip>
            <a:srcRect r="64344" b="50465"/>
            <a:stretch/>
          </p:blipFill>
          <p:spPr>
            <a:xfrm>
              <a:off x="1834032" y="3459285"/>
              <a:ext cx="3239103" cy="803100"/>
            </a:xfrm>
            <a:prstGeom prst="rect">
              <a:avLst/>
            </a:prstGeom>
            <a:noFill/>
            <a:ln w="12700" cap="flat" cmpd="sng">
              <a:solidFill>
                <a:schemeClr val="dk1"/>
              </a:solidFill>
              <a:prstDash val="solid"/>
              <a:round/>
              <a:headEnd type="none" w="sm" len="sm"/>
              <a:tailEnd type="none" w="sm" len="sm"/>
            </a:ln>
          </p:spPr>
        </p:pic>
      </p:grpSp>
      <p:sp>
        <p:nvSpPr>
          <p:cNvPr id="1163" name="Google Shape;1163;p76"/>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書類確認（②）</a:t>
            </a:r>
            <a:endParaRPr sz="1600" b="1" i="0" u="none" strike="noStrike" cap="none">
              <a:solidFill>
                <a:schemeClr val="lt1"/>
              </a:solidFill>
              <a:latin typeface="Arial"/>
              <a:ea typeface="Arial"/>
              <a:cs typeface="Arial"/>
              <a:sym typeface="Arial"/>
            </a:endParaRPr>
          </a:p>
        </p:txBody>
      </p:sp>
      <p:sp>
        <p:nvSpPr>
          <p:cNvPr id="1164" name="Google Shape;1164;p76"/>
          <p:cNvSpPr txBox="1">
            <a:spLocks noGrp="1"/>
          </p:cNvSpPr>
          <p:nvPr>
            <p:ph type="body" idx="2"/>
          </p:nvPr>
        </p:nvSpPr>
        <p:spPr>
          <a:xfrm>
            <a:off x="1127745" y="1592591"/>
            <a:ext cx="10620000" cy="328409"/>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r>
              <a:rPr lang="ja-JP">
                <a:solidFill>
                  <a:schemeClr val="dk1"/>
                </a:solidFill>
              </a:rPr>
              <a:t>今年度と来年度で情報変更の有無について入力します。</a:t>
            </a:r>
            <a:endParaRPr/>
          </a:p>
        </p:txBody>
      </p:sp>
      <p:grpSp>
        <p:nvGrpSpPr>
          <p:cNvPr id="2" name="Google Shape;499;p38">
            <a:extLst>
              <a:ext uri="{FF2B5EF4-FFF2-40B4-BE49-F238E27FC236}">
                <a16:creationId xmlns:a16="http://schemas.microsoft.com/office/drawing/2014/main" id="{1F632FFC-F4CA-A58B-1FA9-5E3A2A4A2AAE}"/>
              </a:ext>
            </a:extLst>
          </p:cNvPr>
          <p:cNvGrpSpPr/>
          <p:nvPr/>
        </p:nvGrpSpPr>
        <p:grpSpPr>
          <a:xfrm>
            <a:off x="7130600" y="5482496"/>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24F4965D-2D91-2E9F-6824-4EAC4A1500C6}"/>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1BF236BE-FCAE-44AE-7271-D73532C034BA}"/>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5D6411A5-71EB-5DBC-A942-166EC552CC5A}"/>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5EE37F2B-3E81-F8D9-77B2-4CA378239509}"/>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DAD4CF79-D510-FF8E-3CC0-72687B89CC7D}"/>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grpSp>
        <p:nvGrpSpPr>
          <p:cNvPr id="8" name="Google Shape;499;p38">
            <a:extLst>
              <a:ext uri="{FF2B5EF4-FFF2-40B4-BE49-F238E27FC236}">
                <a16:creationId xmlns:a16="http://schemas.microsoft.com/office/drawing/2014/main" id="{BC3B7AC7-040F-C673-490C-A3833728D679}"/>
              </a:ext>
            </a:extLst>
          </p:cNvPr>
          <p:cNvGrpSpPr/>
          <p:nvPr/>
        </p:nvGrpSpPr>
        <p:grpSpPr>
          <a:xfrm>
            <a:off x="7552215" y="3967476"/>
            <a:ext cx="321470" cy="288094"/>
            <a:chOff x="7147743" y="5334455"/>
            <a:chExt cx="321470" cy="288094"/>
          </a:xfrm>
        </p:grpSpPr>
        <p:sp>
          <p:nvSpPr>
            <p:cNvPr id="9" name="Google Shape;500;p38" descr="カーソル 単色塗りつぶし">
              <a:extLst>
                <a:ext uri="{FF2B5EF4-FFF2-40B4-BE49-F238E27FC236}">
                  <a16:creationId xmlns:a16="http://schemas.microsoft.com/office/drawing/2014/main" id="{C348EDEC-44E0-1A88-DC0F-BB677A0DFE3D}"/>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10" name="Google Shape;501;p38">
              <a:extLst>
                <a:ext uri="{FF2B5EF4-FFF2-40B4-BE49-F238E27FC236}">
                  <a16:creationId xmlns:a16="http://schemas.microsoft.com/office/drawing/2014/main" id="{516D807E-0A1A-CF30-528F-693C024FD172}"/>
                </a:ext>
              </a:extLst>
            </p:cNvPr>
            <p:cNvGrpSpPr/>
            <p:nvPr/>
          </p:nvGrpSpPr>
          <p:grpSpPr>
            <a:xfrm rot="2075396">
              <a:off x="7175328" y="5334455"/>
              <a:ext cx="293885" cy="160057"/>
              <a:chOff x="7079603" y="4310467"/>
              <a:chExt cx="411998" cy="160057"/>
            </a:xfrm>
          </p:grpSpPr>
          <p:cxnSp>
            <p:nvCxnSpPr>
              <p:cNvPr id="11" name="Google Shape;502;p38">
                <a:extLst>
                  <a:ext uri="{FF2B5EF4-FFF2-40B4-BE49-F238E27FC236}">
                    <a16:creationId xmlns:a16="http://schemas.microsoft.com/office/drawing/2014/main" id="{D15E414E-0014-E274-4CB9-83EEB2FC1682}"/>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12" name="Google Shape;503;p38">
                <a:extLst>
                  <a:ext uri="{FF2B5EF4-FFF2-40B4-BE49-F238E27FC236}">
                    <a16:creationId xmlns:a16="http://schemas.microsoft.com/office/drawing/2014/main" id="{751B400A-D22B-0C60-631C-EB9DAD83190A}"/>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13" name="Google Shape;504;p38">
                <a:extLst>
                  <a:ext uri="{FF2B5EF4-FFF2-40B4-BE49-F238E27FC236}">
                    <a16:creationId xmlns:a16="http://schemas.microsoft.com/office/drawing/2014/main" id="{24070146-6AE9-1189-AF51-B6859AD2367C}"/>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pic>
        <p:nvPicPr>
          <p:cNvPr id="1169" name="Google Shape;1169;p77" descr="グラフィカル ユーザー インターフェイス, アプリケーション&#10;&#10;AI 生成コンテンツは誤りを含む可能性があります。"/>
          <p:cNvPicPr preferRelativeResize="0"/>
          <p:nvPr/>
        </p:nvPicPr>
        <p:blipFill rotWithShape="1">
          <a:blip r:embed="rId3">
            <a:alphaModFix/>
          </a:blip>
          <a:srcRect/>
          <a:stretch/>
        </p:blipFill>
        <p:spPr>
          <a:xfrm>
            <a:off x="6750717" y="3172213"/>
            <a:ext cx="3715268" cy="2657846"/>
          </a:xfrm>
          <a:prstGeom prst="rect">
            <a:avLst/>
          </a:prstGeom>
          <a:noFill/>
          <a:ln>
            <a:noFill/>
          </a:ln>
          <a:effectLst>
            <a:outerShdw blurRad="63500" sx="102000" sy="102000" algn="ctr" rotWithShape="0">
              <a:srgbClr val="000000">
                <a:alpha val="40000"/>
              </a:srgbClr>
            </a:outerShdw>
          </a:effectLst>
        </p:spPr>
      </p:pic>
      <p:pic>
        <p:nvPicPr>
          <p:cNvPr id="1170" name="Google Shape;1170;p77" descr="グラフィカル ユーザー インターフェイス, テキスト, アプリケーション, チャットまたはテキスト メッセージ&#10;&#10;AI 生成コンテンツは誤りを含む可能性があります。"/>
          <p:cNvPicPr preferRelativeResize="0"/>
          <p:nvPr/>
        </p:nvPicPr>
        <p:blipFill rotWithShape="1">
          <a:blip r:embed="rId4">
            <a:alphaModFix/>
          </a:blip>
          <a:srcRect/>
          <a:stretch/>
        </p:blipFill>
        <p:spPr>
          <a:xfrm>
            <a:off x="1588848" y="3172213"/>
            <a:ext cx="4572638" cy="2657846"/>
          </a:xfrm>
          <a:prstGeom prst="rect">
            <a:avLst/>
          </a:prstGeom>
          <a:noFill/>
          <a:ln>
            <a:noFill/>
          </a:ln>
          <a:effectLst>
            <a:outerShdw blurRad="63500" sx="102000" sy="102000" algn="ctr" rotWithShape="0">
              <a:srgbClr val="000000">
                <a:alpha val="40000"/>
              </a:srgbClr>
            </a:outerShdw>
          </a:effectLst>
        </p:spPr>
      </p:pic>
      <p:sp>
        <p:nvSpPr>
          <p:cNvPr id="1171" name="Google Shape;1171;p77"/>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回答内容の確定</a:t>
            </a:r>
            <a:endParaRPr/>
          </a:p>
        </p:txBody>
      </p:sp>
      <p:sp>
        <p:nvSpPr>
          <p:cNvPr id="1172" name="Google Shape;1172;p77"/>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STEP3</a:t>
            </a:r>
            <a:r>
              <a:rPr lang="ja-JP" sz="1400" b="1" i="0" u="none" strike="noStrike" cap="none">
                <a:solidFill>
                  <a:srgbClr val="576BC9"/>
                </a:solidFill>
                <a:latin typeface="Arial"/>
                <a:ea typeface="Arial"/>
                <a:cs typeface="Arial"/>
                <a:sym typeface="Arial"/>
              </a:rPr>
              <a:t> </a:t>
            </a:r>
            <a:endParaRPr/>
          </a:p>
        </p:txBody>
      </p:sp>
      <p:pic>
        <p:nvPicPr>
          <p:cNvPr id="1173" name="Google Shape;1173;p77" descr="再生 単色塗りつぶし"/>
          <p:cNvPicPr preferRelativeResize="0"/>
          <p:nvPr/>
        </p:nvPicPr>
        <p:blipFill rotWithShape="1">
          <a:blip r:embed="rId5">
            <a:alphaModFix/>
          </a:blip>
          <a:srcRect/>
          <a:stretch/>
        </p:blipFill>
        <p:spPr>
          <a:xfrm>
            <a:off x="6293020" y="4338055"/>
            <a:ext cx="326162" cy="326162"/>
          </a:xfrm>
          <a:prstGeom prst="rect">
            <a:avLst/>
          </a:prstGeom>
          <a:noFill/>
          <a:ln>
            <a:noFill/>
          </a:ln>
        </p:spPr>
      </p:pic>
      <p:grpSp>
        <p:nvGrpSpPr>
          <p:cNvPr id="1174" name="Google Shape;1174;p77"/>
          <p:cNvGrpSpPr/>
          <p:nvPr/>
        </p:nvGrpSpPr>
        <p:grpSpPr>
          <a:xfrm>
            <a:off x="7250572" y="4522096"/>
            <a:ext cx="3739574" cy="969342"/>
            <a:chOff x="2800809" y="5551265"/>
            <a:chExt cx="3270123" cy="620710"/>
          </a:xfrm>
        </p:grpSpPr>
        <p:sp>
          <p:nvSpPr>
            <p:cNvPr id="1175" name="Google Shape;1175;p77"/>
            <p:cNvSpPr/>
            <p:nvPr/>
          </p:nvSpPr>
          <p:spPr>
            <a:xfrm rot="-3138698">
              <a:off x="3594989" y="5546464"/>
              <a:ext cx="178376" cy="387922"/>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76" name="Google Shape;1176;p77"/>
            <p:cNvSpPr/>
            <p:nvPr/>
          </p:nvSpPr>
          <p:spPr>
            <a:xfrm>
              <a:off x="2800809" y="5726523"/>
              <a:ext cx="3270123" cy="445452"/>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この表示になれば、回答完了済になります。</a:t>
              </a:r>
              <a:endParaRPr/>
            </a:p>
          </p:txBody>
        </p:sp>
      </p:grpSp>
      <p:sp>
        <p:nvSpPr>
          <p:cNvPr id="1177" name="Google Shape;1177;p77"/>
          <p:cNvSpPr/>
          <p:nvPr/>
        </p:nvSpPr>
        <p:spPr>
          <a:xfrm>
            <a:off x="3208863" y="2577091"/>
            <a:ext cx="4629293" cy="34803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800" b="0" i="0" u="none" strike="noStrike" cap="none">
                <a:solidFill>
                  <a:srgbClr val="FF0000"/>
                </a:solidFill>
                <a:latin typeface="Arial"/>
                <a:ea typeface="Arial"/>
                <a:cs typeface="Arial"/>
                <a:sym typeface="Arial"/>
              </a:rPr>
              <a:t>貴社問い合わせ先を記載します</a:t>
            </a:r>
            <a:endParaRPr/>
          </a:p>
        </p:txBody>
      </p:sp>
      <p:sp>
        <p:nvSpPr>
          <p:cNvPr id="1178" name="Google Shape;1178;p77"/>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書類確認（③）</a:t>
            </a:r>
            <a:endParaRPr sz="1600" b="1" i="0" u="none" strike="noStrike" cap="none">
              <a:solidFill>
                <a:schemeClr val="lt1"/>
              </a:solidFill>
              <a:latin typeface="Arial"/>
              <a:ea typeface="Arial"/>
              <a:cs typeface="Arial"/>
              <a:sym typeface="Arial"/>
            </a:endParaRPr>
          </a:p>
        </p:txBody>
      </p:sp>
      <p:grpSp>
        <p:nvGrpSpPr>
          <p:cNvPr id="1179" name="Google Shape;1179;p77"/>
          <p:cNvGrpSpPr/>
          <p:nvPr/>
        </p:nvGrpSpPr>
        <p:grpSpPr>
          <a:xfrm>
            <a:off x="1069637" y="1560034"/>
            <a:ext cx="10360241" cy="4938059"/>
            <a:chOff x="1026000" y="1125646"/>
            <a:chExt cx="10360241" cy="4948589"/>
          </a:xfrm>
        </p:grpSpPr>
        <p:sp>
          <p:nvSpPr>
            <p:cNvPr id="1180" name="Google Shape;1180;p77"/>
            <p:cNvSpPr/>
            <p:nvPr/>
          </p:nvSpPr>
          <p:spPr>
            <a:xfrm>
              <a:off x="1026000" y="1255734"/>
              <a:ext cx="10360241" cy="4818501"/>
            </a:xfrm>
            <a:prstGeom prst="roundRect">
              <a:avLst>
                <a:gd name="adj" fmla="val 3872"/>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181" name="Google Shape;1181;p77"/>
            <p:cNvGrpSpPr/>
            <p:nvPr/>
          </p:nvGrpSpPr>
          <p:grpSpPr>
            <a:xfrm>
              <a:off x="1409700" y="1125646"/>
              <a:ext cx="4686299" cy="328409"/>
              <a:chOff x="8814725" y="5067927"/>
              <a:chExt cx="4122834" cy="342441"/>
            </a:xfrm>
          </p:grpSpPr>
          <p:sp>
            <p:nvSpPr>
              <p:cNvPr id="1182" name="Google Shape;1182;p77"/>
              <p:cNvSpPr/>
              <p:nvPr/>
            </p:nvSpPr>
            <p:spPr>
              <a:xfrm>
                <a:off x="8814725" y="5067927"/>
                <a:ext cx="4122834" cy="342441"/>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800" b="1" i="0" u="none" strike="noStrike" cap="none">
                    <a:solidFill>
                      <a:srgbClr val="FF0000"/>
                    </a:solidFill>
                    <a:latin typeface="Arial"/>
                    <a:ea typeface="Arial"/>
                    <a:cs typeface="Arial"/>
                    <a:sym typeface="Arial"/>
                  </a:rPr>
                  <a:t>　　注意</a:t>
                </a:r>
                <a:endParaRPr sz="1800" b="1" i="0" u="none" strike="noStrike" cap="none">
                  <a:solidFill>
                    <a:srgbClr val="FF0000"/>
                  </a:solidFill>
                  <a:latin typeface="Arial"/>
                  <a:ea typeface="Arial"/>
                  <a:cs typeface="Arial"/>
                  <a:sym typeface="Arial"/>
                </a:endParaRPr>
              </a:p>
            </p:txBody>
          </p:sp>
          <p:pic>
            <p:nvPicPr>
              <p:cNvPr id="1183" name="Google Shape;1183;p77" descr="警告 単色塗りつぶし"/>
              <p:cNvPicPr preferRelativeResize="0"/>
              <p:nvPr/>
            </p:nvPicPr>
            <p:blipFill rotWithShape="1">
              <a:blip r:embed="rId6">
                <a:alphaModFix/>
              </a:blip>
              <a:srcRect/>
              <a:stretch/>
            </p:blipFill>
            <p:spPr>
              <a:xfrm>
                <a:off x="8909779" y="5079492"/>
                <a:ext cx="295297" cy="295297"/>
              </a:xfrm>
              <a:prstGeom prst="rect">
                <a:avLst/>
              </a:prstGeom>
              <a:noFill/>
              <a:ln>
                <a:noFill/>
              </a:ln>
            </p:spPr>
          </p:pic>
        </p:grpSp>
      </p:grpSp>
      <p:sp>
        <p:nvSpPr>
          <p:cNvPr id="1184" name="Google Shape;1184;p77"/>
          <p:cNvSpPr txBox="1">
            <a:spLocks noGrp="1"/>
          </p:cNvSpPr>
          <p:nvPr>
            <p:ph type="body" idx="2"/>
          </p:nvPr>
        </p:nvSpPr>
        <p:spPr>
          <a:xfrm>
            <a:off x="1127745" y="1551068"/>
            <a:ext cx="10260836" cy="1086711"/>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ja-JP">
                <a:solidFill>
                  <a:srgbClr val="5C5C5C"/>
                </a:solidFill>
                <a:highlight>
                  <a:srgbClr val="FFFFFF"/>
                </a:highlight>
              </a:rPr>
              <a:t>　</a:t>
            </a:r>
            <a:endParaRPr>
              <a:solidFill>
                <a:srgbClr val="222222"/>
              </a:solidFill>
              <a:latin typeface="Lato"/>
              <a:ea typeface="Lato"/>
              <a:cs typeface="Lato"/>
              <a:sym typeface="Lato"/>
            </a:endParaRPr>
          </a:p>
          <a:p>
            <a:pPr marL="133200" lvl="0" indent="0" algn="l" rtl="0">
              <a:lnSpc>
                <a:spcPct val="115000"/>
              </a:lnSpc>
              <a:spcBef>
                <a:spcPts val="0"/>
              </a:spcBef>
              <a:spcAft>
                <a:spcPts val="0"/>
              </a:spcAft>
              <a:buSzPts val="1800"/>
              <a:buNone/>
            </a:pPr>
            <a:r>
              <a:rPr lang="ja-JP">
                <a:solidFill>
                  <a:srgbClr val="222222"/>
                </a:solidFill>
                <a:latin typeface="Lato"/>
                <a:ea typeface="Lato"/>
                <a:cs typeface="Lato"/>
                <a:sym typeface="Lato"/>
              </a:rPr>
              <a:t>提出後、書類の修正はできません。</a:t>
            </a:r>
            <a:endParaRPr/>
          </a:p>
          <a:p>
            <a:pPr marL="133200" lvl="0" indent="0" algn="l" rtl="0">
              <a:lnSpc>
                <a:spcPct val="115000"/>
              </a:lnSpc>
              <a:spcBef>
                <a:spcPts val="0"/>
              </a:spcBef>
              <a:spcAft>
                <a:spcPts val="0"/>
              </a:spcAft>
              <a:buSzPts val="1800"/>
              <a:buNone/>
            </a:pPr>
            <a:r>
              <a:rPr lang="ja-JP">
                <a:solidFill>
                  <a:srgbClr val="222222"/>
                </a:solidFill>
                <a:latin typeface="Lato"/>
                <a:ea typeface="Lato"/>
                <a:cs typeface="Lato"/>
                <a:sym typeface="Lato"/>
              </a:rPr>
              <a:t>提出後に書類の修正をしたい場合は、貴社管理者に問い合わせください。</a:t>
            </a:r>
            <a:endParaRPr/>
          </a:p>
          <a:p>
            <a:pPr marL="133200" lvl="0" indent="0" algn="l" rtl="0">
              <a:lnSpc>
                <a:spcPct val="115000"/>
              </a:lnSpc>
              <a:spcBef>
                <a:spcPts val="0"/>
              </a:spcBef>
              <a:spcAft>
                <a:spcPts val="0"/>
              </a:spcAft>
              <a:buSzPts val="1800"/>
              <a:buNone/>
            </a:pPr>
            <a:r>
              <a:rPr lang="ja-JP">
                <a:solidFill>
                  <a:srgbClr val="222222"/>
                </a:solidFill>
                <a:latin typeface="Lato"/>
                <a:ea typeface="Lato"/>
                <a:cs typeface="Lato"/>
                <a:sym typeface="Lato"/>
              </a:rPr>
              <a:t>・問い合わせ先：</a:t>
            </a:r>
            <a:endParaRPr/>
          </a:p>
          <a:p>
            <a:pPr marL="133200" lvl="0" indent="0" algn="l" rtl="0">
              <a:lnSpc>
                <a:spcPct val="115000"/>
              </a:lnSpc>
              <a:spcBef>
                <a:spcPts val="0"/>
              </a:spcBef>
              <a:spcAft>
                <a:spcPts val="0"/>
              </a:spcAft>
              <a:buSzPts val="1800"/>
              <a:buNone/>
            </a:pPr>
            <a:endParaRPr>
              <a:solidFill>
                <a:srgbClr val="222222"/>
              </a:solidFill>
              <a:latin typeface="Lato"/>
              <a:ea typeface="Lato"/>
              <a:cs typeface="Lato"/>
              <a:sym typeface="Lato"/>
            </a:endParaRPr>
          </a:p>
        </p:txBody>
      </p:sp>
      <p:sp>
        <p:nvSpPr>
          <p:cNvPr id="1185" name="Google Shape;1185;p77"/>
          <p:cNvSpPr/>
          <p:nvPr/>
        </p:nvSpPr>
        <p:spPr>
          <a:xfrm>
            <a:off x="3166270" y="5006290"/>
            <a:ext cx="1414404" cy="467272"/>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2" name="Google Shape;1192;p77"/>
          <p:cNvSpPr/>
          <p:nvPr/>
        </p:nvSpPr>
        <p:spPr>
          <a:xfrm>
            <a:off x="7193948" y="3920952"/>
            <a:ext cx="1178527" cy="695648"/>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 name="Google Shape;499;p38">
            <a:extLst>
              <a:ext uri="{FF2B5EF4-FFF2-40B4-BE49-F238E27FC236}">
                <a16:creationId xmlns:a16="http://schemas.microsoft.com/office/drawing/2014/main" id="{274FBDC1-01D0-A3C7-DA89-8EA4A66BBD3B}"/>
              </a:ext>
            </a:extLst>
          </p:cNvPr>
          <p:cNvGrpSpPr/>
          <p:nvPr/>
        </p:nvGrpSpPr>
        <p:grpSpPr>
          <a:xfrm>
            <a:off x="4580415" y="5239926"/>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F36E29EE-DA7B-7783-5400-F76F5F366AAE}"/>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C87FE6C6-8F19-BD6F-DCF3-715578F7C543}"/>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9611DE46-5735-1444-79BB-2135B2359E8D}"/>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28B9FF7F-0954-DA1A-5248-CCDCA236E868}"/>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7F0C82D7-4242-8AAC-ED8D-C05230D94196}"/>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grpSp>
        <p:nvGrpSpPr>
          <p:cNvPr id="1197" name="Google Shape;1197;p78"/>
          <p:cNvGrpSpPr/>
          <p:nvPr/>
        </p:nvGrpSpPr>
        <p:grpSpPr>
          <a:xfrm>
            <a:off x="1653110" y="2562706"/>
            <a:ext cx="1964808" cy="1732588"/>
            <a:chOff x="1244736" y="1871958"/>
            <a:chExt cx="2208853" cy="1732588"/>
          </a:xfrm>
        </p:grpSpPr>
        <p:sp>
          <p:nvSpPr>
            <p:cNvPr id="1198" name="Google Shape;1198;p78"/>
            <p:cNvSpPr/>
            <p:nvPr/>
          </p:nvSpPr>
          <p:spPr>
            <a:xfrm>
              <a:off x="1244736" y="1871958"/>
              <a:ext cx="2208853" cy="1732588"/>
            </a:xfrm>
            <a:prstGeom prst="rect">
              <a:avLst/>
            </a:prstGeom>
            <a:solidFill>
              <a:schemeClr val="lt1"/>
            </a:solid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9" name="Google Shape;1199;p78"/>
            <p:cNvSpPr txBox="1"/>
            <p:nvPr/>
          </p:nvSpPr>
          <p:spPr>
            <a:xfrm>
              <a:off x="1470273" y="2123849"/>
              <a:ext cx="1757778"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8000" b="0" i="0" u="none" strike="noStrike" cap="none">
                  <a:solidFill>
                    <a:srgbClr val="171C61"/>
                  </a:solidFill>
                  <a:latin typeface="Arial Black"/>
                  <a:ea typeface="Arial Black"/>
                  <a:cs typeface="Arial Black"/>
                  <a:sym typeface="Arial Black"/>
                </a:rPr>
                <a:t>04</a:t>
              </a:r>
              <a:endParaRPr sz="8000" b="0" i="0" u="none" strike="noStrike" cap="none">
                <a:solidFill>
                  <a:srgbClr val="171C61"/>
                </a:solidFill>
                <a:latin typeface="Arial Black"/>
                <a:ea typeface="Arial Black"/>
                <a:cs typeface="Arial Black"/>
                <a:sym typeface="Arial Black"/>
              </a:endParaRPr>
            </a:p>
          </p:txBody>
        </p:sp>
      </p:grpSp>
      <p:sp>
        <p:nvSpPr>
          <p:cNvPr id="1200" name="Google Shape;1200;p78"/>
          <p:cNvSpPr txBox="1"/>
          <p:nvPr/>
        </p:nvSpPr>
        <p:spPr>
          <a:xfrm>
            <a:off x="4271490" y="2921168"/>
            <a:ext cx="569813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6000" b="1" i="0" u="none" strike="noStrike" cap="none">
                <a:solidFill>
                  <a:schemeClr val="lt1"/>
                </a:solidFill>
                <a:latin typeface="Arial"/>
                <a:ea typeface="Arial"/>
                <a:cs typeface="Arial"/>
                <a:sym typeface="Arial"/>
              </a:rPr>
              <a:t>原本の提出</a:t>
            </a:r>
            <a:endParaRPr/>
          </a:p>
        </p:txBody>
      </p:sp>
      <p:sp>
        <p:nvSpPr>
          <p:cNvPr id="1201" name="Google Shape;1201;p78"/>
          <p:cNvSpPr/>
          <p:nvPr/>
        </p:nvSpPr>
        <p:spPr>
          <a:xfrm>
            <a:off x="560773" y="486053"/>
            <a:ext cx="11070454" cy="5885895"/>
          </a:xfrm>
          <a:prstGeom prst="rect">
            <a:avLst/>
          </a:prstGeom>
          <a:no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79"/>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1 原本の提出について</a:t>
            </a:r>
            <a:endParaRPr/>
          </a:p>
        </p:txBody>
      </p:sp>
      <p:sp>
        <p:nvSpPr>
          <p:cNvPr id="1207" name="Google Shape;1207;p79"/>
          <p:cNvSpPr txBox="1">
            <a:spLocks noGrp="1"/>
          </p:cNvSpPr>
          <p:nvPr>
            <p:ph type="body" idx="2"/>
          </p:nvPr>
        </p:nvSpPr>
        <p:spPr>
          <a:xfrm>
            <a:off x="1037750" y="1595600"/>
            <a:ext cx="10620000" cy="2895000"/>
          </a:xfrm>
          <a:prstGeom prst="rect">
            <a:avLst/>
          </a:prstGeom>
          <a:noFill/>
          <a:ln>
            <a:noFill/>
          </a:ln>
        </p:spPr>
        <p:txBody>
          <a:bodyPr spcFirstLastPara="1" wrap="square" lIns="91425" tIns="45700" rIns="91425" bIns="45700" anchor="t" anchorCtr="0">
            <a:normAutofit/>
          </a:bodyPr>
          <a:lstStyle/>
          <a:p>
            <a:pPr marL="50799" lvl="0" indent="0" algn="l" rtl="0">
              <a:lnSpc>
                <a:spcPct val="90000"/>
              </a:lnSpc>
              <a:spcBef>
                <a:spcPts val="1000"/>
              </a:spcBef>
              <a:spcAft>
                <a:spcPts val="0"/>
              </a:spcAft>
              <a:buSzPts val="2800"/>
              <a:buNone/>
            </a:pPr>
            <a:r>
              <a:rPr lang="ja-JP" b="0" i="0">
                <a:solidFill>
                  <a:srgbClr val="171C61"/>
                </a:solidFill>
                <a:latin typeface="Arial"/>
                <a:ea typeface="Arial"/>
                <a:cs typeface="Arial"/>
                <a:sym typeface="Arial"/>
              </a:rPr>
              <a:t>❚</a:t>
            </a:r>
            <a:r>
              <a:rPr lang="ja-JP" b="1" i="0">
                <a:solidFill>
                  <a:srgbClr val="171C61"/>
                </a:solidFill>
                <a:latin typeface="Arial"/>
                <a:ea typeface="Arial"/>
                <a:cs typeface="Arial"/>
                <a:sym typeface="Arial"/>
              </a:rPr>
              <a:t>今年中に会社を辞めた場合</a:t>
            </a:r>
            <a:endParaRPr b="1" i="0">
              <a:solidFill>
                <a:srgbClr val="171C61"/>
              </a:solidFill>
              <a:latin typeface="Arial"/>
              <a:ea typeface="Arial"/>
              <a:cs typeface="Arial"/>
              <a:sym typeface="Arial"/>
            </a:endParaRPr>
          </a:p>
          <a:p>
            <a:pPr marL="50799" lvl="0" indent="0" algn="l" rtl="0">
              <a:lnSpc>
                <a:spcPct val="90000"/>
              </a:lnSpc>
              <a:spcBef>
                <a:spcPts val="600"/>
              </a:spcBef>
              <a:spcAft>
                <a:spcPts val="0"/>
              </a:spcAft>
              <a:buSzPts val="2800"/>
              <a:buNone/>
            </a:pPr>
            <a:r>
              <a:rPr lang="ja-JP" i="0">
                <a:solidFill>
                  <a:schemeClr val="dk1"/>
                </a:solidFill>
              </a:rPr>
              <a:t>　・</a:t>
            </a:r>
            <a:r>
              <a:rPr lang="ja-JP">
                <a:solidFill>
                  <a:schemeClr val="dk1"/>
                </a:solidFill>
              </a:rPr>
              <a:t>（前職の）源泉徴収票</a:t>
            </a:r>
            <a:endParaRPr>
              <a:solidFill>
                <a:schemeClr val="dk1"/>
              </a:solidFill>
            </a:endParaRPr>
          </a:p>
          <a:p>
            <a:pPr marL="50799" lvl="0" indent="0" algn="l" rtl="0">
              <a:lnSpc>
                <a:spcPct val="90000"/>
              </a:lnSpc>
              <a:spcBef>
                <a:spcPts val="2200"/>
              </a:spcBef>
              <a:spcAft>
                <a:spcPts val="0"/>
              </a:spcAft>
              <a:buSzPts val="2800"/>
              <a:buNone/>
            </a:pPr>
            <a:r>
              <a:rPr lang="ja-JP" b="0" i="0">
                <a:solidFill>
                  <a:srgbClr val="171C61"/>
                </a:solidFill>
                <a:latin typeface="Arial"/>
                <a:ea typeface="Arial"/>
                <a:cs typeface="Arial"/>
                <a:sym typeface="Arial"/>
              </a:rPr>
              <a:t>❚</a:t>
            </a:r>
            <a:r>
              <a:rPr lang="ja-JP" b="1" i="0">
                <a:solidFill>
                  <a:srgbClr val="171C61"/>
                </a:solidFill>
                <a:latin typeface="Arial"/>
                <a:ea typeface="Arial"/>
                <a:cs typeface="Arial"/>
                <a:sym typeface="Arial"/>
              </a:rPr>
              <a:t>各種保険料控除を受ける場合</a:t>
            </a:r>
            <a:endParaRPr b="1" i="0">
              <a:solidFill>
                <a:srgbClr val="171C61"/>
              </a:solidFill>
              <a:latin typeface="Arial"/>
              <a:ea typeface="Arial"/>
              <a:cs typeface="Arial"/>
              <a:sym typeface="Arial"/>
            </a:endParaRPr>
          </a:p>
          <a:p>
            <a:pPr marL="50799" lvl="0" indent="0" algn="l" rtl="0">
              <a:lnSpc>
                <a:spcPct val="90000"/>
              </a:lnSpc>
              <a:spcBef>
                <a:spcPts val="600"/>
              </a:spcBef>
              <a:spcAft>
                <a:spcPts val="0"/>
              </a:spcAft>
              <a:buSzPts val="2800"/>
              <a:buNone/>
            </a:pPr>
            <a:r>
              <a:rPr lang="ja-JP" i="0">
                <a:solidFill>
                  <a:schemeClr val="dk1"/>
                </a:solidFill>
              </a:rPr>
              <a:t>　・</a:t>
            </a:r>
            <a:r>
              <a:rPr lang="ja-JP">
                <a:solidFill>
                  <a:schemeClr val="dk1"/>
                </a:solidFill>
              </a:rPr>
              <a:t>生命保険・地震保険 等の控除証明書もしくは納付証明書</a:t>
            </a:r>
            <a:endParaRPr>
              <a:solidFill>
                <a:schemeClr val="dk1"/>
              </a:solidFill>
            </a:endParaRPr>
          </a:p>
          <a:p>
            <a:pPr marL="50799" lvl="0" indent="0" algn="l" rtl="0">
              <a:lnSpc>
                <a:spcPct val="90000"/>
              </a:lnSpc>
              <a:spcBef>
                <a:spcPts val="2200"/>
              </a:spcBef>
              <a:spcAft>
                <a:spcPts val="0"/>
              </a:spcAft>
              <a:buClr>
                <a:schemeClr val="dk1"/>
              </a:buClr>
              <a:buSzPts val="1100"/>
              <a:buNone/>
            </a:pPr>
            <a:r>
              <a:rPr lang="ja-JP" b="0" i="0">
                <a:solidFill>
                  <a:srgbClr val="171C61"/>
                </a:solidFill>
                <a:latin typeface="Arial"/>
                <a:ea typeface="Arial"/>
                <a:cs typeface="Arial"/>
                <a:sym typeface="Arial"/>
              </a:rPr>
              <a:t>❚</a:t>
            </a:r>
            <a:r>
              <a:rPr lang="ja-JP" b="1">
                <a:solidFill>
                  <a:srgbClr val="171C61"/>
                </a:solidFill>
              </a:rPr>
              <a:t>住宅借入金控除を受ける場合</a:t>
            </a:r>
            <a:endParaRPr/>
          </a:p>
          <a:p>
            <a:pPr marL="50799" lvl="0" indent="0" algn="l" rtl="0">
              <a:lnSpc>
                <a:spcPct val="90000"/>
              </a:lnSpc>
              <a:spcBef>
                <a:spcPts val="600"/>
              </a:spcBef>
              <a:spcAft>
                <a:spcPts val="0"/>
              </a:spcAft>
              <a:buSzPts val="2800"/>
              <a:buNone/>
            </a:pPr>
            <a:r>
              <a:rPr lang="ja-JP" i="0">
                <a:solidFill>
                  <a:schemeClr val="dk1"/>
                </a:solidFill>
              </a:rPr>
              <a:t>　・</a:t>
            </a:r>
            <a:r>
              <a:rPr lang="ja-JP">
                <a:solidFill>
                  <a:schemeClr val="dk1"/>
                </a:solidFill>
              </a:rPr>
              <a:t>金融機関が発行した「住宅取得資金に係る借入金の年末残高等証明書」</a:t>
            </a:r>
            <a:endParaRPr>
              <a:solidFill>
                <a:schemeClr val="dk1"/>
              </a:solidFill>
            </a:endParaRPr>
          </a:p>
          <a:p>
            <a:pPr marL="50799" lvl="0" indent="0" algn="l" rtl="0">
              <a:lnSpc>
                <a:spcPct val="90000"/>
              </a:lnSpc>
              <a:spcBef>
                <a:spcPts val="1000"/>
              </a:spcBef>
              <a:spcAft>
                <a:spcPts val="0"/>
              </a:spcAft>
              <a:buSzPts val="2800"/>
              <a:buNone/>
            </a:pPr>
            <a:r>
              <a:rPr lang="ja-JP">
                <a:solidFill>
                  <a:schemeClr val="dk1"/>
                </a:solidFill>
              </a:rPr>
              <a:t>　・住宅借入金等特別控除申告書</a:t>
            </a:r>
            <a:endParaRPr i="0">
              <a:solidFill>
                <a:schemeClr val="dk1"/>
              </a:solidFill>
            </a:endParaRPr>
          </a:p>
          <a:p>
            <a:pPr marL="50799" lvl="0" indent="0" algn="l" rtl="0">
              <a:lnSpc>
                <a:spcPct val="90000"/>
              </a:lnSpc>
              <a:spcBef>
                <a:spcPts val="1000"/>
              </a:spcBef>
              <a:spcAft>
                <a:spcPts val="0"/>
              </a:spcAft>
              <a:buSzPts val="2800"/>
              <a:buNone/>
            </a:pPr>
            <a:endParaRPr b="1">
              <a:solidFill>
                <a:srgbClr val="171C61"/>
              </a:solidFill>
            </a:endParaRPr>
          </a:p>
        </p:txBody>
      </p:sp>
      <p:sp>
        <p:nvSpPr>
          <p:cNvPr id="1208" name="Google Shape;1208;p79"/>
          <p:cNvSpPr txBox="1"/>
          <p:nvPr/>
        </p:nvSpPr>
        <p:spPr>
          <a:xfrm>
            <a:off x="1026000" y="5170574"/>
            <a:ext cx="10620000" cy="1414849"/>
          </a:xfrm>
          <a:prstGeom prst="rect">
            <a:avLst/>
          </a:prstGeom>
          <a:noFill/>
          <a:ln>
            <a:noFill/>
          </a:ln>
        </p:spPr>
        <p:txBody>
          <a:bodyPr spcFirstLastPara="1" wrap="square" lIns="91425" tIns="45700" rIns="91425" bIns="45700" anchor="t" anchorCtr="0">
            <a:normAutofit/>
          </a:bodyPr>
          <a:lstStyle/>
          <a:p>
            <a:pPr marL="50799" marR="0" lvl="0" indent="0" algn="l" rtl="0">
              <a:lnSpc>
                <a:spcPct val="90000"/>
              </a:lnSpc>
              <a:spcBef>
                <a:spcPts val="1000"/>
              </a:spcBef>
              <a:spcAft>
                <a:spcPts val="0"/>
              </a:spcAft>
              <a:buClr>
                <a:schemeClr val="dk1"/>
              </a:buClr>
              <a:buSzPts val="2800"/>
              <a:buFont typeface="Arial"/>
              <a:buNone/>
            </a:pPr>
            <a:r>
              <a:rPr lang="ja-JP" sz="1800" b="0" i="0" u="none" strike="noStrike" cap="none">
                <a:solidFill>
                  <a:srgbClr val="171C61"/>
                </a:solidFill>
                <a:latin typeface="Arial"/>
                <a:ea typeface="Arial"/>
                <a:cs typeface="Arial"/>
                <a:sym typeface="Arial"/>
              </a:rPr>
              <a:t>❚</a:t>
            </a:r>
            <a:r>
              <a:rPr lang="ja-JP" sz="1800" b="1" i="0" u="none" strike="noStrike" cap="none">
                <a:solidFill>
                  <a:srgbClr val="171C61"/>
                </a:solidFill>
                <a:latin typeface="Arial"/>
                <a:ea typeface="Arial"/>
                <a:cs typeface="Arial"/>
                <a:sym typeface="Arial"/>
              </a:rPr>
              <a:t>提出方法</a:t>
            </a:r>
            <a:endParaRPr sz="1800" b="1" i="0" u="none" strike="noStrike" cap="none">
              <a:solidFill>
                <a:srgbClr val="171C61"/>
              </a:solidFill>
              <a:latin typeface="Arial"/>
              <a:ea typeface="Arial"/>
              <a:cs typeface="Arial"/>
              <a:sym typeface="Arial"/>
            </a:endParaRPr>
          </a:p>
          <a:p>
            <a:pPr marL="50799" marR="0" lvl="0" indent="0" algn="l" rtl="0">
              <a:lnSpc>
                <a:spcPct val="90000"/>
              </a:lnSpc>
              <a:spcBef>
                <a:spcPts val="2400"/>
              </a:spcBef>
              <a:spcAft>
                <a:spcPts val="0"/>
              </a:spcAft>
              <a:buClr>
                <a:schemeClr val="dk1"/>
              </a:buClr>
              <a:buSzPts val="2800"/>
              <a:buFont typeface="Arial"/>
              <a:buNone/>
            </a:pPr>
            <a:r>
              <a:rPr lang="ja-JP" sz="1800" b="0" i="0" u="none" strike="noStrike" cap="none">
                <a:solidFill>
                  <a:srgbClr val="171C61"/>
                </a:solidFill>
                <a:latin typeface="Arial"/>
                <a:ea typeface="Arial"/>
                <a:cs typeface="Arial"/>
                <a:sym typeface="Arial"/>
              </a:rPr>
              <a:t>❚</a:t>
            </a:r>
            <a:r>
              <a:rPr lang="ja-JP" sz="1800" b="1" i="0" u="none" strike="noStrike" cap="none">
                <a:solidFill>
                  <a:srgbClr val="171C61"/>
                </a:solidFill>
                <a:latin typeface="Arial"/>
                <a:ea typeface="Arial"/>
                <a:cs typeface="Arial"/>
                <a:sym typeface="Arial"/>
              </a:rPr>
              <a:t>提出先</a:t>
            </a:r>
            <a:endParaRPr/>
          </a:p>
          <a:p>
            <a:pPr marL="50799" marR="0" lvl="0" indent="0" algn="l" rtl="0">
              <a:lnSpc>
                <a:spcPct val="90000"/>
              </a:lnSpc>
              <a:spcBef>
                <a:spcPts val="600"/>
              </a:spcBef>
              <a:spcAft>
                <a:spcPts val="1200"/>
              </a:spcAft>
              <a:buClr>
                <a:schemeClr val="dk1"/>
              </a:buClr>
              <a:buSzPts val="2800"/>
              <a:buFont typeface="Arial"/>
              <a:buNone/>
            </a:pPr>
            <a:endParaRPr sz="1800" b="0" i="0" u="none" strike="noStrike" cap="none">
              <a:solidFill>
                <a:schemeClr val="dk1"/>
              </a:solidFill>
              <a:latin typeface="Arial"/>
              <a:ea typeface="Arial"/>
              <a:cs typeface="Arial"/>
              <a:sym typeface="Arial"/>
            </a:endParaRPr>
          </a:p>
        </p:txBody>
      </p:sp>
      <p:sp>
        <p:nvSpPr>
          <p:cNvPr id="1209" name="Google Shape;1209;p79"/>
          <p:cNvSpPr/>
          <p:nvPr/>
        </p:nvSpPr>
        <p:spPr>
          <a:xfrm>
            <a:off x="2600325" y="5292426"/>
            <a:ext cx="8448675" cy="39637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rgbClr val="FF0000"/>
                </a:solidFill>
                <a:latin typeface="Arial"/>
                <a:ea typeface="Arial"/>
                <a:cs typeface="Arial"/>
                <a:sym typeface="Arial"/>
              </a:rPr>
              <a:t>各企業さまの対応を記載します。</a:t>
            </a:r>
            <a:endParaRPr/>
          </a:p>
        </p:txBody>
      </p:sp>
      <p:sp>
        <p:nvSpPr>
          <p:cNvPr id="1210" name="Google Shape;1210;p79"/>
          <p:cNvSpPr/>
          <p:nvPr/>
        </p:nvSpPr>
        <p:spPr>
          <a:xfrm>
            <a:off x="2600325" y="5853200"/>
            <a:ext cx="8448675" cy="39637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rgbClr val="FF0000"/>
                </a:solidFill>
                <a:latin typeface="Arial"/>
                <a:ea typeface="Arial"/>
                <a:cs typeface="Arial"/>
                <a:sym typeface="Arial"/>
              </a:rPr>
              <a:t>各企業さまの対応を記載します。</a:t>
            </a:r>
            <a:endParaRPr/>
          </a:p>
        </p:txBody>
      </p:sp>
      <p:sp>
        <p:nvSpPr>
          <p:cNvPr id="1211" name="Google Shape;1211;p79"/>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原本提出の必要がある書類</a:t>
            </a:r>
            <a:endParaRPr sz="1600" b="1" i="0" u="none" strike="noStrike" cap="none">
              <a:solidFill>
                <a:schemeClr val="lt1"/>
              </a:solidFill>
              <a:latin typeface="Arial"/>
              <a:ea typeface="Arial"/>
              <a:cs typeface="Arial"/>
              <a:sym typeface="Arial"/>
            </a:endParaRPr>
          </a:p>
        </p:txBody>
      </p:sp>
      <p:sp>
        <p:nvSpPr>
          <p:cNvPr id="1212" name="Google Shape;1212;p79"/>
          <p:cNvSpPr/>
          <p:nvPr/>
        </p:nvSpPr>
        <p:spPr>
          <a:xfrm>
            <a:off x="1127745" y="4621552"/>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原本提出の方法</a:t>
            </a:r>
            <a:endParaRPr sz="1600" b="1" i="0" u="none" strike="noStrike" cap="none">
              <a:solidFill>
                <a:schemeClr val="lt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6"/>
        <p:cNvGrpSpPr/>
        <p:nvPr/>
      </p:nvGrpSpPr>
      <p:grpSpPr>
        <a:xfrm>
          <a:off x="0" y="0"/>
          <a:ext cx="0" cy="0"/>
          <a:chOff x="0" y="0"/>
          <a:chExt cx="0" cy="0"/>
        </a:xfrm>
      </p:grpSpPr>
      <p:pic>
        <p:nvPicPr>
          <p:cNvPr id="1217" name="Google Shape;1217;p80" descr="グラフィカル ユーザー インターフェイス, Web サイト&#10;&#10;AI 生成コンテンツは誤りを含む可能性があります。"/>
          <p:cNvPicPr preferRelativeResize="0"/>
          <p:nvPr/>
        </p:nvPicPr>
        <p:blipFill rotWithShape="1">
          <a:blip r:embed="rId3">
            <a:alphaModFix/>
          </a:blip>
          <a:srcRect/>
          <a:stretch/>
        </p:blipFill>
        <p:spPr>
          <a:xfrm>
            <a:off x="6711940" y="1796596"/>
            <a:ext cx="4343322" cy="3275616"/>
          </a:xfrm>
          <a:prstGeom prst="rect">
            <a:avLst/>
          </a:prstGeom>
          <a:noFill/>
          <a:ln>
            <a:noFill/>
          </a:ln>
          <a:effectLst>
            <a:outerShdw blurRad="63500" sx="102000" sy="102000" algn="ctr" rotWithShape="0">
              <a:srgbClr val="000000">
                <a:alpha val="40000"/>
              </a:srgbClr>
            </a:outerShdw>
          </a:effectLst>
        </p:spPr>
      </p:pic>
      <p:pic>
        <p:nvPicPr>
          <p:cNvPr id="1218" name="Google Shape;1218;p80" descr="グラフィカル ユーザー インターフェイス, Web サイト&#10;&#10;AI 生成コンテンツは誤りを含む可能性があります。"/>
          <p:cNvPicPr preferRelativeResize="0"/>
          <p:nvPr/>
        </p:nvPicPr>
        <p:blipFill rotWithShape="1">
          <a:blip r:embed="rId4">
            <a:alphaModFix/>
          </a:blip>
          <a:srcRect/>
          <a:stretch/>
        </p:blipFill>
        <p:spPr>
          <a:xfrm>
            <a:off x="1615923" y="1796596"/>
            <a:ext cx="4341753" cy="3123944"/>
          </a:xfrm>
          <a:prstGeom prst="rect">
            <a:avLst/>
          </a:prstGeom>
          <a:noFill/>
          <a:ln>
            <a:noFill/>
          </a:ln>
          <a:effectLst>
            <a:outerShdw blurRad="63500" sx="102000" sy="102000" algn="ctr" rotWithShape="0">
              <a:srgbClr val="000000">
                <a:alpha val="40000"/>
              </a:srgbClr>
            </a:outerShdw>
          </a:effectLst>
        </p:spPr>
      </p:pic>
      <p:sp>
        <p:nvSpPr>
          <p:cNvPr id="1219" name="Google Shape;1219;p80"/>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2 原本の提出報告</a:t>
            </a:r>
            <a:endParaRPr/>
          </a:p>
        </p:txBody>
      </p:sp>
      <p:pic>
        <p:nvPicPr>
          <p:cNvPr id="1220" name="Google Shape;1220;p80" descr="再生 単色塗りつぶし"/>
          <p:cNvPicPr preferRelativeResize="0"/>
          <p:nvPr/>
        </p:nvPicPr>
        <p:blipFill rotWithShape="1">
          <a:blip r:embed="rId5">
            <a:alphaModFix/>
          </a:blip>
          <a:srcRect/>
          <a:stretch/>
        </p:blipFill>
        <p:spPr>
          <a:xfrm>
            <a:off x="5926472" y="3791829"/>
            <a:ext cx="326162" cy="326162"/>
          </a:xfrm>
          <a:prstGeom prst="rect">
            <a:avLst/>
          </a:prstGeom>
          <a:noFill/>
          <a:ln>
            <a:noFill/>
          </a:ln>
        </p:spPr>
      </p:pic>
      <p:sp>
        <p:nvSpPr>
          <p:cNvPr id="1221" name="Google Shape;1221;p80"/>
          <p:cNvSpPr/>
          <p:nvPr/>
        </p:nvSpPr>
        <p:spPr>
          <a:xfrm>
            <a:off x="4094257" y="4427265"/>
            <a:ext cx="416518" cy="187537"/>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8" name="Google Shape;1228;p80"/>
          <p:cNvSpPr/>
          <p:nvPr/>
        </p:nvSpPr>
        <p:spPr>
          <a:xfrm>
            <a:off x="9226113" y="4418120"/>
            <a:ext cx="416518" cy="191754"/>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229" name="Google Shape;1229;p80"/>
          <p:cNvGrpSpPr/>
          <p:nvPr/>
        </p:nvGrpSpPr>
        <p:grpSpPr>
          <a:xfrm>
            <a:off x="1603424" y="3305633"/>
            <a:ext cx="4149395" cy="1119305"/>
            <a:chOff x="2800808" y="5748936"/>
            <a:chExt cx="3628497" cy="716738"/>
          </a:xfrm>
        </p:grpSpPr>
        <p:sp>
          <p:nvSpPr>
            <p:cNvPr id="1230" name="Google Shape;1230;p80"/>
            <p:cNvSpPr/>
            <p:nvPr/>
          </p:nvSpPr>
          <p:spPr>
            <a:xfrm rot="7556642">
              <a:off x="4889764" y="6176625"/>
              <a:ext cx="178376" cy="273275"/>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1" name="Google Shape;1231;p80"/>
            <p:cNvSpPr/>
            <p:nvPr/>
          </p:nvSpPr>
          <p:spPr>
            <a:xfrm>
              <a:off x="2800808" y="5748936"/>
              <a:ext cx="3628497" cy="585247"/>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原本提出が必要な書類がある場合に</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「未提出」と表示されます。</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提出が完了したらボタンをクリックします。</a:t>
              </a:r>
              <a:endParaRPr sz="1400" b="0" i="0" u="none" strike="noStrike" cap="none">
                <a:solidFill>
                  <a:schemeClr val="dk1"/>
                </a:solidFill>
                <a:latin typeface="Arial"/>
                <a:ea typeface="Arial"/>
                <a:cs typeface="Arial"/>
                <a:sym typeface="Arial"/>
              </a:endParaRPr>
            </a:p>
          </p:txBody>
        </p:sp>
      </p:grpSp>
      <p:grpSp>
        <p:nvGrpSpPr>
          <p:cNvPr id="1232" name="Google Shape;1232;p80"/>
          <p:cNvGrpSpPr/>
          <p:nvPr/>
        </p:nvGrpSpPr>
        <p:grpSpPr>
          <a:xfrm>
            <a:off x="6711940" y="3619793"/>
            <a:ext cx="3066646" cy="779743"/>
            <a:chOff x="2800809" y="5748936"/>
            <a:chExt cx="2681672" cy="716738"/>
          </a:xfrm>
        </p:grpSpPr>
        <p:sp>
          <p:nvSpPr>
            <p:cNvPr id="1233" name="Google Shape;1233;p80"/>
            <p:cNvSpPr/>
            <p:nvPr/>
          </p:nvSpPr>
          <p:spPr>
            <a:xfrm rot="7556642">
              <a:off x="4889764" y="6176625"/>
              <a:ext cx="178376" cy="273275"/>
            </a:xfrm>
            <a:prstGeom prst="triangle">
              <a:avLst>
                <a:gd name="adj" fmla="val 100000"/>
              </a:avLst>
            </a:prstGeom>
            <a:solidFill>
              <a:srgbClr val="F7F16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4" name="Google Shape;1234;p80"/>
            <p:cNvSpPr/>
            <p:nvPr/>
          </p:nvSpPr>
          <p:spPr>
            <a:xfrm>
              <a:off x="2800809" y="5748936"/>
              <a:ext cx="2681672" cy="585247"/>
            </a:xfrm>
            <a:prstGeom prst="roundRect">
              <a:avLst>
                <a:gd name="adj" fmla="val 8044"/>
              </a:avLst>
            </a:prstGeom>
            <a:solidFill>
              <a:srgbClr val="F7F1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0" i="0" u="none" strike="noStrike" cap="none">
                  <a:solidFill>
                    <a:schemeClr val="dk1"/>
                  </a:solidFill>
                  <a:latin typeface="Arial"/>
                  <a:ea typeface="Arial"/>
                  <a:cs typeface="Arial"/>
                  <a:sym typeface="Arial"/>
                </a:rPr>
                <a:t>ステータスが提出済みになります。</a:t>
              </a:r>
              <a:endParaRPr/>
            </a:p>
          </p:txBody>
        </p:sp>
      </p:grpSp>
      <p:sp>
        <p:nvSpPr>
          <p:cNvPr id="1235" name="Google Shape;1235;p80"/>
          <p:cNvSpPr/>
          <p:nvPr/>
        </p:nvSpPr>
        <p:spPr>
          <a:xfrm>
            <a:off x="1127745" y="1145394"/>
            <a:ext cx="10440000" cy="406632"/>
          </a:xfrm>
          <a:prstGeom prst="rect">
            <a:avLst/>
          </a:prstGeom>
          <a:solidFill>
            <a:srgbClr val="4145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chemeClr val="lt1"/>
                </a:solidFill>
                <a:latin typeface="Arial"/>
                <a:ea typeface="Arial"/>
                <a:cs typeface="Arial"/>
                <a:sym typeface="Arial"/>
              </a:rPr>
              <a:t>原本提出</a:t>
            </a:r>
            <a:endParaRPr sz="1600" b="1" i="0" u="none" strike="noStrike" cap="none">
              <a:solidFill>
                <a:schemeClr val="lt1"/>
              </a:solidFill>
              <a:latin typeface="Arial"/>
              <a:ea typeface="Arial"/>
              <a:cs typeface="Arial"/>
              <a:sym typeface="Arial"/>
            </a:endParaRPr>
          </a:p>
        </p:txBody>
      </p:sp>
      <p:grpSp>
        <p:nvGrpSpPr>
          <p:cNvPr id="2" name="Google Shape;499;p38">
            <a:extLst>
              <a:ext uri="{FF2B5EF4-FFF2-40B4-BE49-F238E27FC236}">
                <a16:creationId xmlns:a16="http://schemas.microsoft.com/office/drawing/2014/main" id="{58F43107-A989-3AA8-D45B-55F27AF8550F}"/>
              </a:ext>
            </a:extLst>
          </p:cNvPr>
          <p:cNvGrpSpPr/>
          <p:nvPr/>
        </p:nvGrpSpPr>
        <p:grpSpPr>
          <a:xfrm>
            <a:off x="4523274" y="4524224"/>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67E86AA6-CF39-E50B-B601-C98EEC3F19EF}"/>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FD658F5C-1B70-DD82-226D-80E63764E0AA}"/>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AF4BA326-DC59-1669-5B3D-B3236D22FED4}"/>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77EF7092-5BAC-3714-9F9C-13E729DAF4DB}"/>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13AC54B2-B513-2537-0961-C172DC967E39}"/>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grpSp>
        <p:nvGrpSpPr>
          <p:cNvPr id="1240" name="Google Shape;1240;p81"/>
          <p:cNvGrpSpPr/>
          <p:nvPr/>
        </p:nvGrpSpPr>
        <p:grpSpPr>
          <a:xfrm>
            <a:off x="1653110" y="2562706"/>
            <a:ext cx="1964808" cy="1732588"/>
            <a:chOff x="1244736" y="1871958"/>
            <a:chExt cx="2208853" cy="1732588"/>
          </a:xfrm>
        </p:grpSpPr>
        <p:sp>
          <p:nvSpPr>
            <p:cNvPr id="1241" name="Google Shape;1241;p81"/>
            <p:cNvSpPr/>
            <p:nvPr/>
          </p:nvSpPr>
          <p:spPr>
            <a:xfrm>
              <a:off x="1244736" y="1871958"/>
              <a:ext cx="2208853" cy="1732588"/>
            </a:xfrm>
            <a:prstGeom prst="rect">
              <a:avLst/>
            </a:prstGeom>
            <a:solidFill>
              <a:schemeClr val="lt1"/>
            </a:solid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42" name="Google Shape;1242;p81"/>
            <p:cNvSpPr txBox="1"/>
            <p:nvPr/>
          </p:nvSpPr>
          <p:spPr>
            <a:xfrm>
              <a:off x="1470273" y="2123849"/>
              <a:ext cx="1757778"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8000" b="0" i="0" u="none" strike="noStrike" cap="none">
                  <a:solidFill>
                    <a:srgbClr val="171C61"/>
                  </a:solidFill>
                  <a:latin typeface="Arial Black"/>
                  <a:ea typeface="Arial Black"/>
                  <a:cs typeface="Arial Black"/>
                  <a:sym typeface="Arial Black"/>
                </a:rPr>
                <a:t>05</a:t>
              </a:r>
              <a:endParaRPr sz="8000" b="0" i="0" u="none" strike="noStrike" cap="none">
                <a:solidFill>
                  <a:srgbClr val="171C61"/>
                </a:solidFill>
                <a:latin typeface="Arial Black"/>
                <a:ea typeface="Arial Black"/>
                <a:cs typeface="Arial Black"/>
                <a:sym typeface="Arial Black"/>
              </a:endParaRPr>
            </a:p>
          </p:txBody>
        </p:sp>
      </p:grpSp>
      <p:sp>
        <p:nvSpPr>
          <p:cNvPr id="1243" name="Google Shape;1243;p81"/>
          <p:cNvSpPr txBox="1"/>
          <p:nvPr/>
        </p:nvSpPr>
        <p:spPr>
          <a:xfrm>
            <a:off x="4271490" y="2921168"/>
            <a:ext cx="659971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6000" b="1" i="0" u="none" strike="noStrike" cap="none">
                <a:solidFill>
                  <a:schemeClr val="lt1"/>
                </a:solidFill>
                <a:latin typeface="Arial"/>
                <a:ea typeface="Arial"/>
                <a:cs typeface="Arial"/>
                <a:sym typeface="Arial"/>
              </a:rPr>
              <a:t>差し戻し後の対応</a:t>
            </a:r>
            <a:endParaRPr/>
          </a:p>
        </p:txBody>
      </p:sp>
      <p:sp>
        <p:nvSpPr>
          <p:cNvPr id="1244" name="Google Shape;1244;p81"/>
          <p:cNvSpPr/>
          <p:nvPr/>
        </p:nvSpPr>
        <p:spPr>
          <a:xfrm>
            <a:off x="560773" y="486053"/>
            <a:ext cx="11070454" cy="5885895"/>
          </a:xfrm>
          <a:prstGeom prst="rect">
            <a:avLst/>
          </a:prstGeom>
          <a:no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grpSp>
        <p:nvGrpSpPr>
          <p:cNvPr id="1250" name="Google Shape;1250;p82"/>
          <p:cNvGrpSpPr/>
          <p:nvPr/>
        </p:nvGrpSpPr>
        <p:grpSpPr>
          <a:xfrm>
            <a:off x="1185802" y="1478304"/>
            <a:ext cx="10300396" cy="4425992"/>
            <a:chOff x="1412632" y="1216004"/>
            <a:chExt cx="10300396" cy="4425992"/>
          </a:xfrm>
        </p:grpSpPr>
        <p:grpSp>
          <p:nvGrpSpPr>
            <p:cNvPr id="1251" name="Google Shape;1251;p82"/>
            <p:cNvGrpSpPr/>
            <p:nvPr/>
          </p:nvGrpSpPr>
          <p:grpSpPr>
            <a:xfrm>
              <a:off x="1412632" y="1216004"/>
              <a:ext cx="3029441" cy="4425992"/>
              <a:chOff x="936000" y="1528572"/>
              <a:chExt cx="2443079" cy="4425992"/>
            </a:xfrm>
          </p:grpSpPr>
          <p:grpSp>
            <p:nvGrpSpPr>
              <p:cNvPr id="1252" name="Google Shape;1252;p82"/>
              <p:cNvGrpSpPr/>
              <p:nvPr/>
            </p:nvGrpSpPr>
            <p:grpSpPr>
              <a:xfrm>
                <a:off x="936000" y="1528572"/>
                <a:ext cx="2026525" cy="4425992"/>
                <a:chOff x="936000" y="1528572"/>
                <a:chExt cx="2026525" cy="4425992"/>
              </a:xfrm>
            </p:grpSpPr>
            <p:grpSp>
              <p:nvGrpSpPr>
                <p:cNvPr id="1253" name="Google Shape;1253;p82"/>
                <p:cNvGrpSpPr/>
                <p:nvPr/>
              </p:nvGrpSpPr>
              <p:grpSpPr>
                <a:xfrm>
                  <a:off x="936000" y="1528572"/>
                  <a:ext cx="2026525" cy="4425992"/>
                  <a:chOff x="936000" y="1155192"/>
                  <a:chExt cx="1897285" cy="4425992"/>
                </a:xfrm>
              </p:grpSpPr>
              <p:sp>
                <p:nvSpPr>
                  <p:cNvPr id="1254" name="Google Shape;1254;p82"/>
                  <p:cNvSpPr/>
                  <p:nvPr/>
                </p:nvSpPr>
                <p:spPr>
                  <a:xfrm>
                    <a:off x="1095239" y="1261184"/>
                    <a:ext cx="1738046" cy="4320000"/>
                  </a:xfrm>
                  <a:prstGeom prst="roundRect">
                    <a:avLst>
                      <a:gd name="adj" fmla="val 16667"/>
                    </a:avLst>
                  </a:prstGeom>
                  <a:solidFill>
                    <a:srgbClr val="7F7F7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差し戻しの通知を</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確認する</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55" name="Google Shape;1255;p82"/>
                  <p:cNvSpPr/>
                  <p:nvPr/>
                </p:nvSpPr>
                <p:spPr>
                  <a:xfrm>
                    <a:off x="936000" y="1155192"/>
                    <a:ext cx="1121400"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grpSp>
            <p:sp>
              <p:nvSpPr>
                <p:cNvPr id="1256" name="Google Shape;1256;p82"/>
                <p:cNvSpPr/>
                <p:nvPr/>
              </p:nvSpPr>
              <p:spPr>
                <a:xfrm>
                  <a:off x="1277015" y="3124200"/>
                  <a:ext cx="1514580" cy="255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1257" name="Google Shape;1257;p82" descr="再生 単色塗りつぶし"/>
              <p:cNvPicPr preferRelativeResize="0"/>
              <p:nvPr/>
            </p:nvPicPr>
            <p:blipFill rotWithShape="1">
              <a:blip r:embed="rId3">
                <a:alphaModFix/>
              </a:blip>
              <a:srcRect/>
              <a:stretch/>
            </p:blipFill>
            <p:spPr>
              <a:xfrm>
                <a:off x="2839079" y="3676598"/>
                <a:ext cx="540000" cy="700742"/>
              </a:xfrm>
              <a:prstGeom prst="rect">
                <a:avLst/>
              </a:prstGeom>
              <a:noFill/>
              <a:ln>
                <a:noFill/>
              </a:ln>
            </p:spPr>
          </p:pic>
        </p:grpSp>
        <p:grpSp>
          <p:nvGrpSpPr>
            <p:cNvPr id="1258" name="Google Shape;1258;p82"/>
            <p:cNvGrpSpPr/>
            <p:nvPr/>
          </p:nvGrpSpPr>
          <p:grpSpPr>
            <a:xfrm>
              <a:off x="4006351" y="1216004"/>
              <a:ext cx="3039624" cy="4425992"/>
              <a:chOff x="3127813" y="1528572"/>
              <a:chExt cx="2451291" cy="4425992"/>
            </a:xfrm>
          </p:grpSpPr>
          <p:grpSp>
            <p:nvGrpSpPr>
              <p:cNvPr id="1259" name="Google Shape;1259;p82"/>
              <p:cNvGrpSpPr/>
              <p:nvPr/>
            </p:nvGrpSpPr>
            <p:grpSpPr>
              <a:xfrm>
                <a:off x="3127813" y="1528572"/>
                <a:ext cx="2026525" cy="4425992"/>
                <a:chOff x="3095731" y="1528572"/>
                <a:chExt cx="2026525" cy="4425992"/>
              </a:xfrm>
            </p:grpSpPr>
            <p:grpSp>
              <p:nvGrpSpPr>
                <p:cNvPr id="1260" name="Google Shape;1260;p82"/>
                <p:cNvGrpSpPr/>
                <p:nvPr/>
              </p:nvGrpSpPr>
              <p:grpSpPr>
                <a:xfrm>
                  <a:off x="3095731" y="1528572"/>
                  <a:ext cx="2026525" cy="4425992"/>
                  <a:chOff x="936000" y="1155192"/>
                  <a:chExt cx="1897285" cy="4425992"/>
                </a:xfrm>
              </p:grpSpPr>
              <p:sp>
                <p:nvSpPr>
                  <p:cNvPr id="1261" name="Google Shape;1261;p82"/>
                  <p:cNvSpPr/>
                  <p:nvPr/>
                </p:nvSpPr>
                <p:spPr>
                  <a:xfrm>
                    <a:off x="1095239" y="1261184"/>
                    <a:ext cx="1738046" cy="4320000"/>
                  </a:xfrm>
                  <a:prstGeom prst="roundRect">
                    <a:avLst>
                      <a:gd name="adj" fmla="val 16667"/>
                    </a:avLst>
                  </a:prstGeom>
                  <a:solidFill>
                    <a:srgbClr val="7F7F7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通知内容を</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確認する</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1262" name="Google Shape;1262;p82"/>
                  <p:cNvSpPr/>
                  <p:nvPr/>
                </p:nvSpPr>
                <p:spPr>
                  <a:xfrm>
                    <a:off x="936000" y="1155192"/>
                    <a:ext cx="1121400"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STEP2 </a:t>
                    </a:r>
                    <a:endParaRPr/>
                  </a:p>
                </p:txBody>
              </p:sp>
            </p:grpSp>
            <p:sp>
              <p:nvSpPr>
                <p:cNvPr id="1263" name="Google Shape;1263;p82"/>
                <p:cNvSpPr/>
                <p:nvPr/>
              </p:nvSpPr>
              <p:spPr>
                <a:xfrm>
                  <a:off x="3424093" y="3124200"/>
                  <a:ext cx="1514580" cy="255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1264" name="Google Shape;1264;p82" descr="再生 単色塗りつぶし"/>
              <p:cNvPicPr preferRelativeResize="0"/>
              <p:nvPr/>
            </p:nvPicPr>
            <p:blipFill rotWithShape="1">
              <a:blip r:embed="rId3">
                <a:alphaModFix/>
              </a:blip>
              <a:srcRect/>
              <a:stretch/>
            </p:blipFill>
            <p:spPr>
              <a:xfrm>
                <a:off x="5039104" y="3676598"/>
                <a:ext cx="540000" cy="700742"/>
              </a:xfrm>
              <a:prstGeom prst="rect">
                <a:avLst/>
              </a:prstGeom>
              <a:noFill/>
              <a:ln>
                <a:noFill/>
              </a:ln>
            </p:spPr>
          </p:pic>
        </p:grpSp>
        <p:grpSp>
          <p:nvGrpSpPr>
            <p:cNvPr id="1265" name="Google Shape;1265;p82"/>
            <p:cNvGrpSpPr/>
            <p:nvPr/>
          </p:nvGrpSpPr>
          <p:grpSpPr>
            <a:xfrm>
              <a:off x="6610253" y="1216004"/>
              <a:ext cx="3025588" cy="4425992"/>
              <a:chOff x="5330564" y="1528572"/>
              <a:chExt cx="2439972" cy="4425992"/>
            </a:xfrm>
          </p:grpSpPr>
          <p:grpSp>
            <p:nvGrpSpPr>
              <p:cNvPr id="1266" name="Google Shape;1266;p82"/>
              <p:cNvGrpSpPr/>
              <p:nvPr/>
            </p:nvGrpSpPr>
            <p:grpSpPr>
              <a:xfrm>
                <a:off x="5330564" y="1528572"/>
                <a:ext cx="2026525" cy="4425992"/>
                <a:chOff x="5255462" y="1528572"/>
                <a:chExt cx="2026525" cy="4425992"/>
              </a:xfrm>
            </p:grpSpPr>
            <p:grpSp>
              <p:nvGrpSpPr>
                <p:cNvPr id="1267" name="Google Shape;1267;p82"/>
                <p:cNvGrpSpPr/>
                <p:nvPr/>
              </p:nvGrpSpPr>
              <p:grpSpPr>
                <a:xfrm>
                  <a:off x="5255462" y="1528572"/>
                  <a:ext cx="2026525" cy="4425992"/>
                  <a:chOff x="936000" y="1155192"/>
                  <a:chExt cx="1897285" cy="4425992"/>
                </a:xfrm>
              </p:grpSpPr>
              <p:sp>
                <p:nvSpPr>
                  <p:cNvPr id="1268" name="Google Shape;1268;p82"/>
                  <p:cNvSpPr/>
                  <p:nvPr/>
                </p:nvSpPr>
                <p:spPr>
                  <a:xfrm>
                    <a:off x="1095239" y="1261184"/>
                    <a:ext cx="1738046" cy="4320000"/>
                  </a:xfrm>
                  <a:prstGeom prst="roundRect">
                    <a:avLst>
                      <a:gd name="adj" fmla="val 16667"/>
                    </a:avLst>
                  </a:prstGeom>
                  <a:solidFill>
                    <a:srgbClr val="7F7F7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内容を</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修正する</a:t>
                    </a:r>
                    <a:endParaRPr sz="1400" b="0" i="0" u="none" strike="noStrike" cap="none">
                      <a:solidFill>
                        <a:schemeClr val="lt1"/>
                      </a:solidFill>
                      <a:latin typeface="Arial"/>
                      <a:ea typeface="Arial"/>
                      <a:cs typeface="Arial"/>
                      <a:sym typeface="Arial"/>
                    </a:endParaRPr>
                  </a:p>
                </p:txBody>
              </p:sp>
              <p:sp>
                <p:nvSpPr>
                  <p:cNvPr id="1269" name="Google Shape;1269;p82"/>
                  <p:cNvSpPr/>
                  <p:nvPr/>
                </p:nvSpPr>
                <p:spPr>
                  <a:xfrm>
                    <a:off x="936000" y="1155192"/>
                    <a:ext cx="1121400"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STEP3</a:t>
                    </a:r>
                    <a:r>
                      <a:rPr lang="ja-JP" sz="1400" b="1" i="0" u="none" strike="noStrike" cap="none">
                        <a:solidFill>
                          <a:srgbClr val="576BC9"/>
                        </a:solidFill>
                        <a:latin typeface="Arial"/>
                        <a:ea typeface="Arial"/>
                        <a:cs typeface="Arial"/>
                        <a:sym typeface="Arial"/>
                      </a:rPr>
                      <a:t> </a:t>
                    </a:r>
                    <a:endParaRPr/>
                  </a:p>
                </p:txBody>
              </p:sp>
            </p:grpSp>
            <p:sp>
              <p:nvSpPr>
                <p:cNvPr id="1270" name="Google Shape;1270;p82"/>
                <p:cNvSpPr/>
                <p:nvPr/>
              </p:nvSpPr>
              <p:spPr>
                <a:xfrm>
                  <a:off x="5572505" y="3124200"/>
                  <a:ext cx="1514580" cy="255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1271" name="Google Shape;1271;p82" descr="再生 単色塗りつぶし"/>
              <p:cNvPicPr preferRelativeResize="0"/>
              <p:nvPr/>
            </p:nvPicPr>
            <p:blipFill rotWithShape="1">
              <a:blip r:embed="rId3">
                <a:alphaModFix/>
              </a:blip>
              <a:srcRect/>
              <a:stretch/>
            </p:blipFill>
            <p:spPr>
              <a:xfrm>
                <a:off x="7230536" y="3659527"/>
                <a:ext cx="540000" cy="700742"/>
              </a:xfrm>
              <a:prstGeom prst="rect">
                <a:avLst/>
              </a:prstGeom>
              <a:noFill/>
              <a:ln>
                <a:noFill/>
              </a:ln>
            </p:spPr>
          </p:pic>
        </p:grpSp>
        <p:grpSp>
          <p:nvGrpSpPr>
            <p:cNvPr id="1272" name="Google Shape;1272;p82"/>
            <p:cNvGrpSpPr/>
            <p:nvPr/>
          </p:nvGrpSpPr>
          <p:grpSpPr>
            <a:xfrm>
              <a:off x="9200118" y="1216004"/>
              <a:ext cx="2512910" cy="4425992"/>
              <a:chOff x="7415193" y="1528572"/>
              <a:chExt cx="2026525" cy="4425992"/>
            </a:xfrm>
          </p:grpSpPr>
          <p:grpSp>
            <p:nvGrpSpPr>
              <p:cNvPr id="1273" name="Google Shape;1273;p82"/>
              <p:cNvGrpSpPr/>
              <p:nvPr/>
            </p:nvGrpSpPr>
            <p:grpSpPr>
              <a:xfrm>
                <a:off x="7415193" y="1528572"/>
                <a:ext cx="2026525" cy="4425992"/>
                <a:chOff x="936000" y="1155192"/>
                <a:chExt cx="1897285" cy="4425992"/>
              </a:xfrm>
            </p:grpSpPr>
            <p:sp>
              <p:nvSpPr>
                <p:cNvPr id="1274" name="Google Shape;1274;p82"/>
                <p:cNvSpPr/>
                <p:nvPr/>
              </p:nvSpPr>
              <p:spPr>
                <a:xfrm>
                  <a:off x="1095239" y="1261184"/>
                  <a:ext cx="1738046" cy="4320000"/>
                </a:xfrm>
                <a:prstGeom prst="roundRect">
                  <a:avLst>
                    <a:gd name="adj" fmla="val 16667"/>
                  </a:avLst>
                </a:prstGeom>
                <a:solidFill>
                  <a:srgbClr val="7F7F7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変更内容を</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提出する</a:t>
                  </a:r>
                  <a:endParaRPr sz="1400" b="0" i="0" u="none" strike="noStrike" cap="none">
                    <a:solidFill>
                      <a:schemeClr val="lt1"/>
                    </a:solidFill>
                    <a:latin typeface="Arial"/>
                    <a:ea typeface="Arial"/>
                    <a:cs typeface="Arial"/>
                    <a:sym typeface="Arial"/>
                  </a:endParaRPr>
                </a:p>
              </p:txBody>
            </p:sp>
            <p:sp>
              <p:nvSpPr>
                <p:cNvPr id="1275" name="Google Shape;1275;p82"/>
                <p:cNvSpPr/>
                <p:nvPr/>
              </p:nvSpPr>
              <p:spPr>
                <a:xfrm>
                  <a:off x="936000" y="1155192"/>
                  <a:ext cx="1121400"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STEP4</a:t>
                  </a:r>
                  <a:r>
                    <a:rPr lang="ja-JP" sz="1400" b="1" i="0" u="none" strike="noStrike" cap="none">
                      <a:solidFill>
                        <a:srgbClr val="576BC9"/>
                      </a:solidFill>
                      <a:latin typeface="Arial"/>
                      <a:ea typeface="Arial"/>
                      <a:cs typeface="Arial"/>
                      <a:sym typeface="Arial"/>
                    </a:rPr>
                    <a:t> </a:t>
                  </a:r>
                  <a:endParaRPr/>
                </a:p>
              </p:txBody>
            </p:sp>
          </p:grpSp>
          <p:sp>
            <p:nvSpPr>
              <p:cNvPr id="1276" name="Google Shape;1276;p82"/>
              <p:cNvSpPr/>
              <p:nvPr/>
            </p:nvSpPr>
            <p:spPr>
              <a:xfrm>
                <a:off x="7756208" y="3124200"/>
                <a:ext cx="1514580" cy="255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sp>
        <p:nvSpPr>
          <p:cNvPr id="1277" name="Google Shape;1277;p82"/>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1 差し戻し後の流れ</a:t>
            </a:r>
            <a:endParaRPr/>
          </a:p>
        </p:txBody>
      </p:sp>
      <p:pic>
        <p:nvPicPr>
          <p:cNvPr id="1278" name="Google Shape;1278;p82"/>
          <p:cNvPicPr preferRelativeResize="0"/>
          <p:nvPr/>
        </p:nvPicPr>
        <p:blipFill rotWithShape="1">
          <a:blip r:embed="rId4">
            <a:alphaModFix/>
          </a:blip>
          <a:srcRect/>
          <a:stretch/>
        </p:blipFill>
        <p:spPr>
          <a:xfrm>
            <a:off x="9964447" y="4046837"/>
            <a:ext cx="754359" cy="702335"/>
          </a:xfrm>
          <a:prstGeom prst="rect">
            <a:avLst/>
          </a:prstGeom>
          <a:noFill/>
          <a:ln>
            <a:noFill/>
          </a:ln>
        </p:spPr>
      </p:pic>
      <p:pic>
        <p:nvPicPr>
          <p:cNvPr id="1279" name="Google Shape;1279;p82"/>
          <p:cNvPicPr preferRelativeResize="0"/>
          <p:nvPr/>
        </p:nvPicPr>
        <p:blipFill rotWithShape="1">
          <a:blip r:embed="rId5">
            <a:alphaModFix/>
          </a:blip>
          <a:srcRect/>
          <a:stretch/>
        </p:blipFill>
        <p:spPr>
          <a:xfrm>
            <a:off x="2113901" y="4072897"/>
            <a:ext cx="876300" cy="676275"/>
          </a:xfrm>
          <a:prstGeom prst="rect">
            <a:avLst/>
          </a:prstGeom>
          <a:noFill/>
          <a:ln>
            <a:noFill/>
          </a:ln>
        </p:spPr>
      </p:pic>
      <p:pic>
        <p:nvPicPr>
          <p:cNvPr id="1280" name="Google Shape;1280;p82"/>
          <p:cNvPicPr preferRelativeResize="0"/>
          <p:nvPr/>
        </p:nvPicPr>
        <p:blipFill rotWithShape="1">
          <a:blip r:embed="rId6">
            <a:alphaModFix/>
          </a:blip>
          <a:srcRect/>
          <a:stretch/>
        </p:blipFill>
        <p:spPr>
          <a:xfrm>
            <a:off x="7161005" y="3888319"/>
            <a:ext cx="1076325" cy="923925"/>
          </a:xfrm>
          <a:prstGeom prst="rect">
            <a:avLst/>
          </a:prstGeom>
          <a:noFill/>
          <a:ln>
            <a:noFill/>
          </a:ln>
        </p:spPr>
      </p:pic>
      <p:pic>
        <p:nvPicPr>
          <p:cNvPr id="1281" name="Google Shape;1281;p82"/>
          <p:cNvPicPr preferRelativeResize="0"/>
          <p:nvPr/>
        </p:nvPicPr>
        <p:blipFill rotWithShape="1">
          <a:blip r:embed="rId7">
            <a:alphaModFix/>
          </a:blip>
          <a:srcRect/>
          <a:stretch/>
        </p:blipFill>
        <p:spPr>
          <a:xfrm>
            <a:off x="4651606" y="4046837"/>
            <a:ext cx="942497" cy="685452"/>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pic>
        <p:nvPicPr>
          <p:cNvPr id="1286" name="Google Shape;1286;p83"/>
          <p:cNvPicPr preferRelativeResize="0"/>
          <p:nvPr/>
        </p:nvPicPr>
        <p:blipFill rotWithShape="1">
          <a:blip r:embed="rId3">
            <a:alphaModFix/>
          </a:blip>
          <a:srcRect b="2356"/>
          <a:stretch/>
        </p:blipFill>
        <p:spPr>
          <a:xfrm>
            <a:off x="2136988" y="1980775"/>
            <a:ext cx="8376317" cy="4707839"/>
          </a:xfrm>
          <a:prstGeom prst="rect">
            <a:avLst/>
          </a:prstGeom>
          <a:noFill/>
          <a:ln>
            <a:noFill/>
          </a:ln>
          <a:effectLst>
            <a:outerShdw blurRad="63500" sx="102000" sy="102000" algn="ctr" rotWithShape="0">
              <a:srgbClr val="000000">
                <a:alpha val="40000"/>
              </a:srgbClr>
            </a:outerShdw>
          </a:effectLst>
        </p:spPr>
      </p:pic>
      <p:sp>
        <p:nvSpPr>
          <p:cNvPr id="1287" name="Google Shape;1287;p83"/>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差し戻しの通知を確認する</a:t>
            </a:r>
            <a:endParaRPr/>
          </a:p>
        </p:txBody>
      </p:sp>
      <p:sp>
        <p:nvSpPr>
          <p:cNvPr id="1288" name="Google Shape;1288;p83"/>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
        <p:nvSpPr>
          <p:cNvPr id="1290" name="Google Shape;1290;p83"/>
          <p:cNvSpPr/>
          <p:nvPr/>
        </p:nvSpPr>
        <p:spPr>
          <a:xfrm>
            <a:off x="10170705" y="1957031"/>
            <a:ext cx="378245" cy="344687"/>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7" name="Google Shape;1297;p83"/>
          <p:cNvSpPr txBox="1">
            <a:spLocks noGrp="1"/>
          </p:cNvSpPr>
          <p:nvPr>
            <p:ph type="body" idx="2"/>
          </p:nvPr>
        </p:nvSpPr>
        <p:spPr>
          <a:xfrm>
            <a:off x="1127745" y="1163380"/>
            <a:ext cx="10620000" cy="328409"/>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r>
              <a:rPr lang="ja-JP">
                <a:solidFill>
                  <a:schemeClr val="dk1"/>
                </a:solidFill>
              </a:rPr>
              <a:t>回答に訂正が必要な場合は管理者によって回答内容が差し戻しされます。</a:t>
            </a:r>
            <a:endParaRPr>
              <a:solidFill>
                <a:schemeClr val="dk1"/>
              </a:solidFill>
            </a:endParaRPr>
          </a:p>
          <a:p>
            <a:pPr marL="50799" lvl="0" indent="0" algn="l" rtl="0">
              <a:lnSpc>
                <a:spcPct val="90000"/>
              </a:lnSpc>
              <a:spcBef>
                <a:spcPts val="0"/>
              </a:spcBef>
              <a:spcAft>
                <a:spcPts val="0"/>
              </a:spcAft>
              <a:buSzPts val="2800"/>
              <a:buNone/>
            </a:pPr>
            <a:r>
              <a:rPr lang="ja-JP">
                <a:solidFill>
                  <a:schemeClr val="dk1"/>
                </a:solidFill>
              </a:rPr>
              <a:t>差し戻しされると、通知（画面上・メール）が届きます。</a:t>
            </a:r>
            <a:endParaRPr/>
          </a:p>
        </p:txBody>
      </p:sp>
      <p:sp>
        <p:nvSpPr>
          <p:cNvPr id="1298" name="Google Shape;1298;p83"/>
          <p:cNvSpPr/>
          <p:nvPr/>
        </p:nvSpPr>
        <p:spPr>
          <a:xfrm>
            <a:off x="3790950" y="2637665"/>
            <a:ext cx="5054883" cy="252001"/>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 name="Google Shape;499;p38">
            <a:extLst>
              <a:ext uri="{FF2B5EF4-FFF2-40B4-BE49-F238E27FC236}">
                <a16:creationId xmlns:a16="http://schemas.microsoft.com/office/drawing/2014/main" id="{01A7305A-AF6A-EBDE-81EB-34948E61DE40}"/>
              </a:ext>
            </a:extLst>
          </p:cNvPr>
          <p:cNvGrpSpPr/>
          <p:nvPr/>
        </p:nvGrpSpPr>
        <p:grpSpPr>
          <a:xfrm>
            <a:off x="10170705" y="2295715"/>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E0D5E8DB-8D0E-1646-378C-E8CEE5D7D5BE}"/>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50E0BB0D-4316-5343-6CAC-A62C9683154E}"/>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7FB8A5CB-DBD7-EA7B-6283-060B3C77A554}"/>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E671E3FA-1EB9-F98A-1451-AB402051C15F}"/>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98648386-1B59-6C64-ADE2-F2C7BF2B9673}"/>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pic>
        <p:nvPicPr>
          <p:cNvPr id="1303" name="Google Shape;1303;p84"/>
          <p:cNvPicPr preferRelativeResize="0"/>
          <p:nvPr/>
        </p:nvPicPr>
        <p:blipFill rotWithShape="1">
          <a:blip r:embed="rId3">
            <a:alphaModFix/>
          </a:blip>
          <a:srcRect/>
          <a:stretch/>
        </p:blipFill>
        <p:spPr>
          <a:xfrm>
            <a:off x="2142417" y="1742979"/>
            <a:ext cx="8376317" cy="4536113"/>
          </a:xfrm>
          <a:prstGeom prst="rect">
            <a:avLst/>
          </a:prstGeom>
          <a:noFill/>
          <a:ln>
            <a:noFill/>
          </a:ln>
          <a:effectLst>
            <a:outerShdw blurRad="63500" sx="102000" sy="102000" algn="ctr" rotWithShape="0">
              <a:srgbClr val="000000">
                <a:alpha val="40000"/>
              </a:srgbClr>
            </a:outerShdw>
          </a:effectLst>
        </p:spPr>
      </p:pic>
      <p:sp>
        <p:nvSpPr>
          <p:cNvPr id="1304" name="Google Shape;1304;p84"/>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通知内容を確認する</a:t>
            </a:r>
            <a:endParaRPr/>
          </a:p>
        </p:txBody>
      </p:sp>
      <p:sp>
        <p:nvSpPr>
          <p:cNvPr id="1305" name="Google Shape;1305;p84"/>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STEP2</a:t>
            </a:r>
            <a:r>
              <a:rPr lang="ja-JP" sz="1400" b="1" i="0" u="none" strike="noStrike" cap="none">
                <a:solidFill>
                  <a:srgbClr val="576BC9"/>
                </a:solidFill>
                <a:latin typeface="Arial"/>
                <a:ea typeface="Arial"/>
                <a:cs typeface="Arial"/>
                <a:sym typeface="Arial"/>
              </a:rPr>
              <a:t> </a:t>
            </a:r>
            <a:endParaRPr/>
          </a:p>
        </p:txBody>
      </p:sp>
      <p:sp>
        <p:nvSpPr>
          <p:cNvPr id="1307" name="Google Shape;1307;p84"/>
          <p:cNvSpPr/>
          <p:nvPr/>
        </p:nvSpPr>
        <p:spPr>
          <a:xfrm>
            <a:off x="3073562" y="2966670"/>
            <a:ext cx="850022" cy="220667"/>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4" name="Google Shape;1314;p84"/>
          <p:cNvSpPr txBox="1">
            <a:spLocks noGrp="1"/>
          </p:cNvSpPr>
          <p:nvPr>
            <p:ph type="body" idx="2"/>
          </p:nvPr>
        </p:nvSpPr>
        <p:spPr>
          <a:xfrm>
            <a:off x="1127745" y="1163380"/>
            <a:ext cx="10620000" cy="328409"/>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r>
              <a:rPr lang="ja-JP">
                <a:solidFill>
                  <a:schemeClr val="dk1"/>
                </a:solidFill>
              </a:rPr>
              <a:t>通知をクリックし、[年末調整]のメニューをクリックすると通知内容を確認できます。</a:t>
            </a:r>
            <a:endParaRPr/>
          </a:p>
        </p:txBody>
      </p:sp>
      <p:grpSp>
        <p:nvGrpSpPr>
          <p:cNvPr id="2" name="Google Shape;499;p38">
            <a:extLst>
              <a:ext uri="{FF2B5EF4-FFF2-40B4-BE49-F238E27FC236}">
                <a16:creationId xmlns:a16="http://schemas.microsoft.com/office/drawing/2014/main" id="{F6540112-49A6-F9D7-BBE8-A85D0E308358}"/>
              </a:ext>
            </a:extLst>
          </p:cNvPr>
          <p:cNvGrpSpPr/>
          <p:nvPr/>
        </p:nvGrpSpPr>
        <p:grpSpPr>
          <a:xfrm>
            <a:off x="3923584" y="3140906"/>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903EB643-319F-D241-9B00-FF293297AE6D}"/>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B12147B9-D97F-3E4E-D194-7FE840587501}"/>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4ED5935D-3B11-124C-3C94-99C96E5B3CE7}"/>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E7D8B483-F17B-BA05-60F5-5F827889064B}"/>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12353536-28A5-B31C-3672-BADB68839850}"/>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pic>
        <p:nvPicPr>
          <p:cNvPr id="1319" name="Google Shape;1319;p85"/>
          <p:cNvPicPr preferRelativeResize="0"/>
          <p:nvPr/>
        </p:nvPicPr>
        <p:blipFill rotWithShape="1">
          <a:blip r:embed="rId3">
            <a:alphaModFix/>
          </a:blip>
          <a:srcRect b="4257"/>
          <a:stretch/>
        </p:blipFill>
        <p:spPr>
          <a:xfrm>
            <a:off x="2147838" y="1756025"/>
            <a:ext cx="8376317" cy="4508999"/>
          </a:xfrm>
          <a:prstGeom prst="rect">
            <a:avLst/>
          </a:prstGeom>
          <a:noFill/>
          <a:ln>
            <a:noFill/>
          </a:ln>
          <a:effectLst>
            <a:outerShdw blurRad="63500" sx="102000" sy="102000" algn="ctr" rotWithShape="0">
              <a:srgbClr val="000000">
                <a:alpha val="40000"/>
              </a:srgbClr>
            </a:outerShdw>
          </a:effectLst>
        </p:spPr>
      </p:pic>
      <p:sp>
        <p:nvSpPr>
          <p:cNvPr id="1320" name="Google Shape;1320;p85"/>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通知内容を確認する</a:t>
            </a:r>
            <a:endParaRPr/>
          </a:p>
        </p:txBody>
      </p:sp>
      <p:sp>
        <p:nvSpPr>
          <p:cNvPr id="1321" name="Google Shape;1321;p85"/>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STEP2</a:t>
            </a:r>
            <a:r>
              <a:rPr lang="ja-JP" sz="1400" b="1" i="0" u="none" strike="noStrike" cap="none">
                <a:solidFill>
                  <a:srgbClr val="576BC9"/>
                </a:solidFill>
                <a:latin typeface="Arial"/>
                <a:ea typeface="Arial"/>
                <a:cs typeface="Arial"/>
                <a:sym typeface="Arial"/>
              </a:rPr>
              <a:t> </a:t>
            </a:r>
            <a:endParaRPr/>
          </a:p>
        </p:txBody>
      </p:sp>
      <p:sp>
        <p:nvSpPr>
          <p:cNvPr id="1323" name="Google Shape;1323;p85"/>
          <p:cNvSpPr/>
          <p:nvPr/>
        </p:nvSpPr>
        <p:spPr>
          <a:xfrm>
            <a:off x="7678864" y="5259239"/>
            <a:ext cx="304600" cy="26861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0" name="Google Shape;1330;p85"/>
          <p:cNvSpPr txBox="1">
            <a:spLocks noGrp="1"/>
          </p:cNvSpPr>
          <p:nvPr>
            <p:ph type="body" idx="2"/>
          </p:nvPr>
        </p:nvSpPr>
        <p:spPr>
          <a:xfrm>
            <a:off x="1127745" y="1163380"/>
            <a:ext cx="10620000" cy="328409"/>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r>
              <a:rPr lang="ja-JP">
                <a:solidFill>
                  <a:schemeClr val="dk1"/>
                </a:solidFill>
              </a:rPr>
              <a:t>アクションマークをクリックし、内容を修正します。</a:t>
            </a:r>
            <a:endParaRPr/>
          </a:p>
        </p:txBody>
      </p:sp>
      <p:grpSp>
        <p:nvGrpSpPr>
          <p:cNvPr id="2" name="Google Shape;499;p38">
            <a:extLst>
              <a:ext uri="{FF2B5EF4-FFF2-40B4-BE49-F238E27FC236}">
                <a16:creationId xmlns:a16="http://schemas.microsoft.com/office/drawing/2014/main" id="{36ECE316-B43B-04A8-18A9-0071D5B81390}"/>
              </a:ext>
            </a:extLst>
          </p:cNvPr>
          <p:cNvGrpSpPr/>
          <p:nvPr/>
        </p:nvGrpSpPr>
        <p:grpSpPr>
          <a:xfrm>
            <a:off x="7983464" y="5393544"/>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24DC6002-ABD2-B706-44E2-0655EC2CC4F2}"/>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D6F3FA3E-75AF-3066-8C7D-F419568848E1}"/>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FE80F809-2D37-2CFF-D8BD-0573D9AFC456}"/>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8693BD56-86ED-332F-5ED4-5243D94B3A2B}"/>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16EA6AAD-7D90-1AF7-C561-E25DDFFE19FE}"/>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grpSp>
        <p:nvGrpSpPr>
          <p:cNvPr id="170" name="Google Shape;170;p8"/>
          <p:cNvGrpSpPr/>
          <p:nvPr/>
        </p:nvGrpSpPr>
        <p:grpSpPr>
          <a:xfrm>
            <a:off x="1653110" y="2562706"/>
            <a:ext cx="1964808" cy="1732588"/>
            <a:chOff x="1244736" y="1871958"/>
            <a:chExt cx="2208853" cy="1732588"/>
          </a:xfrm>
        </p:grpSpPr>
        <p:sp>
          <p:nvSpPr>
            <p:cNvPr id="171" name="Google Shape;171;p8"/>
            <p:cNvSpPr/>
            <p:nvPr/>
          </p:nvSpPr>
          <p:spPr>
            <a:xfrm>
              <a:off x="1244736" y="1871958"/>
              <a:ext cx="2208853" cy="1732588"/>
            </a:xfrm>
            <a:prstGeom prst="rect">
              <a:avLst/>
            </a:prstGeom>
            <a:solidFill>
              <a:schemeClr val="lt1"/>
            </a:solid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2" name="Google Shape;172;p8"/>
            <p:cNvSpPr txBox="1"/>
            <p:nvPr/>
          </p:nvSpPr>
          <p:spPr>
            <a:xfrm>
              <a:off x="1470273" y="2123849"/>
              <a:ext cx="1757778"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8000" b="0" i="0" u="none" strike="noStrike" cap="none">
                  <a:solidFill>
                    <a:srgbClr val="171C61"/>
                  </a:solidFill>
                  <a:latin typeface="Arial Black"/>
                  <a:ea typeface="Arial Black"/>
                  <a:cs typeface="Arial Black"/>
                  <a:sym typeface="Arial Black"/>
                </a:rPr>
                <a:t>02</a:t>
              </a:r>
              <a:endParaRPr sz="8000" b="0" i="0" u="none" strike="noStrike" cap="none">
                <a:solidFill>
                  <a:srgbClr val="171C61"/>
                </a:solidFill>
                <a:latin typeface="Arial Black"/>
                <a:ea typeface="Arial Black"/>
                <a:cs typeface="Arial Black"/>
                <a:sym typeface="Arial Black"/>
              </a:endParaRPr>
            </a:p>
          </p:txBody>
        </p:sp>
      </p:grpSp>
      <p:sp>
        <p:nvSpPr>
          <p:cNvPr id="173" name="Google Shape;173;p8"/>
          <p:cNvSpPr txBox="1"/>
          <p:nvPr/>
        </p:nvSpPr>
        <p:spPr>
          <a:xfrm>
            <a:off x="4271490" y="2921168"/>
            <a:ext cx="5698133"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6000" b="1" i="0" u="none" strike="noStrike" cap="none">
                <a:solidFill>
                  <a:schemeClr val="lt1"/>
                </a:solidFill>
                <a:latin typeface="Arial"/>
                <a:ea typeface="Arial"/>
                <a:cs typeface="Arial"/>
                <a:sym typeface="Arial"/>
              </a:rPr>
              <a:t>回答までの流れ</a:t>
            </a:r>
            <a:endParaRPr/>
          </a:p>
        </p:txBody>
      </p:sp>
      <p:sp>
        <p:nvSpPr>
          <p:cNvPr id="174" name="Google Shape;174;p8"/>
          <p:cNvSpPr/>
          <p:nvPr/>
        </p:nvSpPr>
        <p:spPr>
          <a:xfrm>
            <a:off x="560773" y="486053"/>
            <a:ext cx="11070454" cy="5885895"/>
          </a:xfrm>
          <a:prstGeom prst="rect">
            <a:avLst/>
          </a:prstGeom>
          <a:no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pic>
        <p:nvPicPr>
          <p:cNvPr id="1336" name="Google Shape;1336;p86"/>
          <p:cNvPicPr preferRelativeResize="0"/>
          <p:nvPr/>
        </p:nvPicPr>
        <p:blipFill rotWithShape="1">
          <a:blip r:embed="rId3">
            <a:alphaModFix/>
          </a:blip>
          <a:srcRect b="33370"/>
          <a:stretch/>
        </p:blipFill>
        <p:spPr>
          <a:xfrm>
            <a:off x="2147838" y="1735221"/>
            <a:ext cx="8376317" cy="3447263"/>
          </a:xfrm>
          <a:prstGeom prst="rect">
            <a:avLst/>
          </a:prstGeom>
          <a:noFill/>
          <a:ln>
            <a:noFill/>
          </a:ln>
          <a:effectLst>
            <a:outerShdw blurRad="63500" sx="102000" sy="102000" algn="ctr" rotWithShape="0">
              <a:srgbClr val="000000">
                <a:alpha val="40000"/>
              </a:srgbClr>
            </a:outerShdw>
          </a:effectLst>
        </p:spPr>
      </p:pic>
      <p:pic>
        <p:nvPicPr>
          <p:cNvPr id="1337" name="Google Shape;1337;p86"/>
          <p:cNvPicPr preferRelativeResize="0"/>
          <p:nvPr/>
        </p:nvPicPr>
        <p:blipFill rotWithShape="1">
          <a:blip r:embed="rId4">
            <a:alphaModFix/>
          </a:blip>
          <a:srcRect l="503" t="76764" r="-502" b="-1037"/>
          <a:stretch/>
        </p:blipFill>
        <p:spPr>
          <a:xfrm>
            <a:off x="2166888" y="5190849"/>
            <a:ext cx="8397002" cy="1074175"/>
          </a:xfrm>
          <a:prstGeom prst="rect">
            <a:avLst/>
          </a:prstGeom>
          <a:noFill/>
          <a:ln>
            <a:noFill/>
          </a:ln>
          <a:effectLst>
            <a:outerShdw blurRad="63500" sx="102000" sy="102000" algn="ctr" rotWithShape="0">
              <a:srgbClr val="000000">
                <a:alpha val="40000"/>
              </a:srgbClr>
            </a:outerShdw>
          </a:effectLst>
        </p:spPr>
      </p:pic>
      <p:sp>
        <p:nvSpPr>
          <p:cNvPr id="1338" name="Google Shape;1338;p86"/>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内容の修正</a:t>
            </a:r>
            <a:endParaRPr/>
          </a:p>
        </p:txBody>
      </p:sp>
      <p:sp>
        <p:nvSpPr>
          <p:cNvPr id="1339" name="Google Shape;1339;p86"/>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STEP3</a:t>
            </a:r>
            <a:r>
              <a:rPr lang="ja-JP" sz="1400" b="1" i="0" u="none" strike="noStrike" cap="none">
                <a:solidFill>
                  <a:srgbClr val="576BC9"/>
                </a:solidFill>
                <a:latin typeface="Arial"/>
                <a:ea typeface="Arial"/>
                <a:cs typeface="Arial"/>
                <a:sym typeface="Arial"/>
              </a:rPr>
              <a:t> </a:t>
            </a:r>
            <a:endParaRPr/>
          </a:p>
        </p:txBody>
      </p:sp>
      <p:sp>
        <p:nvSpPr>
          <p:cNvPr id="1340" name="Google Shape;1340;p86"/>
          <p:cNvSpPr/>
          <p:nvPr/>
        </p:nvSpPr>
        <p:spPr>
          <a:xfrm>
            <a:off x="3556166" y="2354527"/>
            <a:ext cx="2114549" cy="290723"/>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1" name="Google Shape;1341;p86"/>
          <p:cNvSpPr/>
          <p:nvPr/>
        </p:nvSpPr>
        <p:spPr>
          <a:xfrm>
            <a:off x="5884296" y="5644262"/>
            <a:ext cx="790000" cy="35850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8" name="Google Shape;1348;p86"/>
          <p:cNvSpPr txBox="1">
            <a:spLocks noGrp="1"/>
          </p:cNvSpPr>
          <p:nvPr>
            <p:ph type="body" idx="2"/>
          </p:nvPr>
        </p:nvSpPr>
        <p:spPr>
          <a:xfrm>
            <a:off x="1127745" y="1163380"/>
            <a:ext cx="10620000" cy="328409"/>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r>
              <a:rPr lang="ja-JP">
                <a:solidFill>
                  <a:schemeClr val="dk1"/>
                </a:solidFill>
              </a:rPr>
              <a:t>タブで設問は移動できます。修正が完了したら［登録］ボタンをクリックします。</a:t>
            </a:r>
            <a:endParaRPr/>
          </a:p>
        </p:txBody>
      </p:sp>
      <p:sp>
        <p:nvSpPr>
          <p:cNvPr id="1349" name="Google Shape;1349;p86"/>
          <p:cNvSpPr/>
          <p:nvPr/>
        </p:nvSpPr>
        <p:spPr>
          <a:xfrm>
            <a:off x="2147838" y="4923693"/>
            <a:ext cx="8376317" cy="446943"/>
          </a:xfrm>
          <a:prstGeom prst="doubleWave">
            <a:avLst>
              <a:gd name="adj1" fmla="val 6250"/>
              <a:gd name="adj2" fmla="val 0"/>
            </a:avLst>
          </a:prstGeom>
          <a:solidFill>
            <a:srgbClr val="A5A5A5"/>
          </a:solidFill>
          <a:ln w="25400" cap="flat" cmpd="sng">
            <a:solidFill>
              <a:schemeClr val="tx1">
                <a:lumMod val="65000"/>
                <a:lumOff val="3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 name="Google Shape;499;p38">
            <a:extLst>
              <a:ext uri="{FF2B5EF4-FFF2-40B4-BE49-F238E27FC236}">
                <a16:creationId xmlns:a16="http://schemas.microsoft.com/office/drawing/2014/main" id="{1E23E9BB-E970-D5E5-E1D0-5E76417DA172}"/>
              </a:ext>
            </a:extLst>
          </p:cNvPr>
          <p:cNvGrpSpPr/>
          <p:nvPr/>
        </p:nvGrpSpPr>
        <p:grpSpPr>
          <a:xfrm>
            <a:off x="6674296" y="5727936"/>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DE1A10E0-554B-EB1A-EF0E-15C75C856A0B}"/>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18AF550B-649A-EFDB-C5BA-465B21087995}"/>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3D7166A4-DB4F-293E-46F6-BF4F5CB959BF}"/>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553CAA0C-B939-5199-B0D2-AFC4FAAE52EB}"/>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F45AE715-BCD0-BBA5-91E7-183E09E8D60A}"/>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pic>
        <p:nvPicPr>
          <p:cNvPr id="1354" name="Google Shape;1354;p87"/>
          <p:cNvPicPr preferRelativeResize="0"/>
          <p:nvPr/>
        </p:nvPicPr>
        <p:blipFill rotWithShape="1">
          <a:blip r:embed="rId3">
            <a:alphaModFix/>
          </a:blip>
          <a:srcRect b="5225"/>
          <a:stretch/>
        </p:blipFill>
        <p:spPr>
          <a:xfrm>
            <a:off x="2147838" y="1749198"/>
            <a:ext cx="8376317" cy="4485957"/>
          </a:xfrm>
          <a:prstGeom prst="rect">
            <a:avLst/>
          </a:prstGeom>
          <a:noFill/>
          <a:ln>
            <a:noFill/>
          </a:ln>
          <a:effectLst>
            <a:outerShdw blurRad="63500" sx="102000" sy="102000" algn="ctr" rotWithShape="0">
              <a:srgbClr val="000000">
                <a:alpha val="40000"/>
              </a:srgbClr>
            </a:outerShdw>
          </a:effectLst>
        </p:spPr>
      </p:pic>
      <p:sp>
        <p:nvSpPr>
          <p:cNvPr id="1355" name="Google Shape;1355;p87"/>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内容の修正</a:t>
            </a:r>
            <a:endParaRPr/>
          </a:p>
        </p:txBody>
      </p:sp>
      <p:sp>
        <p:nvSpPr>
          <p:cNvPr id="1356" name="Google Shape;1356;p87"/>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STEP3</a:t>
            </a:r>
            <a:r>
              <a:rPr lang="ja-JP" sz="1400" b="1" i="0" u="none" strike="noStrike" cap="none">
                <a:solidFill>
                  <a:srgbClr val="576BC9"/>
                </a:solidFill>
                <a:latin typeface="Arial"/>
                <a:ea typeface="Arial"/>
                <a:cs typeface="Arial"/>
                <a:sym typeface="Arial"/>
              </a:rPr>
              <a:t> </a:t>
            </a:r>
            <a:endParaRPr/>
          </a:p>
        </p:txBody>
      </p:sp>
      <p:sp>
        <p:nvSpPr>
          <p:cNvPr id="1358" name="Google Shape;1358;p87"/>
          <p:cNvSpPr/>
          <p:nvPr/>
        </p:nvSpPr>
        <p:spPr>
          <a:xfrm>
            <a:off x="5743721" y="5810050"/>
            <a:ext cx="1247667" cy="37833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5" name="Google Shape;1365;p87"/>
          <p:cNvSpPr txBox="1">
            <a:spLocks noGrp="1"/>
          </p:cNvSpPr>
          <p:nvPr>
            <p:ph type="body" idx="2"/>
          </p:nvPr>
        </p:nvSpPr>
        <p:spPr>
          <a:xfrm>
            <a:off x="1127745" y="1163380"/>
            <a:ext cx="10620000" cy="328409"/>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r>
              <a:rPr lang="ja-JP">
                <a:solidFill>
                  <a:schemeClr val="dk1"/>
                </a:solidFill>
              </a:rPr>
              <a:t>内容の修正が完了次第、</a:t>
            </a:r>
            <a:r>
              <a:rPr lang="ja-JP"/>
              <a:t> ［</a:t>
            </a:r>
            <a:r>
              <a:rPr lang="ja-JP">
                <a:solidFill>
                  <a:schemeClr val="dk1"/>
                </a:solidFill>
              </a:rPr>
              <a:t>修正した書類の提出</a:t>
            </a:r>
            <a:r>
              <a:rPr lang="ja-JP"/>
              <a:t>］</a:t>
            </a:r>
            <a:r>
              <a:rPr lang="ja-JP">
                <a:solidFill>
                  <a:schemeClr val="dk1"/>
                </a:solidFill>
              </a:rPr>
              <a:t>をクリックします。</a:t>
            </a:r>
            <a:endParaRPr/>
          </a:p>
          <a:p>
            <a:pPr marL="50799" lvl="0" indent="0" algn="l" rtl="0">
              <a:lnSpc>
                <a:spcPct val="90000"/>
              </a:lnSpc>
              <a:spcBef>
                <a:spcPts val="0"/>
              </a:spcBef>
              <a:spcAft>
                <a:spcPts val="0"/>
              </a:spcAft>
              <a:buSzPts val="2800"/>
              <a:buNone/>
            </a:pPr>
            <a:endParaRPr>
              <a:solidFill>
                <a:schemeClr val="dk1"/>
              </a:solidFill>
            </a:endParaRPr>
          </a:p>
          <a:p>
            <a:pPr marL="50799" lvl="0" indent="0" algn="l" rtl="0">
              <a:lnSpc>
                <a:spcPct val="90000"/>
              </a:lnSpc>
              <a:spcBef>
                <a:spcPts val="0"/>
              </a:spcBef>
              <a:spcAft>
                <a:spcPts val="0"/>
              </a:spcAft>
              <a:buSzPts val="2800"/>
              <a:buNone/>
            </a:pPr>
            <a:endParaRPr>
              <a:solidFill>
                <a:schemeClr val="dk1"/>
              </a:solidFill>
            </a:endParaRPr>
          </a:p>
        </p:txBody>
      </p:sp>
      <p:grpSp>
        <p:nvGrpSpPr>
          <p:cNvPr id="2" name="Google Shape;499;p38">
            <a:extLst>
              <a:ext uri="{FF2B5EF4-FFF2-40B4-BE49-F238E27FC236}">
                <a16:creationId xmlns:a16="http://schemas.microsoft.com/office/drawing/2014/main" id="{BD5D2E98-3DC3-3F95-72E0-12F567B8B446}"/>
              </a:ext>
            </a:extLst>
          </p:cNvPr>
          <p:cNvGrpSpPr/>
          <p:nvPr/>
        </p:nvGrpSpPr>
        <p:grpSpPr>
          <a:xfrm>
            <a:off x="7075965" y="5900286"/>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F475E176-489B-0F44-F977-EB09186B3DD4}"/>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F796C443-244E-8ED9-A3C9-8452CBF7A051}"/>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A927C0EF-869E-CB02-3AD0-20E6B1EF0426}"/>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247827E2-0827-7C63-0F11-D5568583AD8E}"/>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92A5BAC6-31EB-2466-C84A-F24FFD66542E}"/>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grpSp>
        <p:nvGrpSpPr>
          <p:cNvPr id="1370" name="Google Shape;1370;p88"/>
          <p:cNvGrpSpPr/>
          <p:nvPr/>
        </p:nvGrpSpPr>
        <p:grpSpPr>
          <a:xfrm>
            <a:off x="1155878" y="1765861"/>
            <a:ext cx="10360241" cy="4732232"/>
            <a:chOff x="1155879" y="1476000"/>
            <a:chExt cx="10360241" cy="4975184"/>
          </a:xfrm>
        </p:grpSpPr>
        <p:grpSp>
          <p:nvGrpSpPr>
            <p:cNvPr id="1371" name="Google Shape;1371;p88"/>
            <p:cNvGrpSpPr/>
            <p:nvPr/>
          </p:nvGrpSpPr>
          <p:grpSpPr>
            <a:xfrm>
              <a:off x="1155879" y="1476000"/>
              <a:ext cx="10360241" cy="4975184"/>
              <a:chOff x="1026000" y="1161881"/>
              <a:chExt cx="10360241" cy="4975184"/>
            </a:xfrm>
          </p:grpSpPr>
          <p:sp>
            <p:nvSpPr>
              <p:cNvPr id="1372" name="Google Shape;1372;p88"/>
              <p:cNvSpPr/>
              <p:nvPr/>
            </p:nvSpPr>
            <p:spPr>
              <a:xfrm>
                <a:off x="1026000" y="1424203"/>
                <a:ext cx="10360241" cy="4712862"/>
              </a:xfrm>
              <a:prstGeom prst="roundRect">
                <a:avLst>
                  <a:gd name="adj" fmla="val 9046"/>
                </a:avLst>
              </a:prstGeom>
              <a:solidFill>
                <a:schemeClr val="lt1"/>
              </a:solidFill>
              <a:ln w="38100"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ja-JP" sz="1800" b="0" i="0" u="none" strike="noStrike" cap="none">
                    <a:solidFill>
                      <a:srgbClr val="FF0000"/>
                    </a:solidFill>
                    <a:latin typeface="Arial"/>
                    <a:ea typeface="Arial"/>
                    <a:cs typeface="Arial"/>
                    <a:sym typeface="Arial"/>
                  </a:rPr>
                  <a:t>提出後、書類の修正はできません。</a:t>
                </a:r>
                <a:endParaRPr sz="18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None/>
                </a:pPr>
                <a:r>
                  <a:rPr lang="ja-JP" sz="1800" b="0" i="0" u="none" strike="noStrike" cap="none">
                    <a:solidFill>
                      <a:schemeClr val="dk1"/>
                    </a:solidFill>
                    <a:latin typeface="Arial"/>
                    <a:ea typeface="Arial"/>
                    <a:cs typeface="Arial"/>
                    <a:sym typeface="Arial"/>
                  </a:rPr>
                  <a:t>提出後に書類の修正をしたい場合は、貴社管理者にお問い合わせください。</a:t>
                </a:r>
                <a:endParaRPr/>
              </a:p>
              <a:p>
                <a:pPr marL="0" marR="0" lvl="0" indent="0" algn="l" rtl="0">
                  <a:lnSpc>
                    <a:spcPct val="100000"/>
                  </a:lnSpc>
                  <a:spcBef>
                    <a:spcPts val="0"/>
                  </a:spcBef>
                  <a:spcAft>
                    <a:spcPts val="0"/>
                  </a:spcAft>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ja-JP" sz="1800" b="0" i="0" u="none" strike="noStrike" cap="none">
                    <a:solidFill>
                      <a:schemeClr val="dk1"/>
                    </a:solidFill>
                    <a:latin typeface="Arial"/>
                    <a:ea typeface="Arial"/>
                    <a:cs typeface="Arial"/>
                    <a:sym typeface="Arial"/>
                  </a:rPr>
                  <a:t>・問い合わせ先：</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a:solidFill>
                    <a:srgbClr val="FF0000"/>
                  </a:solidFill>
                  <a:latin typeface="Arial"/>
                  <a:ea typeface="Arial"/>
                  <a:cs typeface="Arial"/>
                  <a:sym typeface="Arial"/>
                </a:endParaRPr>
              </a:p>
            </p:txBody>
          </p:sp>
          <p:grpSp>
            <p:nvGrpSpPr>
              <p:cNvPr id="1373" name="Google Shape;1373;p88"/>
              <p:cNvGrpSpPr/>
              <p:nvPr/>
            </p:nvGrpSpPr>
            <p:grpSpPr>
              <a:xfrm>
                <a:off x="1250088" y="1161881"/>
                <a:ext cx="1143040" cy="426860"/>
                <a:chOff x="8674309" y="5105715"/>
                <a:chExt cx="1005605" cy="445099"/>
              </a:xfrm>
            </p:grpSpPr>
            <p:sp>
              <p:nvSpPr>
                <p:cNvPr id="1374" name="Google Shape;1374;p88"/>
                <p:cNvSpPr/>
                <p:nvPr/>
              </p:nvSpPr>
              <p:spPr>
                <a:xfrm>
                  <a:off x="8674309" y="5105715"/>
                  <a:ext cx="1005605" cy="445099"/>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ja-JP" sz="1400" b="1" i="0" u="none" strike="noStrike" cap="none">
                      <a:solidFill>
                        <a:srgbClr val="FF0000"/>
                      </a:solidFill>
                      <a:latin typeface="Arial"/>
                      <a:ea typeface="Arial"/>
                      <a:cs typeface="Arial"/>
                      <a:sym typeface="Arial"/>
                    </a:rPr>
                    <a:t>　　 </a:t>
                  </a:r>
                  <a:r>
                    <a:rPr lang="ja-JP" sz="1800" b="1" i="0" u="none" strike="noStrike" cap="none">
                      <a:solidFill>
                        <a:srgbClr val="FF0000"/>
                      </a:solidFill>
                      <a:latin typeface="Arial"/>
                      <a:ea typeface="Arial"/>
                      <a:cs typeface="Arial"/>
                      <a:sym typeface="Arial"/>
                    </a:rPr>
                    <a:t>注意</a:t>
                  </a:r>
                  <a:endParaRPr sz="1400" b="1" i="0" u="none" strike="noStrike" cap="none">
                    <a:solidFill>
                      <a:srgbClr val="FF0000"/>
                    </a:solidFill>
                    <a:latin typeface="Arial"/>
                    <a:ea typeface="Arial"/>
                    <a:cs typeface="Arial"/>
                    <a:sym typeface="Arial"/>
                  </a:endParaRPr>
                </a:p>
              </p:txBody>
            </p:sp>
            <p:pic>
              <p:nvPicPr>
                <p:cNvPr id="1375" name="Google Shape;1375;p88" descr="警告 単色塗りつぶし"/>
                <p:cNvPicPr preferRelativeResize="0"/>
                <p:nvPr/>
              </p:nvPicPr>
              <p:blipFill rotWithShape="1">
                <a:blip r:embed="rId3">
                  <a:alphaModFix/>
                </a:blip>
                <a:srcRect/>
                <a:stretch/>
              </p:blipFill>
              <p:spPr>
                <a:xfrm>
                  <a:off x="8777005" y="5198618"/>
                  <a:ext cx="295297" cy="295296"/>
                </a:xfrm>
                <a:prstGeom prst="rect">
                  <a:avLst/>
                </a:prstGeom>
                <a:noFill/>
                <a:ln>
                  <a:noFill/>
                </a:ln>
              </p:spPr>
            </p:pic>
          </p:grpSp>
        </p:grpSp>
        <p:sp>
          <p:nvSpPr>
            <p:cNvPr id="1376" name="Google Shape;1376;p88"/>
            <p:cNvSpPr/>
            <p:nvPr/>
          </p:nvSpPr>
          <p:spPr>
            <a:xfrm>
              <a:off x="3205311" y="2809159"/>
              <a:ext cx="4629293" cy="34803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800" b="0" i="0" u="none" strike="noStrike" cap="none">
                  <a:solidFill>
                    <a:srgbClr val="FF0000"/>
                  </a:solidFill>
                  <a:latin typeface="Arial"/>
                  <a:ea typeface="Arial"/>
                  <a:cs typeface="Arial"/>
                  <a:sym typeface="Arial"/>
                </a:rPr>
                <a:t>貴社問い合わせ先を記載します</a:t>
              </a:r>
              <a:endParaRPr/>
            </a:p>
          </p:txBody>
        </p:sp>
      </p:grpSp>
      <p:pic>
        <p:nvPicPr>
          <p:cNvPr id="1377" name="Google Shape;1377;p88" descr="グラフィカル ユーザー インターフェイス, テキスト, アプリケーション, チャットまたはテキスト メッセージ&#10;&#10;AI 生成コンテンツは誤りを含む可能性があります。"/>
          <p:cNvPicPr preferRelativeResize="0"/>
          <p:nvPr/>
        </p:nvPicPr>
        <p:blipFill rotWithShape="1">
          <a:blip r:embed="rId4">
            <a:alphaModFix/>
          </a:blip>
          <a:srcRect l="2522" t="14085" r="15121"/>
          <a:stretch/>
        </p:blipFill>
        <p:spPr>
          <a:xfrm>
            <a:off x="3205310" y="3604765"/>
            <a:ext cx="5757715" cy="2873050"/>
          </a:xfrm>
          <a:prstGeom prst="rect">
            <a:avLst/>
          </a:prstGeom>
          <a:noFill/>
          <a:ln>
            <a:noFill/>
          </a:ln>
          <a:effectLst>
            <a:outerShdw blurRad="63500" sx="102000" sy="102000" algn="ctr" rotWithShape="0">
              <a:srgbClr val="000000">
                <a:alpha val="40000"/>
              </a:srgbClr>
            </a:outerShdw>
          </a:effectLst>
        </p:spPr>
      </p:pic>
      <p:sp>
        <p:nvSpPr>
          <p:cNvPr id="1378" name="Google Shape;1378;p88"/>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変更内容の提出</a:t>
            </a:r>
            <a:endParaRPr/>
          </a:p>
        </p:txBody>
      </p:sp>
      <p:sp>
        <p:nvSpPr>
          <p:cNvPr id="1379" name="Google Shape;1379;p88"/>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STEP4</a:t>
            </a:r>
            <a:r>
              <a:rPr lang="ja-JP" sz="1400" b="1" i="0" u="none" strike="noStrike" cap="none">
                <a:solidFill>
                  <a:srgbClr val="576BC9"/>
                </a:solidFill>
                <a:latin typeface="Arial"/>
                <a:ea typeface="Arial"/>
                <a:cs typeface="Arial"/>
                <a:sym typeface="Arial"/>
              </a:rPr>
              <a:t> </a:t>
            </a:r>
            <a:endParaRPr/>
          </a:p>
        </p:txBody>
      </p:sp>
      <p:sp>
        <p:nvSpPr>
          <p:cNvPr id="1380" name="Google Shape;1380;p88"/>
          <p:cNvSpPr txBox="1">
            <a:spLocks noGrp="1"/>
          </p:cNvSpPr>
          <p:nvPr>
            <p:ph type="body" idx="2"/>
          </p:nvPr>
        </p:nvSpPr>
        <p:spPr>
          <a:xfrm>
            <a:off x="1127745" y="1157621"/>
            <a:ext cx="10620000" cy="60139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400"/>
              <a:buNone/>
            </a:pPr>
            <a:r>
              <a:rPr lang="ja-JP">
                <a:solidFill>
                  <a:schemeClr val="dk1"/>
                </a:solidFill>
              </a:rPr>
              <a:t>［提出した書類の提出］をクリックし、修正完了です。</a:t>
            </a:r>
            <a:endParaRPr/>
          </a:p>
        </p:txBody>
      </p:sp>
      <p:sp>
        <p:nvSpPr>
          <p:cNvPr id="1382" name="Google Shape;1382;p88"/>
          <p:cNvSpPr/>
          <p:nvPr/>
        </p:nvSpPr>
        <p:spPr>
          <a:xfrm>
            <a:off x="5743721" y="5546480"/>
            <a:ext cx="1247667" cy="378330"/>
          </a:xfrm>
          <a:prstGeom prst="roundRect">
            <a:avLst>
              <a:gd name="adj" fmla="val 8477"/>
            </a:avLst>
          </a:prstGeom>
          <a:noFill/>
          <a:ln w="57150" cap="flat" cmpd="sng">
            <a:solidFill>
              <a:srgbClr val="F1E70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 name="Google Shape;499;p38">
            <a:extLst>
              <a:ext uri="{FF2B5EF4-FFF2-40B4-BE49-F238E27FC236}">
                <a16:creationId xmlns:a16="http://schemas.microsoft.com/office/drawing/2014/main" id="{EAD3C0E7-BFC0-BDD7-3667-2707011C6B9D}"/>
              </a:ext>
            </a:extLst>
          </p:cNvPr>
          <p:cNvGrpSpPr/>
          <p:nvPr/>
        </p:nvGrpSpPr>
        <p:grpSpPr>
          <a:xfrm>
            <a:off x="6991388" y="5735645"/>
            <a:ext cx="321470" cy="288094"/>
            <a:chOff x="7147743" y="5334455"/>
            <a:chExt cx="321470" cy="288094"/>
          </a:xfrm>
        </p:grpSpPr>
        <p:sp>
          <p:nvSpPr>
            <p:cNvPr id="3" name="Google Shape;500;p38" descr="カーソル 単色塗りつぶし">
              <a:extLst>
                <a:ext uri="{FF2B5EF4-FFF2-40B4-BE49-F238E27FC236}">
                  <a16:creationId xmlns:a16="http://schemas.microsoft.com/office/drawing/2014/main" id="{AAF334D0-4CB6-FF1F-C404-DE676D7B2B0A}"/>
                </a:ext>
              </a:extLst>
            </p:cNvPr>
            <p:cNvSpPr/>
            <p:nvPr/>
          </p:nvSpPr>
          <p:spPr>
            <a:xfrm rot="1006031">
              <a:off x="7147743" y="5480180"/>
              <a:ext cx="182350" cy="142369"/>
            </a:xfrm>
            <a:custGeom>
              <a:avLst/>
              <a:gdLst/>
              <a:ahLst/>
              <a:cxnLst/>
              <a:rect l="l" t="t" r="r" b="b"/>
              <a:pathLst>
                <a:path w="139718" h="142374" extrusionOk="0">
                  <a:moveTo>
                    <a:pt x="139718" y="119747"/>
                  </a:moveTo>
                  <a:lnTo>
                    <a:pt x="89286" y="68416"/>
                  </a:lnTo>
                  <a:lnTo>
                    <a:pt x="133727" y="52119"/>
                  </a:lnTo>
                  <a:cubicBezTo>
                    <a:pt x="136008" y="51321"/>
                    <a:pt x="137223" y="48789"/>
                    <a:pt x="136438" y="46466"/>
                  </a:cubicBezTo>
                  <a:cubicBezTo>
                    <a:pt x="136001" y="45169"/>
                    <a:pt x="135000" y="44150"/>
                    <a:pt x="133727" y="43704"/>
                  </a:cubicBezTo>
                  <a:lnTo>
                    <a:pt x="5674" y="229"/>
                  </a:lnTo>
                  <a:cubicBezTo>
                    <a:pt x="5215" y="75"/>
                    <a:pt x="4734" y="-2"/>
                    <a:pt x="4251" y="0"/>
                  </a:cubicBezTo>
                  <a:lnTo>
                    <a:pt x="4251" y="0"/>
                  </a:lnTo>
                  <a:cubicBezTo>
                    <a:pt x="1852" y="52"/>
                    <a:pt x="-50" y="2075"/>
                    <a:pt x="1" y="4518"/>
                  </a:cubicBezTo>
                  <a:cubicBezTo>
                    <a:pt x="11" y="4970"/>
                    <a:pt x="88" y="5419"/>
                    <a:pt x="231" y="5848"/>
                  </a:cubicBezTo>
                  <a:lnTo>
                    <a:pt x="42824" y="136374"/>
                  </a:lnTo>
                  <a:cubicBezTo>
                    <a:pt x="43628" y="138691"/>
                    <a:pt x="46124" y="139905"/>
                    <a:pt x="48399" y="139087"/>
                  </a:cubicBezTo>
                  <a:cubicBezTo>
                    <a:pt x="49644" y="138639"/>
                    <a:pt x="50623" y="137642"/>
                    <a:pt x="51063" y="136374"/>
                  </a:cubicBezTo>
                  <a:lnTo>
                    <a:pt x="67091" y="91069"/>
                  </a:lnTo>
                  <a:lnTo>
                    <a:pt x="117473" y="142374"/>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grpSp>
          <p:nvGrpSpPr>
            <p:cNvPr id="4" name="Google Shape;501;p38">
              <a:extLst>
                <a:ext uri="{FF2B5EF4-FFF2-40B4-BE49-F238E27FC236}">
                  <a16:creationId xmlns:a16="http://schemas.microsoft.com/office/drawing/2014/main" id="{73C10486-6DE2-2033-B50D-5279FBB1C512}"/>
                </a:ext>
              </a:extLst>
            </p:cNvPr>
            <p:cNvGrpSpPr/>
            <p:nvPr/>
          </p:nvGrpSpPr>
          <p:grpSpPr>
            <a:xfrm rot="2075396">
              <a:off x="7175328" y="5334455"/>
              <a:ext cx="293885" cy="160057"/>
              <a:chOff x="7079603" y="4310467"/>
              <a:chExt cx="411998" cy="160057"/>
            </a:xfrm>
          </p:grpSpPr>
          <p:cxnSp>
            <p:nvCxnSpPr>
              <p:cNvPr id="5" name="Google Shape;502;p38">
                <a:extLst>
                  <a:ext uri="{FF2B5EF4-FFF2-40B4-BE49-F238E27FC236}">
                    <a16:creationId xmlns:a16="http://schemas.microsoft.com/office/drawing/2014/main" id="{8D0CB506-56EB-CF33-D351-1EC35AED2328}"/>
                  </a:ext>
                </a:extLst>
              </p:cNvPr>
              <p:cNvCxnSpPr>
                <a:cxnSpLocks/>
              </p:cNvCxnSpPr>
              <p:nvPr/>
            </p:nvCxnSpPr>
            <p:spPr>
              <a:xfrm rot="19524604">
                <a:off x="7079603" y="4375935"/>
                <a:ext cx="66031" cy="94589"/>
              </a:xfrm>
              <a:prstGeom prst="straightConnector1">
                <a:avLst/>
              </a:prstGeom>
              <a:noFill/>
              <a:ln w="19050" cap="flat" cmpd="sng">
                <a:solidFill>
                  <a:srgbClr val="171C61"/>
                </a:solidFill>
                <a:prstDash val="solid"/>
                <a:round/>
                <a:headEnd type="none" w="sm" len="sm"/>
                <a:tailEnd type="none" w="sm" len="sm"/>
              </a:ln>
            </p:spPr>
          </p:cxnSp>
          <p:cxnSp>
            <p:nvCxnSpPr>
              <p:cNvPr id="6" name="Google Shape;503;p38">
                <a:extLst>
                  <a:ext uri="{FF2B5EF4-FFF2-40B4-BE49-F238E27FC236}">
                    <a16:creationId xmlns:a16="http://schemas.microsoft.com/office/drawing/2014/main" id="{EF0CA3D5-4DA0-B962-8900-3CECA36AFF16}"/>
                  </a:ext>
                </a:extLst>
              </p:cNvPr>
              <p:cNvCxnSpPr>
                <a:cxnSpLocks/>
              </p:cNvCxnSpPr>
              <p:nvPr/>
            </p:nvCxnSpPr>
            <p:spPr>
              <a:xfrm rot="19524604" flipV="1">
                <a:off x="7295730" y="4391760"/>
                <a:ext cx="195871" cy="28388"/>
              </a:xfrm>
              <a:prstGeom prst="straightConnector1">
                <a:avLst/>
              </a:prstGeom>
              <a:noFill/>
              <a:ln w="19050" cap="flat" cmpd="sng">
                <a:solidFill>
                  <a:srgbClr val="171C61"/>
                </a:solidFill>
                <a:prstDash val="solid"/>
                <a:round/>
                <a:headEnd type="none" w="sm" len="sm"/>
                <a:tailEnd type="none" w="sm" len="sm"/>
              </a:ln>
            </p:spPr>
          </p:cxnSp>
          <p:cxnSp>
            <p:nvCxnSpPr>
              <p:cNvPr id="7" name="Google Shape;504;p38">
                <a:extLst>
                  <a:ext uri="{FF2B5EF4-FFF2-40B4-BE49-F238E27FC236}">
                    <a16:creationId xmlns:a16="http://schemas.microsoft.com/office/drawing/2014/main" id="{C6F09B52-F216-9483-C7D3-4B54AABC8CB2}"/>
                  </a:ext>
                </a:extLst>
              </p:cNvPr>
              <p:cNvCxnSpPr>
                <a:cxnSpLocks/>
              </p:cNvCxnSpPr>
              <p:nvPr/>
            </p:nvCxnSpPr>
            <p:spPr>
              <a:xfrm rot="19524604" flipV="1">
                <a:off x="7204600" y="4310467"/>
                <a:ext cx="98855" cy="132692"/>
              </a:xfrm>
              <a:prstGeom prst="straightConnector1">
                <a:avLst/>
              </a:prstGeom>
              <a:noFill/>
              <a:ln w="19050" cap="flat" cmpd="sng">
                <a:solidFill>
                  <a:srgbClr val="171C61"/>
                </a:solidFill>
                <a:prstDash val="solid"/>
                <a:round/>
                <a:headEnd type="none" w="sm" len="sm"/>
                <a:tailEnd type="none" w="sm" len="sm"/>
              </a:ln>
            </p:spPr>
          </p:cxnSp>
        </p:gr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392"/>
        <p:cNvGrpSpPr/>
        <p:nvPr/>
      </p:nvGrpSpPr>
      <p:grpSpPr>
        <a:xfrm>
          <a:off x="0" y="0"/>
          <a:ext cx="0" cy="0"/>
          <a:chOff x="0" y="0"/>
          <a:chExt cx="0" cy="0"/>
        </a:xfrm>
      </p:grpSpPr>
      <p:grpSp>
        <p:nvGrpSpPr>
          <p:cNvPr id="1393" name="Google Shape;1393;p91"/>
          <p:cNvGrpSpPr/>
          <p:nvPr/>
        </p:nvGrpSpPr>
        <p:grpSpPr>
          <a:xfrm>
            <a:off x="1653110" y="2562706"/>
            <a:ext cx="1964808" cy="1732588"/>
            <a:chOff x="1244736" y="1871958"/>
            <a:chExt cx="2208853" cy="1732588"/>
          </a:xfrm>
        </p:grpSpPr>
        <p:sp>
          <p:nvSpPr>
            <p:cNvPr id="1394" name="Google Shape;1394;p91"/>
            <p:cNvSpPr/>
            <p:nvPr/>
          </p:nvSpPr>
          <p:spPr>
            <a:xfrm>
              <a:off x="1244736" y="1871958"/>
              <a:ext cx="2208853" cy="1732588"/>
            </a:xfrm>
            <a:prstGeom prst="rect">
              <a:avLst/>
            </a:prstGeom>
            <a:solidFill>
              <a:schemeClr val="lt1"/>
            </a:solid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95" name="Google Shape;1395;p91"/>
            <p:cNvSpPr txBox="1"/>
            <p:nvPr/>
          </p:nvSpPr>
          <p:spPr>
            <a:xfrm>
              <a:off x="1470273" y="2123849"/>
              <a:ext cx="1757778"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8000" b="0" i="0" u="none" strike="noStrike" cap="none" dirty="0">
                  <a:solidFill>
                    <a:srgbClr val="171C61"/>
                  </a:solidFill>
                  <a:latin typeface="Arial Black"/>
                  <a:ea typeface="Arial Black"/>
                  <a:cs typeface="Arial Black"/>
                  <a:sym typeface="Arial Black"/>
                </a:rPr>
                <a:t>0</a:t>
              </a:r>
              <a:r>
                <a:rPr lang="en-US" altLang="ja-JP" sz="8000" b="0" i="0" u="none" strike="noStrike" cap="none" dirty="0">
                  <a:solidFill>
                    <a:srgbClr val="171C61"/>
                  </a:solidFill>
                  <a:latin typeface="Arial Black"/>
                  <a:ea typeface="Arial Black"/>
                  <a:cs typeface="Arial Black"/>
                  <a:sym typeface="Arial Black"/>
                </a:rPr>
                <a:t>6</a:t>
              </a:r>
              <a:endParaRPr sz="8000" b="0" i="0" u="none" strike="noStrike" cap="none" dirty="0">
                <a:solidFill>
                  <a:srgbClr val="171C61"/>
                </a:solidFill>
                <a:latin typeface="Arial Black"/>
                <a:ea typeface="Arial Black"/>
                <a:cs typeface="Arial Black"/>
                <a:sym typeface="Arial Black"/>
              </a:endParaRPr>
            </a:p>
          </p:txBody>
        </p:sp>
      </p:grpSp>
      <p:sp>
        <p:nvSpPr>
          <p:cNvPr id="1396" name="Google Shape;1396;p91"/>
          <p:cNvSpPr txBox="1"/>
          <p:nvPr/>
        </p:nvSpPr>
        <p:spPr>
          <a:xfrm>
            <a:off x="4271490" y="2921168"/>
            <a:ext cx="659971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6000" b="1" i="0" u="none" strike="noStrike" cap="none">
                <a:solidFill>
                  <a:schemeClr val="lt1"/>
                </a:solidFill>
                <a:latin typeface="Arial"/>
                <a:ea typeface="Arial"/>
                <a:cs typeface="Arial"/>
                <a:sym typeface="Arial"/>
              </a:rPr>
              <a:t>おわりに</a:t>
            </a:r>
            <a:endParaRPr/>
          </a:p>
        </p:txBody>
      </p:sp>
      <p:sp>
        <p:nvSpPr>
          <p:cNvPr id="1397" name="Google Shape;1397;p91"/>
          <p:cNvSpPr/>
          <p:nvPr/>
        </p:nvSpPr>
        <p:spPr>
          <a:xfrm>
            <a:off x="560773" y="486053"/>
            <a:ext cx="11070454" cy="5885895"/>
          </a:xfrm>
          <a:prstGeom prst="rect">
            <a:avLst/>
          </a:prstGeom>
          <a:no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2" name="Google Shape;1402;p92"/>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1</a:t>
            </a:r>
            <a:r>
              <a:rPr lang="ja-JP">
                <a:solidFill>
                  <a:srgbClr val="F1E70D"/>
                </a:solidFill>
              </a:rPr>
              <a:t> </a:t>
            </a:r>
            <a:r>
              <a:rPr lang="ja-JP"/>
              <a:t>おわりに</a:t>
            </a:r>
            <a:endParaRPr/>
          </a:p>
        </p:txBody>
      </p:sp>
      <p:sp>
        <p:nvSpPr>
          <p:cNvPr id="1403" name="Google Shape;1403;p92"/>
          <p:cNvSpPr txBox="1">
            <a:spLocks noGrp="1"/>
          </p:cNvSpPr>
          <p:nvPr>
            <p:ph type="body" idx="2"/>
          </p:nvPr>
        </p:nvSpPr>
        <p:spPr>
          <a:xfrm>
            <a:off x="1005473" y="1150773"/>
            <a:ext cx="11055165" cy="60139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700"/>
              <a:buNone/>
            </a:pPr>
            <a:r>
              <a:rPr lang="ja-JP" b="0" i="0">
                <a:solidFill>
                  <a:srgbClr val="171C61"/>
                </a:solidFill>
                <a:latin typeface="Arial"/>
                <a:ea typeface="Arial"/>
                <a:cs typeface="Arial"/>
                <a:sym typeface="Arial"/>
              </a:rPr>
              <a:t>❚</a:t>
            </a:r>
            <a:r>
              <a:rPr lang="ja-JP">
                <a:solidFill>
                  <a:schemeClr val="dk1"/>
                </a:solidFill>
                <a:latin typeface="Arial"/>
                <a:ea typeface="Arial"/>
                <a:cs typeface="Arial"/>
                <a:sym typeface="Arial"/>
              </a:rPr>
              <a:t>不明な点がある場合は、</a:t>
            </a:r>
            <a:r>
              <a:rPr lang="ja-JP" b="0" i="0">
                <a:solidFill>
                  <a:schemeClr val="dk1"/>
                </a:solidFill>
                <a:latin typeface="Arial"/>
                <a:ea typeface="Arial"/>
                <a:cs typeface="Arial"/>
                <a:sym typeface="Arial"/>
              </a:rPr>
              <a:t>貴社管理者に問い合わせください。</a:t>
            </a:r>
            <a:endParaRPr b="0" i="0">
              <a:solidFill>
                <a:schemeClr val="dk1"/>
              </a:solidFill>
              <a:latin typeface="Arial"/>
              <a:ea typeface="Arial"/>
              <a:cs typeface="Arial"/>
              <a:sym typeface="Arial"/>
            </a:endParaRPr>
          </a:p>
          <a:p>
            <a:pPr marL="0" lvl="0" indent="0" algn="l" rtl="0">
              <a:lnSpc>
                <a:spcPct val="100000"/>
              </a:lnSpc>
              <a:spcBef>
                <a:spcPts val="1200"/>
              </a:spcBef>
              <a:spcAft>
                <a:spcPts val="0"/>
              </a:spcAft>
              <a:buClr>
                <a:srgbClr val="000000"/>
              </a:buClr>
              <a:buSzPts val="1700"/>
              <a:buNone/>
            </a:pPr>
            <a:r>
              <a:rPr lang="ja-JP">
                <a:solidFill>
                  <a:schemeClr val="dk1"/>
                </a:solidFill>
                <a:latin typeface="Arial"/>
                <a:ea typeface="Arial"/>
                <a:cs typeface="Arial"/>
                <a:sym typeface="Arial"/>
              </a:rPr>
              <a:t>・問い合わせ先：</a:t>
            </a:r>
            <a:endParaRPr b="1">
              <a:solidFill>
                <a:schemeClr val="dk1"/>
              </a:solidFill>
            </a:endParaRPr>
          </a:p>
          <a:p>
            <a:pPr marL="50799" lvl="0" indent="0" algn="l" rtl="0">
              <a:lnSpc>
                <a:spcPct val="90000"/>
              </a:lnSpc>
              <a:spcBef>
                <a:spcPts val="1000"/>
              </a:spcBef>
              <a:spcAft>
                <a:spcPts val="0"/>
              </a:spcAft>
              <a:buSzPts val="2800"/>
              <a:buNone/>
            </a:pPr>
            <a:endParaRPr/>
          </a:p>
        </p:txBody>
      </p:sp>
      <p:sp>
        <p:nvSpPr>
          <p:cNvPr id="1404" name="Google Shape;1404;p92"/>
          <p:cNvSpPr/>
          <p:nvPr/>
        </p:nvSpPr>
        <p:spPr>
          <a:xfrm>
            <a:off x="3034974" y="1585845"/>
            <a:ext cx="8020244" cy="396375"/>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600" b="1" i="0" u="none" strike="noStrike" cap="none">
                <a:solidFill>
                  <a:srgbClr val="FF0000"/>
                </a:solidFill>
                <a:latin typeface="Arial"/>
                <a:ea typeface="Arial"/>
                <a:cs typeface="Arial"/>
                <a:sym typeface="Arial"/>
              </a:rPr>
              <a:t>貴社問い合わせ先を記載します</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408"/>
        <p:cNvGrpSpPr/>
        <p:nvPr/>
      </p:nvGrpSpPr>
      <p:grpSpPr>
        <a:xfrm>
          <a:off x="0" y="0"/>
          <a:ext cx="0" cy="0"/>
          <a:chOff x="0" y="0"/>
          <a:chExt cx="0" cy="0"/>
        </a:xfrm>
      </p:grpSpPr>
      <p:pic>
        <p:nvPicPr>
          <p:cNvPr id="1409" name="Google Shape;1409;p93"/>
          <p:cNvPicPr preferRelativeResize="0"/>
          <p:nvPr/>
        </p:nvPicPr>
        <p:blipFill rotWithShape="1">
          <a:blip r:embed="rId3">
            <a:alphaModFix/>
          </a:blip>
          <a:srcRect/>
          <a:stretch/>
        </p:blipFill>
        <p:spPr>
          <a:xfrm>
            <a:off x="2975894" y="1119674"/>
            <a:ext cx="6240214" cy="46186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9"/>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1</a:t>
            </a:r>
            <a:r>
              <a:rPr lang="ja-JP">
                <a:solidFill>
                  <a:srgbClr val="F1E70D"/>
                </a:solidFill>
              </a:rPr>
              <a:t> </a:t>
            </a:r>
            <a:r>
              <a:rPr lang="ja-JP"/>
              <a:t>回答までの流れ</a:t>
            </a:r>
            <a:endParaRPr/>
          </a:p>
        </p:txBody>
      </p:sp>
      <p:grpSp>
        <p:nvGrpSpPr>
          <p:cNvPr id="181" name="Google Shape;181;p9"/>
          <p:cNvGrpSpPr/>
          <p:nvPr/>
        </p:nvGrpSpPr>
        <p:grpSpPr>
          <a:xfrm>
            <a:off x="1185802" y="1478304"/>
            <a:ext cx="10300396" cy="4425992"/>
            <a:chOff x="1412632" y="1216004"/>
            <a:chExt cx="10300396" cy="4425992"/>
          </a:xfrm>
        </p:grpSpPr>
        <p:grpSp>
          <p:nvGrpSpPr>
            <p:cNvPr id="182" name="Google Shape;182;p9"/>
            <p:cNvGrpSpPr/>
            <p:nvPr/>
          </p:nvGrpSpPr>
          <p:grpSpPr>
            <a:xfrm>
              <a:off x="1412632" y="1216004"/>
              <a:ext cx="3029441" cy="4425992"/>
              <a:chOff x="936000" y="1528572"/>
              <a:chExt cx="2443079" cy="4425992"/>
            </a:xfrm>
          </p:grpSpPr>
          <p:grpSp>
            <p:nvGrpSpPr>
              <p:cNvPr id="183" name="Google Shape;183;p9"/>
              <p:cNvGrpSpPr/>
              <p:nvPr/>
            </p:nvGrpSpPr>
            <p:grpSpPr>
              <a:xfrm>
                <a:off x="936000" y="1528572"/>
                <a:ext cx="2026525" cy="4425992"/>
                <a:chOff x="936000" y="1528572"/>
                <a:chExt cx="2026525" cy="4425992"/>
              </a:xfrm>
            </p:grpSpPr>
            <p:grpSp>
              <p:nvGrpSpPr>
                <p:cNvPr id="184" name="Google Shape;184;p9"/>
                <p:cNvGrpSpPr/>
                <p:nvPr/>
              </p:nvGrpSpPr>
              <p:grpSpPr>
                <a:xfrm>
                  <a:off x="936000" y="1528572"/>
                  <a:ext cx="2026525" cy="4425992"/>
                  <a:chOff x="936000" y="1155192"/>
                  <a:chExt cx="1897285" cy="4425992"/>
                </a:xfrm>
              </p:grpSpPr>
              <p:sp>
                <p:nvSpPr>
                  <p:cNvPr id="185" name="Google Shape;185;p9"/>
                  <p:cNvSpPr/>
                  <p:nvPr/>
                </p:nvSpPr>
                <p:spPr>
                  <a:xfrm>
                    <a:off x="1095239" y="1261184"/>
                    <a:ext cx="1738046" cy="4320000"/>
                  </a:xfrm>
                  <a:prstGeom prst="roundRect">
                    <a:avLst>
                      <a:gd name="adj" fmla="val 16667"/>
                    </a:avLst>
                  </a:prstGeom>
                  <a:solidFill>
                    <a:srgbClr val="45498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必要書類の</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準備をする</a:t>
                    </a:r>
                    <a:endParaRPr/>
                  </a:p>
                </p:txBody>
              </p:sp>
              <p:sp>
                <p:nvSpPr>
                  <p:cNvPr id="186" name="Google Shape;186;p9"/>
                  <p:cNvSpPr/>
                  <p:nvPr/>
                </p:nvSpPr>
                <p:spPr>
                  <a:xfrm>
                    <a:off x="936000" y="1155192"/>
                    <a:ext cx="1121400"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grpSp>
            <p:sp>
              <p:nvSpPr>
                <p:cNvPr id="187" name="Google Shape;187;p9"/>
                <p:cNvSpPr/>
                <p:nvPr/>
              </p:nvSpPr>
              <p:spPr>
                <a:xfrm>
                  <a:off x="1277015" y="3124200"/>
                  <a:ext cx="1514580" cy="255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188" name="Google Shape;188;p9" descr="再生 単色塗りつぶし"/>
              <p:cNvPicPr preferRelativeResize="0"/>
              <p:nvPr/>
            </p:nvPicPr>
            <p:blipFill rotWithShape="1">
              <a:blip r:embed="rId3">
                <a:alphaModFix/>
              </a:blip>
              <a:srcRect/>
              <a:stretch/>
            </p:blipFill>
            <p:spPr>
              <a:xfrm>
                <a:off x="2839079" y="3676598"/>
                <a:ext cx="540000" cy="700742"/>
              </a:xfrm>
              <a:prstGeom prst="rect">
                <a:avLst/>
              </a:prstGeom>
              <a:noFill/>
              <a:ln>
                <a:noFill/>
              </a:ln>
            </p:spPr>
          </p:pic>
        </p:grpSp>
        <p:grpSp>
          <p:nvGrpSpPr>
            <p:cNvPr id="189" name="Google Shape;189;p9"/>
            <p:cNvGrpSpPr/>
            <p:nvPr/>
          </p:nvGrpSpPr>
          <p:grpSpPr>
            <a:xfrm>
              <a:off x="4006351" y="1216004"/>
              <a:ext cx="3039624" cy="4425992"/>
              <a:chOff x="3127813" y="1528572"/>
              <a:chExt cx="2451291" cy="4425992"/>
            </a:xfrm>
          </p:grpSpPr>
          <p:grpSp>
            <p:nvGrpSpPr>
              <p:cNvPr id="190" name="Google Shape;190;p9"/>
              <p:cNvGrpSpPr/>
              <p:nvPr/>
            </p:nvGrpSpPr>
            <p:grpSpPr>
              <a:xfrm>
                <a:off x="3127813" y="1528572"/>
                <a:ext cx="2026525" cy="4425992"/>
                <a:chOff x="3095731" y="1528572"/>
                <a:chExt cx="2026525" cy="4425992"/>
              </a:xfrm>
            </p:grpSpPr>
            <p:grpSp>
              <p:nvGrpSpPr>
                <p:cNvPr id="191" name="Google Shape;191;p9"/>
                <p:cNvGrpSpPr/>
                <p:nvPr/>
              </p:nvGrpSpPr>
              <p:grpSpPr>
                <a:xfrm>
                  <a:off x="3095731" y="1528572"/>
                  <a:ext cx="2026525" cy="4425992"/>
                  <a:chOff x="936000" y="1155192"/>
                  <a:chExt cx="1897285" cy="4425992"/>
                </a:xfrm>
              </p:grpSpPr>
              <p:sp>
                <p:nvSpPr>
                  <p:cNvPr id="192" name="Google Shape;192;p9"/>
                  <p:cNvSpPr/>
                  <p:nvPr/>
                </p:nvSpPr>
                <p:spPr>
                  <a:xfrm>
                    <a:off x="1095239" y="1261184"/>
                    <a:ext cx="1738046" cy="4320000"/>
                  </a:xfrm>
                  <a:prstGeom prst="roundRect">
                    <a:avLst>
                      <a:gd name="adj" fmla="val 16667"/>
                    </a:avLst>
                  </a:prstGeom>
                  <a:solidFill>
                    <a:srgbClr val="45498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メールにて</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［年末調整回答</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ページ］を開く</a:t>
                    </a:r>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3" name="Google Shape;193;p9"/>
                  <p:cNvSpPr/>
                  <p:nvPr/>
                </p:nvSpPr>
                <p:spPr>
                  <a:xfrm>
                    <a:off x="936000" y="1155192"/>
                    <a:ext cx="1121400"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STEP2 </a:t>
                    </a:r>
                    <a:endParaRPr/>
                  </a:p>
                </p:txBody>
              </p:sp>
            </p:grpSp>
            <p:sp>
              <p:nvSpPr>
                <p:cNvPr id="194" name="Google Shape;194;p9"/>
                <p:cNvSpPr/>
                <p:nvPr/>
              </p:nvSpPr>
              <p:spPr>
                <a:xfrm>
                  <a:off x="3424093" y="3124200"/>
                  <a:ext cx="1514580" cy="255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195" name="Google Shape;195;p9" descr="再生 単色塗りつぶし"/>
              <p:cNvPicPr preferRelativeResize="0"/>
              <p:nvPr/>
            </p:nvPicPr>
            <p:blipFill rotWithShape="1">
              <a:blip r:embed="rId3">
                <a:alphaModFix/>
              </a:blip>
              <a:srcRect/>
              <a:stretch/>
            </p:blipFill>
            <p:spPr>
              <a:xfrm>
                <a:off x="5039104" y="3676598"/>
                <a:ext cx="540000" cy="700742"/>
              </a:xfrm>
              <a:prstGeom prst="rect">
                <a:avLst/>
              </a:prstGeom>
              <a:noFill/>
              <a:ln>
                <a:noFill/>
              </a:ln>
            </p:spPr>
          </p:pic>
        </p:grpSp>
        <p:grpSp>
          <p:nvGrpSpPr>
            <p:cNvPr id="196" name="Google Shape;196;p9"/>
            <p:cNvGrpSpPr/>
            <p:nvPr/>
          </p:nvGrpSpPr>
          <p:grpSpPr>
            <a:xfrm>
              <a:off x="6610253" y="1216004"/>
              <a:ext cx="3025588" cy="4425992"/>
              <a:chOff x="5330564" y="1528572"/>
              <a:chExt cx="2439972" cy="4425992"/>
            </a:xfrm>
          </p:grpSpPr>
          <p:grpSp>
            <p:nvGrpSpPr>
              <p:cNvPr id="197" name="Google Shape;197;p9"/>
              <p:cNvGrpSpPr/>
              <p:nvPr/>
            </p:nvGrpSpPr>
            <p:grpSpPr>
              <a:xfrm>
                <a:off x="5330564" y="1528572"/>
                <a:ext cx="2026525" cy="4425992"/>
                <a:chOff x="5255462" y="1528572"/>
                <a:chExt cx="2026525" cy="4425992"/>
              </a:xfrm>
            </p:grpSpPr>
            <p:grpSp>
              <p:nvGrpSpPr>
                <p:cNvPr id="198" name="Google Shape;198;p9"/>
                <p:cNvGrpSpPr/>
                <p:nvPr/>
              </p:nvGrpSpPr>
              <p:grpSpPr>
                <a:xfrm>
                  <a:off x="5255462" y="1528572"/>
                  <a:ext cx="2026525" cy="4425992"/>
                  <a:chOff x="936000" y="1155192"/>
                  <a:chExt cx="1897285" cy="4425992"/>
                </a:xfrm>
              </p:grpSpPr>
              <p:sp>
                <p:nvSpPr>
                  <p:cNvPr id="199" name="Google Shape;199;p9"/>
                  <p:cNvSpPr/>
                  <p:nvPr/>
                </p:nvSpPr>
                <p:spPr>
                  <a:xfrm>
                    <a:off x="1095239" y="1261184"/>
                    <a:ext cx="1738046" cy="4320000"/>
                  </a:xfrm>
                  <a:prstGeom prst="roundRect">
                    <a:avLst>
                      <a:gd name="adj" fmla="val 16667"/>
                    </a:avLst>
                  </a:prstGeom>
                  <a:solidFill>
                    <a:srgbClr val="45498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ジンジャーに</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ログインする</a:t>
                    </a:r>
                    <a:endParaRPr/>
                  </a:p>
                </p:txBody>
              </p:sp>
              <p:sp>
                <p:nvSpPr>
                  <p:cNvPr id="200" name="Google Shape;200;p9"/>
                  <p:cNvSpPr/>
                  <p:nvPr/>
                </p:nvSpPr>
                <p:spPr>
                  <a:xfrm>
                    <a:off x="936000" y="1155192"/>
                    <a:ext cx="1121400"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STEP3</a:t>
                    </a:r>
                    <a:r>
                      <a:rPr lang="ja-JP" sz="1400" b="1" i="0" u="none" strike="noStrike" cap="none">
                        <a:solidFill>
                          <a:srgbClr val="576BC9"/>
                        </a:solidFill>
                        <a:latin typeface="Arial"/>
                        <a:ea typeface="Arial"/>
                        <a:cs typeface="Arial"/>
                        <a:sym typeface="Arial"/>
                      </a:rPr>
                      <a:t> </a:t>
                    </a:r>
                    <a:endParaRPr/>
                  </a:p>
                </p:txBody>
              </p:sp>
            </p:grpSp>
            <p:sp>
              <p:nvSpPr>
                <p:cNvPr id="201" name="Google Shape;201;p9"/>
                <p:cNvSpPr/>
                <p:nvPr/>
              </p:nvSpPr>
              <p:spPr>
                <a:xfrm>
                  <a:off x="5572505" y="3124200"/>
                  <a:ext cx="1514580" cy="255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202" name="Google Shape;202;p9" descr="再生 単色塗りつぶし"/>
              <p:cNvPicPr preferRelativeResize="0"/>
              <p:nvPr/>
            </p:nvPicPr>
            <p:blipFill rotWithShape="1">
              <a:blip r:embed="rId3">
                <a:alphaModFix/>
              </a:blip>
              <a:srcRect/>
              <a:stretch/>
            </p:blipFill>
            <p:spPr>
              <a:xfrm>
                <a:off x="7230536" y="3659527"/>
                <a:ext cx="540000" cy="700742"/>
              </a:xfrm>
              <a:prstGeom prst="rect">
                <a:avLst/>
              </a:prstGeom>
              <a:noFill/>
              <a:ln>
                <a:noFill/>
              </a:ln>
            </p:spPr>
          </p:pic>
        </p:grpSp>
        <p:grpSp>
          <p:nvGrpSpPr>
            <p:cNvPr id="203" name="Google Shape;203;p9"/>
            <p:cNvGrpSpPr/>
            <p:nvPr/>
          </p:nvGrpSpPr>
          <p:grpSpPr>
            <a:xfrm>
              <a:off x="9200118" y="1216004"/>
              <a:ext cx="2512910" cy="4425992"/>
              <a:chOff x="7415193" y="1528572"/>
              <a:chExt cx="2026525" cy="4425992"/>
            </a:xfrm>
          </p:grpSpPr>
          <p:grpSp>
            <p:nvGrpSpPr>
              <p:cNvPr id="204" name="Google Shape;204;p9"/>
              <p:cNvGrpSpPr/>
              <p:nvPr/>
            </p:nvGrpSpPr>
            <p:grpSpPr>
              <a:xfrm>
                <a:off x="7415193" y="1528572"/>
                <a:ext cx="2026525" cy="4425992"/>
                <a:chOff x="936000" y="1155192"/>
                <a:chExt cx="1897285" cy="4425992"/>
              </a:xfrm>
            </p:grpSpPr>
            <p:sp>
              <p:nvSpPr>
                <p:cNvPr id="205" name="Google Shape;205;p9"/>
                <p:cNvSpPr/>
                <p:nvPr/>
              </p:nvSpPr>
              <p:spPr>
                <a:xfrm>
                  <a:off x="1095239" y="1261184"/>
                  <a:ext cx="1738046" cy="4320000"/>
                </a:xfrm>
                <a:prstGeom prst="roundRect">
                  <a:avLst>
                    <a:gd name="adj" fmla="val 16667"/>
                  </a:avLst>
                </a:prstGeom>
                <a:solidFill>
                  <a:srgbClr val="45498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年末調整の</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r>
                    <a:rPr lang="ja-JP" sz="1400" b="0" i="0" u="none" strike="noStrike" cap="none">
                      <a:solidFill>
                        <a:schemeClr val="lt1"/>
                      </a:solidFill>
                      <a:latin typeface="Arial"/>
                      <a:ea typeface="Arial"/>
                      <a:cs typeface="Arial"/>
                      <a:sym typeface="Arial"/>
                    </a:rPr>
                    <a:t>回答を開始する</a:t>
                  </a:r>
                  <a:endParaRPr sz="1400" b="0" i="0" u="none" strike="noStrike" cap="none">
                    <a:solidFill>
                      <a:schemeClr val="lt1"/>
                    </a:solidFill>
                    <a:latin typeface="Arial"/>
                    <a:ea typeface="Arial"/>
                    <a:cs typeface="Arial"/>
                    <a:sym typeface="Arial"/>
                  </a:endParaRPr>
                </a:p>
              </p:txBody>
            </p:sp>
            <p:sp>
              <p:nvSpPr>
                <p:cNvPr id="206" name="Google Shape;206;p9"/>
                <p:cNvSpPr/>
                <p:nvPr/>
              </p:nvSpPr>
              <p:spPr>
                <a:xfrm>
                  <a:off x="936000" y="1155192"/>
                  <a:ext cx="1121400"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STEP4</a:t>
                  </a:r>
                  <a:r>
                    <a:rPr lang="ja-JP" sz="1400" b="1" i="0" u="none" strike="noStrike" cap="none">
                      <a:solidFill>
                        <a:srgbClr val="576BC9"/>
                      </a:solidFill>
                      <a:latin typeface="Arial"/>
                      <a:ea typeface="Arial"/>
                      <a:cs typeface="Arial"/>
                      <a:sym typeface="Arial"/>
                    </a:rPr>
                    <a:t> </a:t>
                  </a:r>
                  <a:endParaRPr/>
                </a:p>
              </p:txBody>
            </p:sp>
          </p:grpSp>
          <p:sp>
            <p:nvSpPr>
              <p:cNvPr id="207" name="Google Shape;207;p9"/>
              <p:cNvSpPr/>
              <p:nvPr/>
            </p:nvSpPr>
            <p:spPr>
              <a:xfrm>
                <a:off x="7756208" y="3124200"/>
                <a:ext cx="1514580" cy="2552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grpSp>
      <p:pic>
        <p:nvPicPr>
          <p:cNvPr id="208" name="Google Shape;208;p9"/>
          <p:cNvPicPr preferRelativeResize="0"/>
          <p:nvPr/>
        </p:nvPicPr>
        <p:blipFill rotWithShape="1">
          <a:blip r:embed="rId4">
            <a:alphaModFix/>
          </a:blip>
          <a:srcRect/>
          <a:stretch/>
        </p:blipFill>
        <p:spPr>
          <a:xfrm>
            <a:off x="9937922" y="3805387"/>
            <a:ext cx="857368" cy="1084028"/>
          </a:xfrm>
          <a:prstGeom prst="rect">
            <a:avLst/>
          </a:prstGeom>
          <a:noFill/>
          <a:ln>
            <a:noFill/>
          </a:ln>
        </p:spPr>
      </p:pic>
      <p:pic>
        <p:nvPicPr>
          <p:cNvPr id="209" name="Google Shape;209;p9"/>
          <p:cNvPicPr preferRelativeResize="0"/>
          <p:nvPr/>
        </p:nvPicPr>
        <p:blipFill rotWithShape="1">
          <a:blip r:embed="rId5">
            <a:alphaModFix/>
          </a:blip>
          <a:srcRect/>
          <a:stretch/>
        </p:blipFill>
        <p:spPr>
          <a:xfrm>
            <a:off x="2034710" y="3751818"/>
            <a:ext cx="1091316" cy="1196927"/>
          </a:xfrm>
          <a:prstGeom prst="rect">
            <a:avLst/>
          </a:prstGeom>
          <a:noFill/>
          <a:ln>
            <a:noFill/>
          </a:ln>
        </p:spPr>
      </p:pic>
      <p:pic>
        <p:nvPicPr>
          <p:cNvPr id="210" name="Google Shape;210;p9"/>
          <p:cNvPicPr preferRelativeResize="0"/>
          <p:nvPr/>
        </p:nvPicPr>
        <p:blipFill rotWithShape="1">
          <a:blip r:embed="rId6">
            <a:alphaModFix/>
          </a:blip>
          <a:srcRect/>
          <a:stretch/>
        </p:blipFill>
        <p:spPr>
          <a:xfrm>
            <a:off x="7199674" y="3769419"/>
            <a:ext cx="1091316" cy="1161724"/>
          </a:xfrm>
          <a:prstGeom prst="rect">
            <a:avLst/>
          </a:prstGeom>
          <a:noFill/>
          <a:ln>
            <a:noFill/>
          </a:ln>
        </p:spPr>
      </p:pic>
      <p:pic>
        <p:nvPicPr>
          <p:cNvPr id="211" name="Google Shape;211;p9"/>
          <p:cNvPicPr preferRelativeResize="0"/>
          <p:nvPr/>
        </p:nvPicPr>
        <p:blipFill rotWithShape="1">
          <a:blip r:embed="rId7">
            <a:alphaModFix/>
          </a:blip>
          <a:srcRect/>
          <a:stretch/>
        </p:blipFill>
        <p:spPr>
          <a:xfrm>
            <a:off x="4483166" y="3875821"/>
            <a:ext cx="1466823" cy="8683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4"/>
          <p:cNvSpPr txBox="1">
            <a:spLocks noGrp="1"/>
          </p:cNvSpPr>
          <p:nvPr>
            <p:ph type="body" idx="1"/>
          </p:nvPr>
        </p:nvSpPr>
        <p:spPr>
          <a:xfrm>
            <a:off x="936000" y="314325"/>
            <a:ext cx="10800000" cy="601392"/>
          </a:xfrm>
          <a:prstGeom prst="rect">
            <a:avLst/>
          </a:prstGeom>
          <a:solidFill>
            <a:srgbClr val="F2F2F2"/>
          </a:solidFill>
          <a:ln>
            <a:noFill/>
          </a:ln>
        </p:spPr>
        <p:txBody>
          <a:bodyPr spcFirstLastPara="1" wrap="square" lIns="91425" tIns="45700" rIns="91425" bIns="45700" anchor="t" anchorCtr="0">
            <a:normAutofit lnSpcReduction="10000"/>
          </a:bodyPr>
          <a:lstStyle/>
          <a:p>
            <a:pPr marL="50799" lvl="0" indent="0" algn="l" rtl="0">
              <a:lnSpc>
                <a:spcPct val="90000"/>
              </a:lnSpc>
              <a:spcBef>
                <a:spcPts val="1000"/>
              </a:spcBef>
              <a:spcAft>
                <a:spcPts val="0"/>
              </a:spcAft>
              <a:buSzPts val="2800"/>
              <a:buNone/>
            </a:pPr>
            <a:r>
              <a:rPr lang="ja-JP"/>
              <a:t>　　　　　必要書類の準備をする</a:t>
            </a:r>
            <a:endParaRPr/>
          </a:p>
        </p:txBody>
      </p:sp>
      <p:sp>
        <p:nvSpPr>
          <p:cNvPr id="217" name="Google Shape;217;p24"/>
          <p:cNvSpPr txBox="1">
            <a:spLocks noGrp="1"/>
          </p:cNvSpPr>
          <p:nvPr>
            <p:ph type="body" idx="2"/>
          </p:nvPr>
        </p:nvSpPr>
        <p:spPr>
          <a:xfrm>
            <a:off x="1127745" y="1150773"/>
            <a:ext cx="10620000" cy="601392"/>
          </a:xfrm>
          <a:prstGeom prst="rect">
            <a:avLst/>
          </a:prstGeom>
          <a:noFill/>
          <a:ln>
            <a:noFill/>
          </a:ln>
        </p:spPr>
        <p:txBody>
          <a:bodyPr spcFirstLastPara="1" wrap="square" lIns="91425" tIns="45700" rIns="91425" bIns="45700" anchor="t" anchorCtr="0">
            <a:noAutofit/>
          </a:bodyPr>
          <a:lstStyle/>
          <a:p>
            <a:pPr marL="50799" lvl="0" indent="0" algn="l" rtl="0">
              <a:lnSpc>
                <a:spcPct val="90000"/>
              </a:lnSpc>
              <a:spcBef>
                <a:spcPts val="0"/>
              </a:spcBef>
              <a:spcAft>
                <a:spcPts val="0"/>
              </a:spcAft>
              <a:buSzPts val="2800"/>
              <a:buNone/>
            </a:pPr>
            <a:r>
              <a:rPr lang="ja-JP">
                <a:solidFill>
                  <a:schemeClr val="dk1"/>
                </a:solidFill>
              </a:rPr>
              <a:t>以下の書類をお持ちの方は、お手元に準備してください。</a:t>
            </a:r>
            <a:endParaRPr/>
          </a:p>
          <a:p>
            <a:pPr marL="50799" lvl="0" indent="0" algn="l" rtl="0">
              <a:lnSpc>
                <a:spcPct val="90000"/>
              </a:lnSpc>
              <a:spcBef>
                <a:spcPts val="0"/>
              </a:spcBef>
              <a:spcAft>
                <a:spcPts val="0"/>
              </a:spcAft>
              <a:buSzPts val="2800"/>
              <a:buNone/>
            </a:pPr>
            <a:endParaRPr>
              <a:solidFill>
                <a:schemeClr val="dk1"/>
              </a:solidFill>
            </a:endParaRPr>
          </a:p>
          <a:p>
            <a:pPr marL="50799" lvl="0" indent="0" algn="l" rtl="0">
              <a:lnSpc>
                <a:spcPct val="90000"/>
              </a:lnSpc>
              <a:spcBef>
                <a:spcPts val="0"/>
              </a:spcBef>
              <a:spcAft>
                <a:spcPts val="0"/>
              </a:spcAft>
              <a:buSzPts val="2800"/>
              <a:buNone/>
            </a:pPr>
            <a:r>
              <a:rPr lang="ja-JP">
                <a:solidFill>
                  <a:schemeClr val="dk1"/>
                </a:solidFill>
              </a:rPr>
              <a:t>・生命保険料控除証明書</a:t>
            </a:r>
            <a:endParaRPr/>
          </a:p>
          <a:p>
            <a:pPr marL="50799" lvl="0" indent="0" algn="l" rtl="0">
              <a:lnSpc>
                <a:spcPct val="90000"/>
              </a:lnSpc>
              <a:spcBef>
                <a:spcPts val="0"/>
              </a:spcBef>
              <a:spcAft>
                <a:spcPts val="0"/>
              </a:spcAft>
              <a:buSzPts val="2800"/>
              <a:buNone/>
            </a:pPr>
            <a:r>
              <a:rPr lang="ja-JP">
                <a:solidFill>
                  <a:schemeClr val="dk1"/>
                </a:solidFill>
              </a:rPr>
              <a:t>（個人で支払った一般の生命保険料、介護医療保険料、個人年金保険料）</a:t>
            </a:r>
            <a:endParaRPr>
              <a:solidFill>
                <a:schemeClr val="dk1"/>
              </a:solidFill>
            </a:endParaRPr>
          </a:p>
          <a:p>
            <a:pPr marL="50799" lvl="0" indent="0" algn="l" rtl="0">
              <a:lnSpc>
                <a:spcPct val="90000"/>
              </a:lnSpc>
              <a:spcBef>
                <a:spcPts val="0"/>
              </a:spcBef>
              <a:spcAft>
                <a:spcPts val="0"/>
              </a:spcAft>
              <a:buSzPts val="2800"/>
              <a:buNone/>
            </a:pPr>
            <a:br>
              <a:rPr lang="ja-JP">
                <a:solidFill>
                  <a:schemeClr val="dk1"/>
                </a:solidFill>
              </a:rPr>
            </a:br>
            <a:r>
              <a:rPr lang="ja-JP">
                <a:solidFill>
                  <a:schemeClr val="dk1"/>
                </a:solidFill>
              </a:rPr>
              <a:t>・地震保険料控除証明書</a:t>
            </a:r>
            <a:endParaRPr/>
          </a:p>
          <a:p>
            <a:pPr marL="50799" lvl="0" indent="0" algn="l" rtl="0">
              <a:lnSpc>
                <a:spcPct val="90000"/>
              </a:lnSpc>
              <a:spcBef>
                <a:spcPts val="0"/>
              </a:spcBef>
              <a:spcAft>
                <a:spcPts val="0"/>
              </a:spcAft>
              <a:buSzPts val="2800"/>
              <a:buNone/>
            </a:pPr>
            <a:br>
              <a:rPr lang="ja-JP">
                <a:solidFill>
                  <a:schemeClr val="dk1"/>
                </a:solidFill>
              </a:rPr>
            </a:br>
            <a:r>
              <a:rPr lang="ja-JP">
                <a:solidFill>
                  <a:schemeClr val="dk1"/>
                </a:solidFill>
              </a:rPr>
              <a:t>・小規模企業共済掛金払込証明書</a:t>
            </a:r>
            <a:endParaRPr/>
          </a:p>
          <a:p>
            <a:pPr marL="50799" lvl="0" indent="0" algn="l" rtl="0">
              <a:lnSpc>
                <a:spcPct val="90000"/>
              </a:lnSpc>
              <a:spcBef>
                <a:spcPts val="0"/>
              </a:spcBef>
              <a:spcAft>
                <a:spcPts val="0"/>
              </a:spcAft>
              <a:buSzPts val="2800"/>
              <a:buNone/>
            </a:pPr>
            <a:br>
              <a:rPr lang="ja-JP">
                <a:solidFill>
                  <a:schemeClr val="dk1"/>
                </a:solidFill>
              </a:rPr>
            </a:br>
            <a:r>
              <a:rPr lang="ja-JP">
                <a:solidFill>
                  <a:schemeClr val="dk1"/>
                </a:solidFill>
              </a:rPr>
              <a:t>・各種社会保険料の納付書（会社からの天引き分以外）</a:t>
            </a:r>
            <a:endParaRPr/>
          </a:p>
          <a:p>
            <a:pPr marL="50799" lvl="0" indent="0" algn="l" rtl="0">
              <a:lnSpc>
                <a:spcPct val="90000"/>
              </a:lnSpc>
              <a:spcBef>
                <a:spcPts val="0"/>
              </a:spcBef>
              <a:spcAft>
                <a:spcPts val="0"/>
              </a:spcAft>
              <a:buSzPts val="2800"/>
              <a:buNone/>
            </a:pPr>
            <a:br>
              <a:rPr lang="ja-JP">
                <a:solidFill>
                  <a:schemeClr val="dk1"/>
                </a:solidFill>
              </a:rPr>
            </a:br>
            <a:r>
              <a:rPr lang="ja-JP">
                <a:solidFill>
                  <a:schemeClr val="dk1"/>
                </a:solidFill>
              </a:rPr>
              <a:t>・障害者手帳</a:t>
            </a:r>
            <a:endParaRPr/>
          </a:p>
          <a:p>
            <a:pPr marL="50799" lvl="0" indent="0" algn="l" rtl="0">
              <a:lnSpc>
                <a:spcPct val="90000"/>
              </a:lnSpc>
              <a:spcBef>
                <a:spcPts val="0"/>
              </a:spcBef>
              <a:spcAft>
                <a:spcPts val="0"/>
              </a:spcAft>
              <a:buSzPts val="2800"/>
              <a:buNone/>
            </a:pPr>
            <a:br>
              <a:rPr lang="ja-JP">
                <a:solidFill>
                  <a:schemeClr val="dk1"/>
                </a:solidFill>
              </a:rPr>
            </a:br>
            <a:r>
              <a:rPr lang="ja-JP">
                <a:solidFill>
                  <a:schemeClr val="dk1"/>
                </a:solidFill>
              </a:rPr>
              <a:t>・住宅ローン控除に関する証明書</a:t>
            </a:r>
            <a:endParaRPr/>
          </a:p>
          <a:p>
            <a:pPr marL="50799" lvl="0" indent="0" algn="l" rtl="0">
              <a:lnSpc>
                <a:spcPct val="90000"/>
              </a:lnSpc>
              <a:spcBef>
                <a:spcPts val="0"/>
              </a:spcBef>
              <a:spcAft>
                <a:spcPts val="0"/>
              </a:spcAft>
              <a:buSzPts val="2800"/>
              <a:buNone/>
            </a:pPr>
            <a:r>
              <a:rPr lang="ja-JP">
                <a:solidFill>
                  <a:schemeClr val="dk1"/>
                </a:solidFill>
              </a:rPr>
              <a:t>　　「住宅取得資金に係る借入金の年末残高等証明書」</a:t>
            </a:r>
            <a:endParaRPr>
              <a:solidFill>
                <a:schemeClr val="dk1"/>
              </a:solidFill>
            </a:endParaRPr>
          </a:p>
          <a:p>
            <a:pPr marL="50799" lvl="0" indent="0" algn="l" rtl="0">
              <a:lnSpc>
                <a:spcPct val="90000"/>
              </a:lnSpc>
              <a:spcBef>
                <a:spcPts val="0"/>
              </a:spcBef>
              <a:spcAft>
                <a:spcPts val="0"/>
              </a:spcAft>
              <a:buSzPts val="2800"/>
              <a:buNone/>
            </a:pPr>
            <a:r>
              <a:rPr lang="ja-JP">
                <a:solidFill>
                  <a:schemeClr val="dk1"/>
                </a:solidFill>
              </a:rPr>
              <a:t>　　「住宅借入金等特別控除申告書」</a:t>
            </a:r>
            <a:endParaRPr>
              <a:solidFill>
                <a:schemeClr val="dk1"/>
              </a:solidFill>
            </a:endParaRPr>
          </a:p>
          <a:p>
            <a:pPr marL="50799" lvl="0" indent="0" algn="l" rtl="0">
              <a:lnSpc>
                <a:spcPct val="90000"/>
              </a:lnSpc>
              <a:spcBef>
                <a:spcPts val="1000"/>
              </a:spcBef>
              <a:spcAft>
                <a:spcPts val="0"/>
              </a:spcAft>
              <a:buSzPts val="2800"/>
              <a:buNone/>
            </a:pPr>
            <a:br>
              <a:rPr lang="ja-JP">
                <a:solidFill>
                  <a:schemeClr val="dk1"/>
                </a:solidFill>
              </a:rPr>
            </a:br>
            <a:endParaRPr>
              <a:solidFill>
                <a:schemeClr val="dk1"/>
              </a:solidFill>
            </a:endParaRPr>
          </a:p>
        </p:txBody>
      </p:sp>
      <p:sp>
        <p:nvSpPr>
          <p:cNvPr id="218" name="Google Shape;218;p24"/>
          <p:cNvSpPr/>
          <p:nvPr/>
        </p:nvSpPr>
        <p:spPr>
          <a:xfrm>
            <a:off x="1127745" y="443865"/>
            <a:ext cx="1485268" cy="342312"/>
          </a:xfrm>
          <a:prstGeom prst="roundRect">
            <a:avLst>
              <a:gd name="adj" fmla="val 50000"/>
            </a:avLst>
          </a:prstGeom>
          <a:solidFill>
            <a:schemeClr val="lt1"/>
          </a:solidFill>
          <a:ln w="25400" cap="flat" cmpd="sng">
            <a:solidFill>
              <a:srgbClr val="4549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rgbClr val="454981"/>
                </a:solidFill>
                <a:latin typeface="Arial"/>
                <a:ea typeface="Arial"/>
                <a:cs typeface="Arial"/>
                <a:sym typeface="Arial"/>
              </a:rPr>
              <a:t>STEP1</a:t>
            </a:r>
            <a:r>
              <a:rPr lang="ja-JP" sz="1400" b="1" i="0" u="none" strike="noStrike" cap="none">
                <a:solidFill>
                  <a:srgbClr val="576BC9"/>
                </a:solidFill>
                <a:latin typeface="Arial"/>
                <a:ea typeface="Arial"/>
                <a:cs typeface="Arial"/>
                <a:sym typeface="Arial"/>
              </a:rPr>
              <a:t> </a:t>
            </a:r>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4247</Words>
  <PresentationFormat>ワイド画面</PresentationFormat>
  <Paragraphs>540</Paragraphs>
  <Slides>75</Slides>
  <Notes>75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75</vt:i4>
      </vt:variant>
    </vt:vector>
  </HeadingPairs>
  <TitlesOfParts>
    <vt:vector size="80" baseType="lpstr">
      <vt:lpstr>Arial Black</vt:lpstr>
      <vt:lpstr>Lato</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2016-03-28T07:47:57Z</dcterms:created>
  <dcterms:modified xsi:type="dcterms:W3CDTF">2025-10-24T08:10:42Z</dcterms:modified>
</cp:coreProperties>
</file>